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0" r:id="rId2"/>
    <p:sldId id="281" r:id="rId3"/>
    <p:sldId id="403" r:id="rId4"/>
    <p:sldId id="412" r:id="rId5"/>
    <p:sldId id="413" r:id="rId6"/>
    <p:sldId id="415" r:id="rId7"/>
    <p:sldId id="414" r:id="rId8"/>
    <p:sldId id="35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9E8B8-08F7-4F4E-A4B2-780BB2D3B09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989FE-B637-4E3A-AB58-55B5D98C8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2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2FA22-B723-4883-940A-FF5312032E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8ECC4-E8A1-4AC8-A442-6265B088A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4EC626-81CB-45DA-9EFC-7EC500E9D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749DB-6071-4A3A-949F-709DF20D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B92EE-D6AF-4838-88BE-A2581A70C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502D2-D890-4A74-86E5-8343E6682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55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CDF3A-D4DD-45B7-AF17-BE55E1047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046C9-86E4-4CA8-8C2C-4D6B6886D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DAFD6-6242-4417-9181-8058F3476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16080-083C-4483-A733-99B2C414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DE727-9183-498C-A5A8-AA2B61BF5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0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CF18C-7965-46AC-A618-F0BA47489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8BFA0A-C3C4-4343-B78B-A508B7CB6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95068-3B31-4A2E-9BE5-D0D9E44F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7434A-136F-40B0-BBCC-A2B2A0BB3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7BD91-ADAE-45E7-B1E8-4D9CEEAF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44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566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48A9F-42CA-44A5-A869-3BA14E5E4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30EA4-2A6C-43AD-98A4-A422BB29B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ABE6E-A8F7-4125-BACB-D7952E4B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DFBEE-B92E-4496-8563-CF09C293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4B6E1-C183-400D-8D66-33AFBC0CC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7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370DC-B91B-4467-B6A8-4FAC72088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0F28A-4D80-47C1-975D-3ED456354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7A191-70E0-46C4-B515-4260022A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5AE5A-DEB1-4618-9DE7-3E7556CC8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51DD0-B4B5-415B-A90A-D0AE799EF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A184-89A9-44C2-8E2D-7343B8CA6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0DA3-655F-4F7F-A785-03400DF5C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049C0-5E57-4D20-9AAA-891247870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5A63E-45B7-4090-8C3D-4BC26B2B8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6BD86-7FB1-49DC-A3DA-8CC4262A3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BB2C1-3DFA-4FC1-89CC-A015E807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2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6756B-45D3-48D9-AD05-251CA465E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0E98A-40C9-47A2-AA45-B8F490B94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39004-61FD-41EE-BDB7-6FF48B937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BA827D-60BE-4F8F-83C7-DBB135EBEF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A45BCD-FA42-42D7-852A-D3A435441E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DA1AD1-59D5-42FA-A5FA-07DB6226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583C2B-F7D4-464A-A508-8C7879C1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267D2D-D0FA-46B9-905B-1286E8A7C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4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3B7DA-7153-4CA8-893A-45727CA9D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1C779C-1A90-41B3-8786-0BDE778B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B19B7-513F-49CC-A3F5-F4C98F4F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92BA3-AF7E-48DF-8C17-1DB0DF5A8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0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1A3CA3-91F9-4F87-A0A3-778DA8D5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292582-20C2-473F-89FB-98FE2AE2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9DE04-C908-48F3-A7EF-EED2DBBB2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1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A01CC-25BD-4792-A515-7FD30089B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01EE6-59F9-4CA2-B772-05152B782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68B55-7EA8-4EE1-A86D-F591A01CD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D3D39-6A43-4E45-A8CC-A420590BC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468AA3-CC81-466A-9980-B19FBC967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56F32-4063-4EF4-8565-248D7BE65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8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33758-116E-4347-8B29-DF5492752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378DD9-16B2-4B60-A730-C7047DFD8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1F9BD-317F-4194-9650-AC10C63EF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138C2-ED89-4DBC-88EC-315CBCD1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96331-F7F2-49BF-93EB-679647396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FBE00-4159-438A-86D6-7BFF7AA4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4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984846-0B68-4B18-84DA-65208A00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B725D-4FC8-4ABE-99F4-AE0444ABB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478CE-0EA3-43D0-A7C1-2B81508E9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C744-5CFB-48C3-9001-6E5AA64729B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FFCFC-C92E-4005-8E35-A2B6EF1489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C3EC4-051A-4AEF-B622-AC1C2A518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05E90-5B2A-4950-8771-74B24FDC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3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2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9810750" y="5072063"/>
            <a:ext cx="118872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93680" y="4495800"/>
            <a:ext cx="9144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609600" y="0"/>
            <a:ext cx="109728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140" y="5222573"/>
            <a:ext cx="1947260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18288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78180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1485900" y="2654452"/>
            <a:ext cx="9534526" cy="674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FF33CC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336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1)</a:t>
            </a:r>
          </a:p>
        </p:txBody>
      </p:sp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160" y="4343400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53379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3992883" y="304801"/>
            <a:ext cx="4042410" cy="44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68707" name="Text Box 99"/>
          <p:cNvSpPr txBox="1">
            <a:spLocks noChangeArrowheads="1"/>
          </p:cNvSpPr>
          <p:nvPr/>
        </p:nvSpPr>
        <p:spPr bwMode="auto">
          <a:xfrm>
            <a:off x="1394460" y="327980"/>
            <a:ext cx="10187940" cy="553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/>
            <a:r>
              <a:rPr lang="en-US" sz="2880" b="1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GIẢNG SOẠN THẢO THEO BỘ SÁCH: CÁNH DIỀU</a:t>
            </a:r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3398520" y="1575537"/>
            <a:ext cx="5542999" cy="1107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48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 1</a:t>
            </a:r>
            <a:endParaRPr lang="vi-VN" sz="648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051560"/>
            <a:ext cx="109728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609600" y="1143000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609600" y="1508760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09600" y="1565910"/>
            <a:ext cx="109728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609600" y="1236288"/>
            <a:ext cx="20574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609600" y="1245002"/>
            <a:ext cx="8229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609600" y="1292628"/>
            <a:ext cx="82296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3657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56467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4343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63325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5029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7086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7772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8458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3932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4618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52352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59210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66068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7361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8047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634148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579284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373163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42383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46955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52442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74387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79874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41162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45734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51220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567069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621933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676797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73166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78652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689012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32613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27127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609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1066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1524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20726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64617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59131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3810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4267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4724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52730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96621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91135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7010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7467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7924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84734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10210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10668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11125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609600" y="1518386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609600" y="1575536"/>
            <a:ext cx="109728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1394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8897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24384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30784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36271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40843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456057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50901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56388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62788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6827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73380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7780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82905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88392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94792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100279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10538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109956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11399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922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pic>
        <p:nvPicPr>
          <p:cNvPr id="1026" name="Picture 2" descr="Toán 1 (thuộc bộ sách Cánh Diều) - VEPIC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35089" r="4208" b="12579"/>
          <a:stretch/>
        </p:blipFill>
        <p:spPr bwMode="auto">
          <a:xfrm>
            <a:off x="4725487" y="3873362"/>
            <a:ext cx="2815554" cy="238734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07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0"/>
            <a:ext cx="10972801" cy="6844937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680755" y="1826620"/>
            <a:ext cx="9562012" cy="2597336"/>
          </a:xfrm>
          <a:prstGeom prst="roundRect">
            <a:avLst/>
          </a:prstGeom>
          <a:noFill/>
          <a:ln w="762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760" b="1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61.</a:t>
            </a:r>
          </a:p>
          <a:p>
            <a:pPr algn="ctr"/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PHÉP CỘNG DẠNG</a:t>
            </a:r>
          </a:p>
          <a:p>
            <a:pPr algn="ctr"/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25 + 4, 25 + 40</a:t>
            </a:r>
          </a:p>
        </p:txBody>
      </p:sp>
    </p:spTree>
    <p:extLst>
      <p:ext uri="{BB962C8B-B14F-4D97-AF65-F5344CB8AC3E}">
        <p14:creationId xmlns:p14="http://schemas.microsoft.com/office/powerpoint/2010/main" val="324035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55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96498" y="2394870"/>
            <a:ext cx="5944256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9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9704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622795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554419" y="292184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45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9655" y="3656305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1491039" y="483544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75651" y="2913138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53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30887" y="3647600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4112271" y="4826743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936218" y="2921850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82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4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391454" y="3656312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6872838" y="483545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644534" y="2913145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63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099770" y="3647608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9650821" y="482675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45292" y="4943324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49982" y="4942778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92631" y="492760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79904" y="492705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85126" y="485973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72399" y="485918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90616" y="4852865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577889" y="4852319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769F7D-53A0-4B7C-BDE6-643D404C3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18" y="1200715"/>
            <a:ext cx="11564964" cy="181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0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1074637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1313862" y="940527"/>
            <a:ext cx="9248503" cy="2577738"/>
          </a:xfrm>
          <a:prstGeom prst="roundRect">
            <a:avLst/>
          </a:prstGeom>
          <a:noFill/>
          <a:ln w="38100">
            <a:solidFill>
              <a:srgbClr val="CC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7876" y="1149537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Mẫu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448413" y="1027612"/>
            <a:ext cx="1104688" cy="1755608"/>
            <a:chOff x="1648456" y="870856"/>
            <a:chExt cx="920573" cy="1146509"/>
          </a:xfrm>
        </p:grpSpPr>
        <p:sp>
          <p:nvSpPr>
            <p:cNvPr id="12" name="TextBox 11"/>
            <p:cNvSpPr txBox="1"/>
            <p:nvPr/>
          </p:nvSpPr>
          <p:spPr>
            <a:xfrm>
              <a:off x="1667222" y="870856"/>
              <a:ext cx="901807" cy="1146509"/>
            </a:xfrm>
            <a:prstGeom prst="rect">
              <a:avLst/>
            </a:prstGeom>
            <a:solidFill>
              <a:srgbClr val="99FFCC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840" b="1" dirty="0">
                  <a:latin typeface="Arial" pitchFamily="34" charset="0"/>
                  <a:cs typeface="Arial" pitchFamily="34" charset="0"/>
                </a:rPr>
                <a:t>  25</a:t>
              </a:r>
            </a:p>
            <a:p>
              <a:pPr>
                <a:lnSpc>
                  <a:spcPct val="150000"/>
                </a:lnSpc>
              </a:pPr>
              <a:r>
                <a:rPr lang="en-US" sz="3840" b="1" dirty="0">
                  <a:latin typeface="Arial" pitchFamily="34" charset="0"/>
                  <a:cs typeface="Arial" pitchFamily="34" charset="0"/>
                </a:rPr>
                <a:t>  40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648456" y="1286280"/>
              <a:ext cx="453971" cy="446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40" b="1" dirty="0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2470933" y="2663681"/>
            <a:ext cx="10821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26613" y="2734194"/>
            <a:ext cx="732893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b="1" dirty="0">
                <a:latin typeface="Arial" pitchFamily="34" charset="0"/>
                <a:cs typeface="Arial" pitchFamily="34" charset="0"/>
              </a:rPr>
              <a:t>65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13" y="1221912"/>
            <a:ext cx="5785558" cy="1865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5,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5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6,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6</a:t>
            </a:r>
          </a:p>
          <a:p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Vậy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25 + 40 = 65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9603" y="3750817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17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4436" y="5754875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4839" y="4485280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586223" y="5664422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270835" y="374211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38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25668" y="5746170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26071" y="4476575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207455" y="565571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031402" y="3750824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26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55901" y="5754882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86638" y="4485287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968022" y="566443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9739718" y="3742119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24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99051" y="5746177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94954" y="4476582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9746005" y="565572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14333" y="5730448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19023" y="5729902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05232" y="5721743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92505" y="5721197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94291" y="5742472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81564" y="5741926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03217" y="5716673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690490" y="5716127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68568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8" grpId="0" animBg="1"/>
      <p:bldP spid="39" grpId="0" animBg="1"/>
      <p:bldP spid="40" grpId="0" animBg="1"/>
      <p:bldP spid="43" grpId="0" animBg="1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622795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554419" y="292184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29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9655" y="3656305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1491039" y="483544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75651" y="2913138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72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30887" y="3647600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4112271" y="4826743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936218" y="2921850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48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391454" y="3656312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6872838" y="483545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644534" y="2913145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67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099770" y="3647608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9650821" y="482675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45292" y="4943324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49982" y="4942778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92631" y="492760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79904" y="492705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85126" y="485973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72399" y="485918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90616" y="4852865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577889" y="4852319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28A662-20C2-412B-8337-283CD2E071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42" t="5432" r="-314" b="16092"/>
          <a:stretch/>
        </p:blipFill>
        <p:spPr>
          <a:xfrm>
            <a:off x="161924" y="1157547"/>
            <a:ext cx="11915775" cy="176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9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18606" y="67234"/>
            <a:ext cx="59740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5: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25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bánh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rán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ngọt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20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bánh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rán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mặn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bánh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700" y="3553087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Oval 8"/>
          <p:cNvSpPr/>
          <p:nvPr/>
        </p:nvSpPr>
        <p:spPr>
          <a:xfrm>
            <a:off x="1985557" y="3553089"/>
            <a:ext cx="696658" cy="71410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2415" y="3587924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9100" y="3492134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58972" y="3579219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4781" y="2717058"/>
            <a:ext cx="2109873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58102" y="3556034"/>
            <a:ext cx="827300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sp>
        <p:nvSpPr>
          <p:cNvPr id="20" name="Oval 19"/>
          <p:cNvSpPr/>
          <p:nvPr/>
        </p:nvSpPr>
        <p:spPr>
          <a:xfrm>
            <a:off x="1994269" y="3544384"/>
            <a:ext cx="696658" cy="714103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84247" y="3579217"/>
            <a:ext cx="818634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80599" y="3570514"/>
            <a:ext cx="805212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2769" y="4563278"/>
            <a:ext cx="1031095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45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bánh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rán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021" y="219763"/>
            <a:ext cx="4511033" cy="3568868"/>
          </a:xfrm>
          <a:prstGeom prst="rect">
            <a:avLst/>
          </a:prstGeom>
          <a:effectLst>
            <a:glow rad="101600">
              <a:srgbClr val="006600">
                <a:alpha val="6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7336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920" y="2514602"/>
            <a:ext cx="10698480" cy="9048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28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TRÂN TRỌNG CẢM ƠN!</a:t>
            </a:r>
          </a:p>
        </p:txBody>
      </p:sp>
      <p:pic>
        <p:nvPicPr>
          <p:cNvPr id="5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55448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29" y="4375006"/>
            <a:ext cx="2375536" cy="247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564" y="4410989"/>
            <a:ext cx="2400300" cy="244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03481">
            <a:off x="9944420" y="89218"/>
            <a:ext cx="1727200" cy="1548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978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kết"/>
  <p:tag name="ISPRING_SLIDE_INDENT_LEVEL" val="0"/>
  <p:tag name="ISPRING_PRESENTER_ID" val="{C33FFEB5-A459-41C1-BD42-906817BA6AC8}"/>
  <p:tag name="ISPRING_SLIDE_ID" val="{4D386D3D-4546-48D5-A80A-DA91D7FE8615}"/>
  <p:tag name="ISPRING_PLAYER_LAYOUT_TYPE" val="Full"/>
  <p:tag name="ISPRING_SLIDE_ID_2" val="{6A9B9CA4-562E-4C83-B24E-189E29E741B7}"/>
  <p:tag name="GENSWF_ADVANCE_TIME" val="5.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212</Words>
  <Application>Microsoft Office PowerPoint</Application>
  <PresentationFormat>Widescreen</PresentationFormat>
  <Paragraphs>97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Minh</dc:creator>
  <cp:lastModifiedBy>Thu Minh</cp:lastModifiedBy>
  <cp:revision>1</cp:revision>
  <dcterms:created xsi:type="dcterms:W3CDTF">2021-04-04T04:31:00Z</dcterms:created>
  <dcterms:modified xsi:type="dcterms:W3CDTF">2021-04-04T04:33:56Z</dcterms:modified>
</cp:coreProperties>
</file>