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9" r:id="rId5"/>
    <p:sldId id="260" r:id="rId6"/>
    <p:sldId id="274" r:id="rId7"/>
    <p:sldId id="270" r:id="rId8"/>
    <p:sldId id="271" r:id="rId9"/>
    <p:sldId id="257" r:id="rId10"/>
    <p:sldId id="25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A404DB79-D484-49A0-B29B-151C3CD7C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/>
        </p:blipFill>
        <p:spPr>
          <a:xfrm>
            <a:off x="-5715" y="-289560"/>
            <a:ext cx="9155430" cy="5547360"/>
          </a:xfrm>
          <a:prstGeom prst="rect">
            <a:avLst/>
          </a:prstGeom>
          <a:ln>
            <a:noFill/>
          </a:ln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A9E5B72C-2A32-4EE6-A3FE-14C26B420730}"/>
              </a:ext>
            </a:extLst>
          </p:cNvPr>
          <p:cNvSpPr txBox="1"/>
          <p:nvPr/>
        </p:nvSpPr>
        <p:spPr>
          <a:xfrm>
            <a:off x="-5715" y="5410200"/>
            <a:ext cx="914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CÔ CHÀO CÁC EM!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998560" y="1586552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1017896" y="5181600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952" y="1909213"/>
            <a:ext cx="748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Làm nh</a:t>
            </a:r>
            <a:r>
              <a:rPr lang="en-US" sz="3600" b="1" smtClean="0">
                <a:latin typeface="HP001 4 hàng" pitchFamily="34" charset="0"/>
              </a:rPr>
              <a:t>Ηϛu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νμİc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 4 hàng" pitchFamily="34" charset="0"/>
              </a:rPr>
              <a:t>ō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 4 hàng" pitchFamily="34" charset="0"/>
              </a:rPr>
              <a:t>jƞ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là </a:t>
            </a:r>
            <a:r>
              <a:rPr lang="en-US" sz="3600" b="1">
                <a:latin typeface="HP001 4 hàng" pitchFamily="34" charset="0"/>
              </a:rPr>
              <a:t>χď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6161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bàn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ay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87" y="1192833"/>
            <a:ext cx="257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hưΩg </a:t>
            </a:r>
            <a:r>
              <a:rPr lang="en-US" sz="3600" b="1">
                <a:latin typeface="HP001 4 hàng" pitchFamily="34" charset="0"/>
              </a:rPr>
              <a:t>κΧ </a:t>
            </a:r>
            <a:endParaRPr lang="vi-VN" sz="3600" b="1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3304" y="5512221"/>
            <a:ext cx="748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Làm nh</a:t>
            </a:r>
            <a:r>
              <a:rPr lang="en-US" sz="3600" b="1" smtClean="0">
                <a:latin typeface="HP001 4 hàng" pitchFamily="34" charset="0"/>
              </a:rPr>
              <a:t>Ηϛu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νμİc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 4 hàng" pitchFamily="34" charset="0"/>
              </a:rPr>
              <a:t>ō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 4 hàng" pitchFamily="34" charset="0"/>
              </a:rPr>
              <a:t>jƞ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là </a:t>
            </a:r>
            <a:r>
              <a:rPr lang="en-US" sz="3600" b="1">
                <a:latin typeface="HP001 4 hàng" pitchFamily="34" charset="0"/>
              </a:rPr>
              <a:t>χď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952" y="40646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bàn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ay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639" y="4795841"/>
            <a:ext cx="257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hưΩg </a:t>
            </a:r>
            <a:r>
              <a:rPr lang="en-US" sz="3600" b="1">
                <a:latin typeface="HP001 4 hàng" pitchFamily="34" charset="0"/>
              </a:rPr>
              <a:t>κΧ </a:t>
            </a:r>
            <a:endParaRPr lang="vi-VN" sz="3600" b="1">
              <a:latin typeface="HP001 4 hàng" pitchFamily="34" charset="0"/>
              <a:ea typeface="HP001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3625" y="137471"/>
            <a:ext cx="7216775" cy="6491929"/>
            <a:chOff x="1012825" y="117984"/>
            <a:chExt cx="7216775" cy="6491929"/>
          </a:xfrm>
        </p:grpSpPr>
        <p:pic>
          <p:nvPicPr>
            <p:cNvPr id="16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117984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2279212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443345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5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4549" y="228600"/>
            <a:ext cx="9144000" cy="6629400"/>
          </a:xfrm>
          <a:prstGeom prst="rect">
            <a:avLst/>
          </a:prstGeom>
        </p:spPr>
      </p:pic>
      <p:sp>
        <p:nvSpPr>
          <p:cNvPr id="5" name="TextBox 9"/>
          <p:cNvSpPr txBox="1"/>
          <p:nvPr/>
        </p:nvSpPr>
        <p:spPr>
          <a:xfrm>
            <a:off x="457200" y="1143000"/>
            <a:ext cx="8229600" cy="111799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685800"/>
            <a:r>
              <a:rPr lang="en-US" sz="6600" b="1" smtClean="0">
                <a:solidFill>
                  <a:srgbClr val="FF0000"/>
                </a:solidFill>
                <a:latin typeface="Gigi" pitchFamily="82" charset="0"/>
              </a:rPr>
              <a:t>XIN CHÀO CÁC EM</a:t>
            </a:r>
            <a:endParaRPr sz="6600" b="1" dirty="0">
              <a:solidFill>
                <a:srgbClr val="FF0000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401347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133600" y="255212"/>
            <a:ext cx="44196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en-US" sz="44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T« chữ hoa: </a:t>
            </a: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L</a:t>
            </a:r>
            <a:endParaRPr lang="en-US" altLang="en-US" sz="44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2500"/>
            <a:ext cx="2590800" cy="3085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5776" y="1981200"/>
            <a:ext cx="2667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smtClean="0">
                <a:latin typeface=".VnAvant" pitchFamily="34" charset="0"/>
              </a:rPr>
              <a:t>L</a:t>
            </a:r>
            <a:endParaRPr lang="en-US" sz="250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0"/>
            <a:ext cx="89916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Quan s¸t vµ nhËn xÐt.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3962400" cy="47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148" y="162564"/>
            <a:ext cx="11805945" cy="6640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1" y="1295400"/>
            <a:ext cx="3834449" cy="45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ViÕt tõ, c©u </a:t>
            </a:r>
            <a:r>
              <a:rPr lang="en-US" sz="6000" b="1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ø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ng dông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1752600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53152" y="3532298"/>
            <a:ext cx="748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Làm nh</a:t>
            </a:r>
            <a:r>
              <a:rPr lang="en-US" sz="3600" b="1" smtClean="0">
                <a:latin typeface="HP001 4 hàng" pitchFamily="34" charset="0"/>
              </a:rPr>
              <a:t>Ηϛu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νμİc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 4 hàng" pitchFamily="34" charset="0"/>
              </a:rPr>
              <a:t>ō</a:t>
            </a:r>
            <a:r>
              <a:rPr lang="en-US" sz="3600" b="1" smtClean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smtClean="0">
                <a:latin typeface="HP001 4 hàng" pitchFamily="34" charset="0"/>
              </a:rPr>
              <a:t>jƞ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là </a:t>
            </a:r>
            <a:r>
              <a:rPr lang="en-US" sz="3600" b="1">
                <a:latin typeface="HP001 4 hàng" pitchFamily="34" charset="0"/>
              </a:rPr>
              <a:t>χď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>
                <a:latin typeface="HP001 4 hàng" pitchFamily="34" charset="0"/>
              </a:rPr>
              <a:t>w</a:t>
            </a:r>
            <a:r>
              <a:rPr lang="en-US" sz="3600" b="1">
                <a:latin typeface="HP001" pitchFamily="34" charset="0"/>
                <a:ea typeface="HP001" pitchFamily="34" charset="0"/>
              </a:rPr>
              <a:t>g</a:t>
            </a:r>
            <a:r>
              <a:rPr lang="el-GR" sz="3600" b="1">
                <a:latin typeface="HP001 4 hàng"/>
                <a:ea typeface="HP001" pitchFamily="34" charset="0"/>
              </a:rPr>
              <a:t>Ξ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n</a:t>
            </a:r>
            <a:r>
              <a:rPr lang="vi-VN" sz="3600" b="1" smtClean="0">
                <a:latin typeface="HP001" pitchFamily="34" charset="0"/>
                <a:ea typeface="HP001" pitchFamily="34" charset="0"/>
              </a:rPr>
              <a:t>.</a:t>
            </a:r>
            <a:endParaRPr lang="vi-VN" sz="36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08469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" pitchFamily="34" charset="0"/>
                <a:ea typeface="HP001" pitchFamily="34" charset="0"/>
              </a:rPr>
              <a:t>bàn </a:t>
            </a:r>
            <a:r>
              <a:rPr lang="en-US" sz="3600" b="1" smtClean="0">
                <a:latin typeface="HP001"/>
                <a:ea typeface="HP001"/>
              </a:rPr>
              <a:t>Ǉ</a:t>
            </a:r>
            <a:r>
              <a:rPr lang="en-US" sz="3600" b="1" smtClean="0">
                <a:latin typeface="HP001" pitchFamily="34" charset="0"/>
                <a:ea typeface="HP001" pitchFamily="34" charset="0"/>
              </a:rPr>
              <a:t>ay</a:t>
            </a:r>
            <a:endParaRPr lang="vi-VN" sz="3400" b="1">
              <a:latin typeface="HP001" pitchFamily="34" charset="0"/>
              <a:ea typeface="HP0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487" y="2815918"/>
            <a:ext cx="257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hưΩg </a:t>
            </a:r>
            <a:r>
              <a:rPr lang="en-US" sz="3600" b="1">
                <a:latin typeface="HP001 4 hàng" pitchFamily="34" charset="0"/>
              </a:rPr>
              <a:t>κΧ </a:t>
            </a:r>
            <a:endParaRPr lang="vi-VN" sz="3600" b="1">
              <a:latin typeface="HP001 4 hàng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2913252"/>
            <a:ext cx="8763000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T« ch</a:t>
            </a:r>
            <a:r>
              <a:rPr lang="en-US" alt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ữ hoa: </a:t>
            </a:r>
            <a:r>
              <a:rPr lang="en-US" altLang="en-US" sz="6000" b="1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L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 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196884"/>
            <a:ext cx="9144000" cy="1441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- ViÕt tõ, c©u </a:t>
            </a:r>
            <a:r>
              <a:rPr lang="en-US" sz="6000" b="1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ø</a:t>
            </a:r>
            <a:r>
              <a:rPr lang="en-US" sz="6000" b="1" smtClean="0">
                <a:solidFill>
                  <a:srgbClr val="92D050"/>
                </a:solidFill>
                <a:latin typeface=".VnAvant" pitchFamily="34" charset="0"/>
                <a:cs typeface="UTM Avo" panose="02040603050506020204" charset="0"/>
              </a:rPr>
              <a:t>ng dông</a:t>
            </a:r>
            <a:endParaRPr lang="en-US" sz="6000" b="1">
              <a:solidFill>
                <a:srgbClr val="92D050"/>
              </a:solidFill>
              <a:latin typeface=".VnAvant" pitchFamily="34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37475"/>
            <a:ext cx="7216775" cy="6491929"/>
            <a:chOff x="1143000" y="137475"/>
            <a:chExt cx="7216775" cy="6491929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37939" y="155906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latin typeface="HP001 4H" pitchFamily="34" charset="0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1061112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HP001 4 hàng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053862" y="233142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HP001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00952" y="152400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35104" y="152400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43627" y="159802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latin typeface="HP001 4H" pitchFamily="34" charset="0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87304" y="160468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39227" y="1604680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L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481616" y="232694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3935104" y="232694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5377216" y="232694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6819328" y="233142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82904" y="138752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830704" y="130792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smtClean="0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77502" y="161832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L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821179" y="1618328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>
                <a:latin typeface="HP001 Tập Đồ" pitchFamily="34" charset="0"/>
              </a:rPr>
              <a:t>L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495264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929416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562600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817056" y="3052480"/>
            <a:ext cx="9280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>
                <a:latin typeface="HP001 Tập Đồ" pitchFamily="34" charset="0"/>
                <a:ea typeface="HP001"/>
              </a:rPr>
              <a:t>L</a:t>
            </a:r>
            <a:r>
              <a:rPr lang="en-US" sz="7300" b="1" smtClean="0">
                <a:latin typeface="HP001 4H" pitchFamily="34" charset="0"/>
              </a:rPr>
              <a:t> </a:t>
            </a:r>
            <a:endParaRPr lang="en-US" sz="7300" b="1">
              <a:latin typeface="HP001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111</Words>
  <Application>Microsoft Office PowerPoint</Application>
  <PresentationFormat>On-screen Show (4:3)</PresentationFormat>
  <Paragraphs>61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52</cp:revision>
  <dcterms:created xsi:type="dcterms:W3CDTF">2006-08-16T00:00:00Z</dcterms:created>
  <dcterms:modified xsi:type="dcterms:W3CDTF">2021-04-10T16:21:55Z</dcterms:modified>
</cp:coreProperties>
</file>