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60" r:id="rId5"/>
    <p:sldId id="274" r:id="rId6"/>
    <p:sldId id="273" r:id="rId7"/>
    <p:sldId id="270" r:id="rId8"/>
    <p:sldId id="271" r:id="rId9"/>
    <p:sldId id="257" r:id="rId10"/>
    <p:sldId id="258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phong-nen-powerpoint-de-thuong-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83" y="12568"/>
            <a:ext cx="9136380" cy="6838950"/>
          </a:xfrm>
          <a:prstGeom prst="rect">
            <a:avLst/>
          </a:prstGeom>
        </p:spPr>
      </p:pic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A9E5B72C-2A32-4EE6-A3FE-14C26B420730}"/>
              </a:ext>
            </a:extLst>
          </p:cNvPr>
          <p:cNvSpPr txBox="1"/>
          <p:nvPr/>
        </p:nvSpPr>
        <p:spPr>
          <a:xfrm>
            <a:off x="-152400" y="1752600"/>
            <a:ext cx="9149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CÔ CHÀO CÁC EM!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4096" y="123827"/>
            <a:ext cx="7216775" cy="6505577"/>
            <a:chOff x="1143000" y="123827"/>
            <a:chExt cx="7216775" cy="6505577"/>
          </a:xfrm>
        </p:grpSpPr>
        <p:pic>
          <p:nvPicPr>
            <p:cNvPr id="3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984912" y="1620837"/>
            <a:ext cx="7715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</a:rPr>
              <a:t>K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7896" y="1909213"/>
            <a:ext cx="710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" pitchFamily="34" charset="0"/>
                <a:ea typeface="HP001" pitchFamily="34" charset="0"/>
              </a:rPr>
              <a:t>K</a:t>
            </a:r>
            <a:r>
              <a:rPr lang="en-US" sz="3600" b="1">
                <a:latin typeface="HP001 4 hàng" pitchFamily="34" charset="0"/>
              </a:rPr>
              <a:t>ΗĞ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m </a:t>
            </a:r>
            <a:r>
              <a:rPr lang="en-US" sz="3600" b="1">
                <a:latin typeface="HP001 4 hàng" pitchFamily="34" charset="0"/>
              </a:rPr>
              <a:t>đưϑ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>
                <a:latin typeface="HP001 4 hàng" pitchFamily="34" charset="0"/>
              </a:rPr>
              <a:t>j</a:t>
            </a:r>
            <a:r>
              <a:rPr lang="en-US" sz="3600" b="1" smtClean="0">
                <a:latin typeface="HP001 4 hàng" pitchFamily="34" charset="0"/>
              </a:rPr>
              <a:t>ē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, chim </a:t>
            </a:r>
            <a:r>
              <a:rPr lang="en-US" sz="3600" b="1">
                <a:latin typeface="HP001 4 hàng" pitchFamily="34" charset="0"/>
              </a:rPr>
              <a:t>Ε</a:t>
            </a:r>
            <a:r>
              <a:rPr lang="en-US" sz="3600" b="1" smtClean="0">
                <a:latin typeface="HP001 4 hàng" pitchFamily="34" charset="0"/>
              </a:rPr>
              <a:t>−</a:t>
            </a:r>
            <a:r>
              <a:rPr lang="en-US" sz="3600" b="1" smtClean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smtClean="0">
                <a:latin typeface="HP001"/>
                <a:ea typeface="HP001"/>
              </a:rPr>
              <a:t>Ǉ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ha </a:t>
            </a:r>
            <a:r>
              <a:rPr lang="en-US" sz="3600" b="1">
                <a:latin typeface="HP001 4 hàng" pitchFamily="34" charset="0"/>
              </a:rPr>
              <a:t>ω</a:t>
            </a:r>
            <a:r>
              <a:rPr lang="en-US" sz="3600" b="1" smtClean="0">
                <a:latin typeface="HP001 4 hàng" pitchFamily="34" charset="0"/>
              </a:rPr>
              <a:t>ϙ </a:t>
            </a:r>
            <a:r>
              <a:rPr lang="en-US" sz="3600" b="1" smtClean="0">
                <a:latin typeface="HP001"/>
                <a:ea typeface="HP001"/>
              </a:rPr>
              <a:t>Ǉ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ổ</a:t>
            </a:r>
            <a:r>
              <a:rPr lang="vi-VN" sz="3600" b="1" smtClean="0">
                <a:latin typeface="HP001" pitchFamily="34" charset="0"/>
                <a:ea typeface="HP001" pitchFamily="34" charset="0"/>
              </a:rPr>
              <a:t>.</a:t>
            </a:r>
            <a:endParaRPr lang="vi-VN" sz="3600" b="1">
              <a:latin typeface="HP001" pitchFamily="34" charset="0"/>
              <a:ea typeface="HP001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46161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 4 hàng" pitchFamily="34" charset="0"/>
              </a:rPr>
              <a:t>w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g</a:t>
            </a:r>
            <a:r>
              <a:rPr lang="el-GR" sz="3600" b="1" smtClean="0">
                <a:latin typeface="HP001 4 hàng"/>
                <a:ea typeface="HP001" pitchFamily="34" charset="0"/>
              </a:rPr>
              <a:t>Ξ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n </a:t>
            </a:r>
            <a:r>
              <a:rPr lang="en-US" sz="3200" b="1" smtClean="0">
                <a:latin typeface="HP001 4 hàng" pitchFamily="34" charset="0"/>
              </a:rPr>
              <a:t>w</a:t>
            </a:r>
            <a:r>
              <a:rPr lang="en-US" sz="3200" b="1" smtClean="0">
                <a:latin typeface="HP001" pitchFamily="34" charset="0"/>
                <a:ea typeface="HP001" pitchFamily="34" charset="0"/>
              </a:rPr>
              <a:t>g</a:t>
            </a:r>
            <a:r>
              <a:rPr lang="en-US" sz="3200" b="1" smtClean="0">
                <a:latin typeface="HP001 4 hàng"/>
                <a:ea typeface="HP001" pitchFamily="34" charset="0"/>
              </a:rPr>
              <a:t>ȋn</a:t>
            </a:r>
            <a:endParaRPr lang="vi-VN" sz="3400" b="1">
              <a:latin typeface="HP001" pitchFamily="34" charset="0"/>
              <a:ea typeface="HP001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135" y="1192833"/>
            <a:ext cx="325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itchFamily="34" charset="0"/>
              </a:rPr>
              <a:t>w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hường </a:t>
            </a:r>
            <a:r>
              <a:rPr lang="en-US" sz="3600" b="1">
                <a:latin typeface="HP001 4 hàng" pitchFamily="34" charset="0"/>
              </a:rPr>
              <a:t>w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hịn</a:t>
            </a:r>
            <a:endParaRPr lang="vi-VN" sz="3600" b="1">
              <a:latin typeface="HP001 4H" pitchFamily="34" charset="0"/>
              <a:ea typeface="HP001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5856" y="5512221"/>
            <a:ext cx="710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" pitchFamily="34" charset="0"/>
                <a:ea typeface="HP001" pitchFamily="34" charset="0"/>
              </a:rPr>
              <a:t>K</a:t>
            </a:r>
            <a:r>
              <a:rPr lang="en-US" sz="3600" b="1">
                <a:latin typeface="HP001 4 hàng" pitchFamily="34" charset="0"/>
              </a:rPr>
              <a:t>ΗĞ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m </a:t>
            </a:r>
            <a:r>
              <a:rPr lang="en-US" sz="3600" b="1">
                <a:latin typeface="HP001 4 hàng" pitchFamily="34" charset="0"/>
              </a:rPr>
              <a:t>đưϑ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>
                <a:latin typeface="HP001 4 hàng" pitchFamily="34" charset="0"/>
              </a:rPr>
              <a:t>j</a:t>
            </a:r>
            <a:r>
              <a:rPr lang="en-US" sz="3600" b="1" smtClean="0">
                <a:latin typeface="HP001 4 hàng" pitchFamily="34" charset="0"/>
              </a:rPr>
              <a:t>ē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, chim </a:t>
            </a:r>
            <a:r>
              <a:rPr lang="en-US" sz="3600" b="1">
                <a:latin typeface="HP001 4 hàng" pitchFamily="34" charset="0"/>
              </a:rPr>
              <a:t>Ε</a:t>
            </a:r>
            <a:r>
              <a:rPr lang="en-US" sz="3600" b="1" smtClean="0">
                <a:latin typeface="HP001 4 hàng" pitchFamily="34" charset="0"/>
              </a:rPr>
              <a:t>−</a:t>
            </a:r>
            <a:r>
              <a:rPr lang="en-US" sz="3600" b="1" smtClean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smtClean="0">
                <a:latin typeface="HP001"/>
                <a:ea typeface="HP001"/>
              </a:rPr>
              <a:t>Ǉ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ha </a:t>
            </a:r>
            <a:r>
              <a:rPr lang="en-US" sz="3600" b="1">
                <a:latin typeface="HP001 4 hàng" pitchFamily="34" charset="0"/>
              </a:rPr>
              <a:t>ω</a:t>
            </a:r>
            <a:r>
              <a:rPr lang="en-US" sz="3600" b="1" smtClean="0">
                <a:latin typeface="HP001 4 hàng" pitchFamily="34" charset="0"/>
              </a:rPr>
              <a:t>ϙ </a:t>
            </a:r>
            <a:r>
              <a:rPr lang="en-US" sz="3600" b="1" smtClean="0">
                <a:latin typeface="HP001"/>
                <a:ea typeface="HP001"/>
              </a:rPr>
              <a:t>Ǉ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ổ</a:t>
            </a:r>
            <a:r>
              <a:rPr lang="vi-VN" sz="3600" b="1" smtClean="0">
                <a:latin typeface="HP001" pitchFamily="34" charset="0"/>
                <a:ea typeface="HP001" pitchFamily="34" charset="0"/>
              </a:rPr>
              <a:t>.</a:t>
            </a:r>
            <a:endParaRPr lang="vi-VN" sz="3600" b="1">
              <a:latin typeface="HP001" pitchFamily="34" charset="0"/>
              <a:ea typeface="HP001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4760" y="406461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 4 hàng" pitchFamily="34" charset="0"/>
              </a:rPr>
              <a:t>w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g</a:t>
            </a:r>
            <a:r>
              <a:rPr lang="el-GR" sz="3600" b="1" smtClean="0">
                <a:latin typeface="HP001 4 hàng"/>
                <a:ea typeface="HP001" pitchFamily="34" charset="0"/>
              </a:rPr>
              <a:t>Ξ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n </a:t>
            </a:r>
            <a:r>
              <a:rPr lang="en-US" sz="3200" b="1" smtClean="0">
                <a:latin typeface="HP001 4 hàng" pitchFamily="34" charset="0"/>
              </a:rPr>
              <a:t>w</a:t>
            </a:r>
            <a:r>
              <a:rPr lang="en-US" sz="3200" b="1" smtClean="0">
                <a:latin typeface="HP001" pitchFamily="34" charset="0"/>
                <a:ea typeface="HP001" pitchFamily="34" charset="0"/>
              </a:rPr>
              <a:t>g</a:t>
            </a:r>
            <a:r>
              <a:rPr lang="en-US" sz="3200" b="1" smtClean="0">
                <a:latin typeface="HP001 4 hàng"/>
                <a:ea typeface="HP001" pitchFamily="34" charset="0"/>
              </a:rPr>
              <a:t>ȋn</a:t>
            </a:r>
            <a:endParaRPr lang="vi-VN" sz="3400" b="1">
              <a:latin typeface="HP001" pitchFamily="34" charset="0"/>
              <a:ea typeface="HP001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8695" y="4795841"/>
            <a:ext cx="325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itchFamily="34" charset="0"/>
              </a:rPr>
              <a:t>w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hường </a:t>
            </a:r>
            <a:r>
              <a:rPr lang="en-US" sz="3600" b="1">
                <a:latin typeface="HP001 4 hàng" pitchFamily="34" charset="0"/>
              </a:rPr>
              <a:t>w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hịn</a:t>
            </a:r>
            <a:endParaRPr lang="vi-VN" sz="3600" b="1">
              <a:latin typeface="HP001 4H" pitchFamily="34" charset="0"/>
              <a:ea typeface="HP001" pitchFamily="34" charset="0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1017896" y="5208896"/>
            <a:ext cx="7715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</a:rPr>
              <a:t>K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4FB554DA-F872-4FAB-9DFF-EABC40F49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12058"/>
          <a:stretch/>
        </p:blipFill>
        <p:spPr>
          <a:xfrm>
            <a:off x="4549" y="228600"/>
            <a:ext cx="9144000" cy="6629400"/>
          </a:xfrm>
          <a:prstGeom prst="rect">
            <a:avLst/>
          </a:prstGeom>
        </p:spPr>
      </p:pic>
      <p:sp>
        <p:nvSpPr>
          <p:cNvPr id="5" name="TextBox 9"/>
          <p:cNvSpPr txBox="1"/>
          <p:nvPr/>
        </p:nvSpPr>
        <p:spPr>
          <a:xfrm>
            <a:off x="457200" y="1143000"/>
            <a:ext cx="8229600" cy="111799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685800"/>
            <a:r>
              <a:rPr lang="en-US" sz="6600" b="1" smtClean="0">
                <a:solidFill>
                  <a:srgbClr val="FF0000"/>
                </a:solidFill>
                <a:latin typeface="Gigi" pitchFamily="82" charset="0"/>
              </a:rPr>
              <a:t>XIN CHÀO CÁC EM</a:t>
            </a:r>
            <a:endParaRPr sz="6600" b="1" dirty="0">
              <a:solidFill>
                <a:srgbClr val="FF0000"/>
              </a:solidFill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/>
          <p:nvPr/>
        </p:nvSpPr>
        <p:spPr>
          <a:xfrm>
            <a:off x="1295400" y="266585"/>
            <a:ext cx="6477000" cy="80021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en-US" altLang="en-US" sz="44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400" b="1" smtClean="0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T« chữ hoa: </a:t>
            </a:r>
            <a:r>
              <a:rPr lang="en-US" altLang="en-US" sz="4400" b="1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I</a:t>
            </a:r>
            <a:r>
              <a:rPr lang="en-US" altLang="en-US" sz="4400" b="1" smtClean="0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, K</a:t>
            </a:r>
            <a:endParaRPr lang="en-US" altLang="en-US" sz="44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717"/>
            <a:ext cx="9144000" cy="42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18424"/>
            <a:ext cx="2512285" cy="2992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47944"/>
            <a:ext cx="2590800" cy="31064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2043752"/>
            <a:ext cx="1676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smtClean="0">
                <a:latin typeface=".VnAvant" pitchFamily="34" charset="0"/>
              </a:rPr>
              <a:t>I</a:t>
            </a:r>
            <a:endParaRPr lang="en-US" sz="2500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2107556"/>
            <a:ext cx="1676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>
                <a:latin typeface=".VnAvant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76411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0"/>
            <a:ext cx="8991600" cy="1441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Quan s¸t vµ nhËn xÐt.</a:t>
            </a:r>
            <a:endParaRPr lang="en-US" sz="6000" b="1">
              <a:solidFill>
                <a:srgbClr val="92D050"/>
              </a:solidFill>
              <a:latin typeface=".VnAvant" pitchFamily="34" charset="0"/>
              <a:cs typeface="UTM Avo" panose="02040603050506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2582"/>
            <a:ext cx="4264885" cy="5080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14" y="1470006"/>
            <a:ext cx="4233686" cy="50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6200" y="-457199"/>
            <a:ext cx="13546665" cy="76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4264885" cy="508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0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166687"/>
            <a:ext cx="11353800" cy="6386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2152"/>
            <a:ext cx="3852686" cy="46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0286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04800"/>
            <a:ext cx="9144000" cy="1441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smtClean="0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- ViÕt tõ, c©u </a:t>
            </a:r>
            <a:r>
              <a:rPr lang="en-US" sz="6000" b="1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ø</a:t>
            </a:r>
            <a:r>
              <a:rPr lang="en-US" sz="6000" b="1" smtClean="0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ng dông</a:t>
            </a:r>
            <a:endParaRPr lang="en-US" sz="6000" b="1">
              <a:solidFill>
                <a:srgbClr val="92D050"/>
              </a:solidFill>
              <a:latin typeface=".VnAvant" pitchFamily="34" charset="0"/>
              <a:cs typeface="UTM Avo" panose="0204060305050602020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3000" y="1752600"/>
            <a:ext cx="7216775" cy="4337691"/>
            <a:chOff x="1143000" y="137475"/>
            <a:chExt cx="7216775" cy="4337691"/>
          </a:xfrm>
        </p:grpSpPr>
        <p:pic>
          <p:nvPicPr>
            <p:cNvPr id="4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37475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053152" y="3532298"/>
            <a:ext cx="710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" pitchFamily="34" charset="0"/>
                <a:ea typeface="HP001" pitchFamily="34" charset="0"/>
              </a:rPr>
              <a:t>K</a:t>
            </a:r>
            <a:r>
              <a:rPr lang="en-US" sz="3600" b="1">
                <a:latin typeface="HP001 4 hàng" pitchFamily="34" charset="0"/>
              </a:rPr>
              <a:t>ΗĞ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m </a:t>
            </a:r>
            <a:r>
              <a:rPr lang="en-US" sz="3600" b="1">
                <a:latin typeface="HP001 4 hàng" pitchFamily="34" charset="0"/>
              </a:rPr>
              <a:t>đưϑ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>
                <a:latin typeface="HP001 4 hàng" pitchFamily="34" charset="0"/>
              </a:rPr>
              <a:t>j</a:t>
            </a:r>
            <a:r>
              <a:rPr lang="en-US" sz="3600" b="1" smtClean="0">
                <a:latin typeface="HP001 4 hàng" pitchFamily="34" charset="0"/>
              </a:rPr>
              <a:t>ē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, chim </a:t>
            </a:r>
            <a:r>
              <a:rPr lang="en-US" sz="3600" b="1">
                <a:latin typeface="HP001 4 hàng" pitchFamily="34" charset="0"/>
              </a:rPr>
              <a:t>Ε</a:t>
            </a:r>
            <a:r>
              <a:rPr lang="en-US" sz="3600" b="1" smtClean="0">
                <a:latin typeface="HP001 4 hàng" pitchFamily="34" charset="0"/>
              </a:rPr>
              <a:t>−</a:t>
            </a:r>
            <a:r>
              <a:rPr lang="en-US" sz="3600" b="1" smtClean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smtClean="0">
                <a:latin typeface="HP001"/>
                <a:ea typeface="HP001"/>
              </a:rPr>
              <a:t>Ǉ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ha </a:t>
            </a:r>
            <a:r>
              <a:rPr lang="en-US" sz="3600" b="1">
                <a:latin typeface="HP001 4 hàng" pitchFamily="34" charset="0"/>
              </a:rPr>
              <a:t>ω</a:t>
            </a:r>
            <a:r>
              <a:rPr lang="en-US" sz="3600" b="1" smtClean="0">
                <a:latin typeface="HP001 4 hàng" pitchFamily="34" charset="0"/>
              </a:rPr>
              <a:t>ϙ </a:t>
            </a:r>
            <a:r>
              <a:rPr lang="en-US" sz="3600" b="1" smtClean="0">
                <a:latin typeface="HP001"/>
                <a:ea typeface="HP001"/>
              </a:rPr>
              <a:t>Ǉ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ổ</a:t>
            </a:r>
            <a:r>
              <a:rPr lang="vi-VN" sz="3600" b="1" smtClean="0">
                <a:latin typeface="HP001" pitchFamily="34" charset="0"/>
                <a:ea typeface="HP001" pitchFamily="34" charset="0"/>
              </a:rPr>
              <a:t>.</a:t>
            </a:r>
            <a:endParaRPr lang="vi-VN" sz="3600" b="1">
              <a:latin typeface="HP001" pitchFamily="34" charset="0"/>
              <a:ea typeface="HP00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2056" y="208469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 4 hàng" pitchFamily="34" charset="0"/>
              </a:rPr>
              <a:t>w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g</a:t>
            </a:r>
            <a:r>
              <a:rPr lang="el-GR" sz="3600" b="1" smtClean="0">
                <a:latin typeface="HP001 4 hàng"/>
                <a:ea typeface="HP001" pitchFamily="34" charset="0"/>
              </a:rPr>
              <a:t>Ξ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n </a:t>
            </a:r>
            <a:r>
              <a:rPr lang="en-US" sz="3200" b="1" smtClean="0">
                <a:latin typeface="HP001 4 hàng" pitchFamily="34" charset="0"/>
              </a:rPr>
              <a:t>w</a:t>
            </a:r>
            <a:r>
              <a:rPr lang="en-US" sz="3200" b="1" smtClean="0">
                <a:latin typeface="HP001" pitchFamily="34" charset="0"/>
                <a:ea typeface="HP001" pitchFamily="34" charset="0"/>
              </a:rPr>
              <a:t>g</a:t>
            </a:r>
            <a:r>
              <a:rPr lang="en-US" sz="3200" b="1" smtClean="0">
                <a:latin typeface="HP001 4 hàng"/>
                <a:ea typeface="HP001" pitchFamily="34" charset="0"/>
              </a:rPr>
              <a:t>ȋn</a:t>
            </a:r>
            <a:endParaRPr lang="vi-VN" sz="3400" b="1">
              <a:latin typeface="HP001" pitchFamily="34" charset="0"/>
              <a:ea typeface="HP00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743" y="2815918"/>
            <a:ext cx="325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itchFamily="34" charset="0"/>
              </a:rPr>
              <a:t>w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hường </a:t>
            </a:r>
            <a:r>
              <a:rPr lang="en-US" sz="3600" b="1">
                <a:latin typeface="HP001 4 hàng" pitchFamily="34" charset="0"/>
              </a:rPr>
              <a:t>w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hịn</a:t>
            </a:r>
            <a:endParaRPr lang="vi-VN" sz="3600" b="1">
              <a:latin typeface="HP001 4H" pitchFamily="34" charset="0"/>
              <a:ea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2913252"/>
            <a:ext cx="8763000" cy="14419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smtClean="0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- T« ch</a:t>
            </a:r>
            <a:r>
              <a:rPr lang="en-US" altLang="en-US" sz="6000" b="1" smtClean="0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ữ hoa: I,K</a:t>
            </a:r>
            <a:r>
              <a:rPr lang="en-US" sz="6000" b="1" smtClean="0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 </a:t>
            </a:r>
            <a:endParaRPr lang="en-US" sz="6000" b="1">
              <a:solidFill>
                <a:srgbClr val="92D050"/>
              </a:solidFill>
              <a:latin typeface=".VnAvant" pitchFamily="34" charset="0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196884"/>
            <a:ext cx="9144000" cy="1441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smtClean="0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- ViÕt tõ, c©u </a:t>
            </a:r>
            <a:r>
              <a:rPr lang="en-US" sz="6000" b="1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ø</a:t>
            </a:r>
            <a:r>
              <a:rPr lang="en-US" sz="6000" b="1" smtClean="0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ng dông</a:t>
            </a:r>
            <a:endParaRPr lang="en-US" sz="6000" b="1">
              <a:solidFill>
                <a:srgbClr val="92D050"/>
              </a:solidFill>
              <a:latin typeface=".VnAvant" pitchFamily="34" charset="0"/>
              <a:cs typeface="UTM Avo" panose="02040603050506020204" charset="0"/>
            </a:endParaRPr>
          </a:p>
        </p:txBody>
      </p:sp>
      <p:pic>
        <p:nvPicPr>
          <p:cNvPr id="5" name="Picture 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3581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43000" y="137475"/>
            <a:ext cx="7216775" cy="6491929"/>
            <a:chOff x="1143000" y="137475"/>
            <a:chExt cx="7216775" cy="6491929"/>
          </a:xfrm>
        </p:grpSpPr>
        <p:pic>
          <p:nvPicPr>
            <p:cNvPr id="3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37475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33475" y="169554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>
                <a:latin typeface="HP001 4H" pitchFamily="34" charset="0"/>
              </a:rPr>
              <a:t>I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1074760" y="3052480"/>
            <a:ext cx="9280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 b="1">
                <a:latin typeface="HP001 4 hàng" pitchFamily="34" charset="0"/>
                <a:ea typeface="HP001"/>
              </a:rPr>
              <a:t>K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1178256" y="2345072"/>
            <a:ext cx="90644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 b="1">
                <a:latin typeface="HP001"/>
                <a:ea typeface="HP001"/>
              </a:rPr>
              <a:t>I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77152" y="166048"/>
            <a:ext cx="1381125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>
                <a:latin typeface="HP001 Tập Đồ" pitchFamily="34" charset="0"/>
                <a:ea typeface="HP001"/>
              </a:rPr>
              <a:t>I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011304" y="166048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smtClean="0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>
                <a:latin typeface="HP001 Tập Đồ" pitchFamily="34" charset="0"/>
                <a:ea typeface="HP001"/>
              </a:rPr>
              <a:t>I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57275" y="1611669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>
                <a:latin typeface="HP001 4H" pitchFamily="34" charset="0"/>
              </a:rPr>
              <a:t>K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487304" y="1618328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>
                <a:latin typeface="HP001 Tập Đồ" pitchFamily="34" charset="0"/>
              </a:rPr>
              <a:t>K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925579" y="1618328"/>
            <a:ext cx="1381125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>
                <a:latin typeface="HP001 Tập Đồ" pitchFamily="34" charset="0"/>
              </a:rPr>
              <a:t>K</a:t>
            </a: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2606010" y="2340592"/>
            <a:ext cx="90644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I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7" name="Text Box 46"/>
          <p:cNvSpPr txBox="1">
            <a:spLocks noChangeArrowheads="1"/>
          </p:cNvSpPr>
          <p:nvPr/>
        </p:nvSpPr>
        <p:spPr bwMode="auto">
          <a:xfrm>
            <a:off x="4059498" y="2340592"/>
            <a:ext cx="90644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I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5501610" y="2340592"/>
            <a:ext cx="90644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I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6943722" y="2345072"/>
            <a:ext cx="90644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I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459104" y="152400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smtClean="0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>
                <a:latin typeface="HP001 Tập Đồ" pitchFamily="34" charset="0"/>
                <a:ea typeface="HP001"/>
              </a:rPr>
              <a:t>I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906904" y="144440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smtClean="0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>
                <a:latin typeface="HP001 Tập Đồ" pitchFamily="34" charset="0"/>
                <a:ea typeface="HP001"/>
              </a:rPr>
              <a:t>I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363854" y="1618328"/>
            <a:ext cx="1381125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>
                <a:latin typeface="HP001 Tập Đồ" pitchFamily="34" charset="0"/>
              </a:rPr>
              <a:t>K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807531" y="1618328"/>
            <a:ext cx="1381125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>
                <a:latin typeface="HP001 Tập Đồ" pitchFamily="34" charset="0"/>
              </a:rPr>
              <a:t>K</a:t>
            </a: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2495264" y="3052480"/>
            <a:ext cx="9280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K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3929416" y="3052480"/>
            <a:ext cx="9280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K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5548952" y="3052480"/>
            <a:ext cx="9280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K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6803408" y="3052480"/>
            <a:ext cx="9280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K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123</Words>
  <Application>Microsoft Office PowerPoint</Application>
  <PresentationFormat>On-screen Show (4:3)</PresentationFormat>
  <Paragraphs>62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56</cp:revision>
  <dcterms:created xsi:type="dcterms:W3CDTF">2006-08-16T00:00:00Z</dcterms:created>
  <dcterms:modified xsi:type="dcterms:W3CDTF">2021-04-10T16:17:29Z</dcterms:modified>
</cp:coreProperties>
</file>