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70" r:id="rId7"/>
    <p:sldId id="271" r:id="rId8"/>
    <p:sldId id="257" r:id="rId9"/>
    <p:sldId id="258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43"/>
            <a:ext cx="9144000" cy="701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11072" y="914400"/>
            <a:ext cx="7162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130"/>
            <a:r>
              <a:rPr lang="vi-VN" sz="54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 mừng </a:t>
            </a:r>
            <a:r>
              <a:rPr lang="vi-VN" sz="54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5400" b="1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130"/>
            <a:r>
              <a:rPr lang="vi-VN" sz="54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 với </a:t>
            </a:r>
            <a:r>
              <a:rPr lang="vi-VN" sz="54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tập viết</a:t>
            </a:r>
            <a:endParaRPr lang="vi-VN" sz="54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3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4549" y="228600"/>
            <a:ext cx="9144000" cy="6629400"/>
          </a:xfrm>
          <a:prstGeom prst="rect">
            <a:avLst/>
          </a:prstGeom>
        </p:spPr>
      </p:pic>
      <p:sp>
        <p:nvSpPr>
          <p:cNvPr id="5" name="TextBox 9"/>
          <p:cNvSpPr txBox="1"/>
          <p:nvPr/>
        </p:nvSpPr>
        <p:spPr>
          <a:xfrm>
            <a:off x="457200" y="1143000"/>
            <a:ext cx="8229600" cy="111799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defTabSz="685800"/>
            <a:r>
              <a:rPr lang="en-US" sz="6600" b="1" smtClean="0">
                <a:solidFill>
                  <a:srgbClr val="FF0000"/>
                </a:solidFill>
                <a:latin typeface="Gigi" pitchFamily="82" charset="0"/>
              </a:rPr>
              <a:t>XIN CHÀO CÁC EM</a:t>
            </a:r>
            <a:endParaRPr sz="6600" b="1" dirty="0">
              <a:solidFill>
                <a:srgbClr val="FF0000"/>
              </a:solidFill>
              <a:latin typeface="Gigi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00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/>
          <p:nvPr/>
        </p:nvSpPr>
        <p:spPr>
          <a:xfrm>
            <a:off x="1295400" y="266585"/>
            <a:ext cx="6477000" cy="80021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440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400" b="1" smtClean="0">
                <a:solidFill>
                  <a:srgbClr val="FF0000"/>
                </a:solidFill>
                <a:latin typeface=".VnAvant" pitchFamily="34" charset="0"/>
                <a:cs typeface="UTM Avo" panose="02040603050506020204" charset="0"/>
              </a:rPr>
              <a:t>T« chữ hoa: E, £</a:t>
            </a:r>
            <a:endParaRPr lang="en-US" altLang="en-US" sz="4400" b="1" dirty="0">
              <a:solidFill>
                <a:srgbClr val="FF0000"/>
              </a:solidFill>
              <a:latin typeface=".VnAvant" pitchFamily="3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373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6200" y="0"/>
            <a:ext cx="8991600" cy="1441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Quan s¸t vµ nhËn xÐt.</a:t>
            </a:r>
            <a:endParaRPr lang="en-US" sz="6000" b="1">
              <a:solidFill>
                <a:srgbClr val="92D050"/>
              </a:solidFill>
              <a:latin typeface=".VnAvant" pitchFamily="34" charset="0"/>
              <a:cs typeface="UTM Avo" panose="02040603050506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3627755" cy="5333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20" y="1254098"/>
            <a:ext cx="3731357" cy="53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4067" y="-152400"/>
            <a:ext cx="11243733" cy="632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36979"/>
            <a:ext cx="3627755" cy="533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7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0934" y="0"/>
            <a:ext cx="11108266" cy="6248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0"/>
            <a:ext cx="3731357" cy="53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4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304800"/>
            <a:ext cx="9144000" cy="1441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- ViÕt tõ, c©u </a:t>
            </a:r>
            <a:r>
              <a:rPr lang="en-US" sz="6000" b="1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ø</a:t>
            </a:r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ng dông</a:t>
            </a:r>
            <a:endParaRPr lang="en-US" sz="6000" b="1">
              <a:solidFill>
                <a:srgbClr val="92D050"/>
              </a:solidFill>
              <a:latin typeface=".VnAvant" pitchFamily="34" charset="0"/>
              <a:cs typeface="UTM Avo" panose="020406030505060202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43000" y="1752600"/>
            <a:ext cx="7216775" cy="4337691"/>
            <a:chOff x="1143000" y="137475"/>
            <a:chExt cx="7216775" cy="4337691"/>
          </a:xfrm>
        </p:grpSpPr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1053152" y="3532298"/>
            <a:ext cx="71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HP001" pitchFamily="34" charset="0"/>
                <a:ea typeface="HP001" pitchFamily="34" charset="0"/>
              </a:rPr>
              <a:t>Ế</a:t>
            </a:r>
            <a:r>
              <a:rPr lang="en-US" sz="3600" b="1" smtClean="0">
                <a:latin typeface="HP001" pitchFamily="34" charset="0"/>
                <a:ea typeface="HP001" pitchFamily="34" charset="0"/>
              </a:rPr>
              <a:t>ch, </a:t>
            </a:r>
            <a:r>
              <a:rPr lang="en-US" sz="3600" b="1">
                <a:latin typeface="HP001 4 hàng" pitchFamily="34" charset="0"/>
                <a:ea typeface="HP001" pitchFamily="34" charset="0"/>
              </a:rPr>
              <a:t>wai và </a:t>
            </a:r>
            <a:r>
              <a:rPr lang="en-US" sz="3600" b="1">
                <a:latin typeface="HP001 4 hàng" pitchFamily="34" charset="0"/>
              </a:rPr>
              <a:t>s</a:t>
            </a:r>
            <a:r>
              <a:rPr lang="en-US" sz="3600" b="1" smtClean="0">
                <a:latin typeface="HP001 4 hàng" pitchFamily="34" charset="0"/>
              </a:rPr>
              <a:t>Ω ca </a:t>
            </a:r>
            <a:r>
              <a:rPr lang="en-US" sz="3600" b="1">
                <a:latin typeface="HP001 4 hàng" pitchFamily="34" charset="0"/>
              </a:rPr>
              <a:t>κân ηau. </a:t>
            </a:r>
            <a:endParaRPr lang="vi-VN" sz="3600" b="1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799" y="2084696"/>
            <a:ext cx="2209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HP001" pitchFamily="34" charset="0"/>
                <a:ea typeface="HP001" pitchFamily="34" charset="0"/>
              </a:rPr>
              <a:t>Γ</a:t>
            </a:r>
            <a:r>
              <a:rPr lang="en-US" sz="3600" b="1" smtClean="0">
                <a:latin typeface="HP001"/>
                <a:ea typeface="HP001"/>
              </a:rPr>
              <a:t>ʶ</a:t>
            </a:r>
            <a:r>
              <a:rPr lang="en-US" sz="3600" b="1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600" b="1">
                <a:latin typeface="HP001" pitchFamily="34" charset="0"/>
                <a:ea typeface="HP001" pitchFamily="34" charset="0"/>
              </a:rPr>
              <a:t>εuΐİn</a:t>
            </a:r>
            <a:endParaRPr lang="vi-VN" sz="34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6136" y="2815918"/>
            <a:ext cx="30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Ǖ</a:t>
            </a:r>
            <a:r>
              <a:rPr lang="el-GR" sz="3600" b="1" smtClean="0">
                <a:latin typeface="HP001"/>
                <a:ea typeface="HP001"/>
              </a:rPr>
              <a:t>Μ</a:t>
            </a:r>
            <a:r>
              <a:rPr lang="en-US" sz="3600" b="1" smtClean="0">
                <a:latin typeface="HP001 4H" pitchFamily="34" charset="0"/>
                <a:ea typeface="HP001" pitchFamily="34" charset="0"/>
              </a:rPr>
              <a:t>en </a:t>
            </a:r>
            <a:r>
              <a:rPr lang="en-US" sz="3600" b="1" smtClean="0">
                <a:latin typeface="HP001 4H"/>
                <a:ea typeface="HP001" pitchFamily="34" charset="0"/>
              </a:rPr>
              <a:t>Ǉ</a:t>
            </a:r>
            <a:r>
              <a:rPr lang="en-US" sz="3600" b="1" smtClean="0">
                <a:latin typeface="HP001 4H" pitchFamily="34" charset="0"/>
                <a:ea typeface="HP001" pitchFamily="34" charset="0"/>
              </a:rPr>
              <a:t>hu</a:t>
            </a:r>
            <a:r>
              <a:rPr lang="en-US" sz="3600" b="1" smtClean="0">
                <a:latin typeface="HP001"/>
                <a:ea typeface="HP001"/>
              </a:rPr>
              <a:t>Ȉ</a:t>
            </a:r>
            <a:endParaRPr lang="vi-VN" sz="3600" b="1">
              <a:latin typeface="HP001 4H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913252"/>
            <a:ext cx="8763000" cy="14419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- T« ch</a:t>
            </a:r>
            <a:r>
              <a:rPr lang="en-US" alt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ữ hoa: E, £</a:t>
            </a:r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 </a:t>
            </a:r>
            <a:endParaRPr lang="en-US" sz="6000" b="1">
              <a:solidFill>
                <a:srgbClr val="92D050"/>
              </a:solidFill>
              <a:latin typeface=".VnAvant" pitchFamily="34" charset="0"/>
              <a:cs typeface="UTM Avo" panose="020406030505060202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4196884"/>
            <a:ext cx="9144000" cy="1441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- ViÕt tõ, c©u </a:t>
            </a:r>
            <a:r>
              <a:rPr lang="en-US" sz="6000" b="1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ø</a:t>
            </a:r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ng dông</a:t>
            </a:r>
            <a:endParaRPr lang="en-US" sz="6000" b="1">
              <a:solidFill>
                <a:srgbClr val="92D050"/>
              </a:solidFill>
              <a:latin typeface=".VnAvant" pitchFamily="34" charset="0"/>
              <a:cs typeface="UTM Avo" panose="02040603050506020204" charset="0"/>
            </a:endParaRP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3581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80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037939" y="155906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>
                <a:latin typeface="HP001 4H" pitchFamily="34" charset="0"/>
              </a:rPr>
              <a:t>E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1061112" y="3034352"/>
            <a:ext cx="9280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smtClean="0">
                <a:latin typeface="HP001"/>
                <a:ea typeface="HP001"/>
              </a:rPr>
              <a:t>Ê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0" name="Text Box 46"/>
          <p:cNvSpPr txBox="1">
            <a:spLocks noChangeArrowheads="1"/>
          </p:cNvSpPr>
          <p:nvPr/>
        </p:nvSpPr>
        <p:spPr bwMode="auto">
          <a:xfrm>
            <a:off x="1053862" y="2331424"/>
            <a:ext cx="90644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b="1">
                <a:latin typeface="HP001"/>
                <a:ea typeface="HP001"/>
              </a:rPr>
              <a:t>E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500952" y="152400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E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935104" y="152400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smtClean="0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E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043627" y="1607189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>
                <a:latin typeface="HP001"/>
                <a:ea typeface="HP001"/>
              </a:rPr>
              <a:t>Ê</a:t>
            </a:r>
            <a:endParaRPr lang="en-US" sz="7300" b="1">
              <a:latin typeface="HP001 4 hàng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500952" y="1600200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</a:rPr>
              <a:t>Ê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567752" y="1600200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smtClean="0">
                <a:latin typeface="HP001 4H" pitchFamily="34" charset="0"/>
              </a:rPr>
              <a:t> </a:t>
            </a:r>
            <a:r>
              <a:rPr lang="en-US" sz="7300" smtClean="0">
                <a:latin typeface="HP001 Tập Đồ" pitchFamily="34" charset="0"/>
              </a:rPr>
              <a:t>Ê</a:t>
            </a:r>
            <a:endParaRPr lang="en-US" sz="7300">
              <a:latin typeface="HP001 Tập Đồ" pitchFamily="34" charset="0"/>
            </a:endParaRPr>
          </a:p>
        </p:txBody>
      </p:sp>
      <p:sp>
        <p:nvSpPr>
          <p:cNvPr id="16" name="Text Box 46"/>
          <p:cNvSpPr txBox="1">
            <a:spLocks noChangeArrowheads="1"/>
          </p:cNvSpPr>
          <p:nvPr/>
        </p:nvSpPr>
        <p:spPr bwMode="auto">
          <a:xfrm>
            <a:off x="2424752" y="2298703"/>
            <a:ext cx="90644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/>
              </a:rPr>
              <a:t>E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7" name="Text Box 46"/>
          <p:cNvSpPr txBox="1">
            <a:spLocks noChangeArrowheads="1"/>
          </p:cNvSpPr>
          <p:nvPr/>
        </p:nvSpPr>
        <p:spPr bwMode="auto">
          <a:xfrm>
            <a:off x="3921456" y="2326944"/>
            <a:ext cx="90644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/>
              </a:rPr>
              <a:t>E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8" name="Text Box 46"/>
          <p:cNvSpPr txBox="1">
            <a:spLocks noChangeArrowheads="1"/>
          </p:cNvSpPr>
          <p:nvPr/>
        </p:nvSpPr>
        <p:spPr bwMode="auto">
          <a:xfrm>
            <a:off x="5363568" y="2326944"/>
            <a:ext cx="90644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/>
              </a:rPr>
              <a:t>E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9" name="Text Box 46"/>
          <p:cNvSpPr txBox="1">
            <a:spLocks noChangeArrowheads="1"/>
          </p:cNvSpPr>
          <p:nvPr/>
        </p:nvSpPr>
        <p:spPr bwMode="auto">
          <a:xfrm>
            <a:off x="6805680" y="2331424"/>
            <a:ext cx="90644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/>
              </a:rPr>
              <a:t>E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5382904" y="138752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smtClean="0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E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830704" y="130792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smtClean="0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E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5006027" y="1600200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smtClean="0">
                <a:latin typeface="HP001 4H" pitchFamily="34" charset="0"/>
              </a:rPr>
              <a:t> </a:t>
            </a:r>
            <a:r>
              <a:rPr lang="en-US" sz="7300" smtClean="0">
                <a:latin typeface="HP001 Tập Đồ" pitchFamily="34" charset="0"/>
              </a:rPr>
              <a:t>Ê</a:t>
            </a:r>
            <a:endParaRPr lang="en-US" sz="7300">
              <a:latin typeface="HP001 Tập Đồ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6449704" y="1600200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smtClean="0">
                <a:latin typeface="HP001 4H" pitchFamily="34" charset="0"/>
              </a:rPr>
              <a:t> </a:t>
            </a:r>
            <a:r>
              <a:rPr lang="en-US" sz="7300" smtClean="0">
                <a:latin typeface="HP001 Tập Đồ" pitchFamily="34" charset="0"/>
              </a:rPr>
              <a:t>Ê</a:t>
            </a:r>
            <a:endParaRPr lang="en-US" sz="7300">
              <a:latin typeface="HP001 Tập Đồ" pitchFamily="34" charset="0"/>
            </a:endParaRPr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2508912" y="3020704"/>
            <a:ext cx="9280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smtClean="0">
                <a:latin typeface="HP001"/>
                <a:ea typeface="HP001"/>
              </a:rPr>
              <a:t>Ê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5" name="Text Box 46"/>
          <p:cNvSpPr txBox="1">
            <a:spLocks noChangeArrowheads="1"/>
          </p:cNvSpPr>
          <p:nvPr/>
        </p:nvSpPr>
        <p:spPr bwMode="auto">
          <a:xfrm>
            <a:off x="3943064" y="3020704"/>
            <a:ext cx="9280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smtClean="0">
                <a:latin typeface="HP001"/>
                <a:ea typeface="HP001"/>
              </a:rPr>
              <a:t>Ê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5589896" y="3020704"/>
            <a:ext cx="9280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smtClean="0">
                <a:latin typeface="HP001"/>
                <a:ea typeface="HP001"/>
              </a:rPr>
              <a:t>Ê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7" name="Text Box 46"/>
          <p:cNvSpPr txBox="1">
            <a:spLocks noChangeArrowheads="1"/>
          </p:cNvSpPr>
          <p:nvPr/>
        </p:nvSpPr>
        <p:spPr bwMode="auto">
          <a:xfrm>
            <a:off x="6830704" y="3020704"/>
            <a:ext cx="9280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smtClean="0">
                <a:latin typeface="HP001"/>
                <a:ea typeface="HP001"/>
              </a:rPr>
              <a:t>Ê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143000" y="137475"/>
            <a:ext cx="7216775" cy="6491929"/>
            <a:chOff x="1143000" y="137475"/>
            <a:chExt cx="7216775" cy="6491929"/>
          </a:xfrm>
        </p:grpSpPr>
        <p:pic>
          <p:nvPicPr>
            <p:cNvPr id="29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655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143000" y="137475"/>
            <a:ext cx="7216775" cy="6491929"/>
            <a:chOff x="1143000" y="137475"/>
            <a:chExt cx="7216775" cy="6491929"/>
          </a:xfrm>
        </p:grpSpPr>
        <p:pic>
          <p:nvPicPr>
            <p:cNvPr id="19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998560" y="2318011"/>
            <a:ext cx="7715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b="1" smtClean="0">
                <a:latin typeface="HP001 Tập Đồ" pitchFamily="34" charset="0"/>
              </a:rPr>
              <a:t>Ê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998560" y="1586552"/>
            <a:ext cx="90644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/>
              </a:rPr>
              <a:t>E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7" name="Text Box 46"/>
          <p:cNvSpPr txBox="1">
            <a:spLocks noChangeArrowheads="1"/>
          </p:cNvSpPr>
          <p:nvPr/>
        </p:nvSpPr>
        <p:spPr bwMode="auto">
          <a:xfrm>
            <a:off x="994088" y="5199728"/>
            <a:ext cx="824036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/>
              </a:rPr>
              <a:t>E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2208" y="1909213"/>
            <a:ext cx="630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HP001" pitchFamily="34" charset="0"/>
                <a:ea typeface="HP001" pitchFamily="34" charset="0"/>
              </a:rPr>
              <a:t>Ế</a:t>
            </a:r>
            <a:r>
              <a:rPr lang="en-US" sz="3600" b="1" smtClean="0">
                <a:latin typeface="HP001" pitchFamily="34" charset="0"/>
                <a:ea typeface="HP001" pitchFamily="34" charset="0"/>
              </a:rPr>
              <a:t>ch, </a:t>
            </a:r>
            <a:r>
              <a:rPr lang="en-US" sz="3600" b="1">
                <a:latin typeface="HP001 4 hàng" pitchFamily="34" charset="0"/>
                <a:ea typeface="HP001" pitchFamily="34" charset="0"/>
              </a:rPr>
              <a:t>wai và </a:t>
            </a:r>
            <a:r>
              <a:rPr lang="en-US" sz="3600" b="1">
                <a:latin typeface="HP001 4 hàng" pitchFamily="34" charset="0"/>
              </a:rPr>
              <a:t>s</a:t>
            </a:r>
            <a:r>
              <a:rPr lang="en-US" sz="3600" b="1" smtClean="0">
                <a:latin typeface="HP001 4 hàng" pitchFamily="34" charset="0"/>
              </a:rPr>
              <a:t>Ω ca </a:t>
            </a:r>
            <a:r>
              <a:rPr lang="en-US" sz="3600" b="1">
                <a:latin typeface="HP001 4 hàng" pitchFamily="34" charset="0"/>
              </a:rPr>
              <a:t>κân ηau. </a:t>
            </a:r>
            <a:endParaRPr lang="vi-VN" sz="3600" b="1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5856" y="475259"/>
            <a:ext cx="226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HP001" pitchFamily="34" charset="0"/>
                <a:ea typeface="HP001" pitchFamily="34" charset="0"/>
              </a:rPr>
              <a:t>Γ</a:t>
            </a:r>
            <a:r>
              <a:rPr lang="en-US" sz="3600" b="1" smtClean="0">
                <a:latin typeface="HP001"/>
                <a:ea typeface="HP001"/>
              </a:rPr>
              <a:t>ʶ</a:t>
            </a:r>
            <a:r>
              <a:rPr lang="en-US" sz="3600" b="1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600" b="1">
                <a:latin typeface="HP001" pitchFamily="34" charset="0"/>
                <a:ea typeface="HP001" pitchFamily="34" charset="0"/>
              </a:rPr>
              <a:t>εuΐİn</a:t>
            </a:r>
            <a:endParaRPr lang="vi-VN" sz="34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5192" y="1206481"/>
            <a:ext cx="30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Ǖ</a:t>
            </a:r>
            <a:r>
              <a:rPr lang="el-GR" sz="3600" b="1" smtClean="0">
                <a:latin typeface="HP001"/>
                <a:ea typeface="HP001"/>
              </a:rPr>
              <a:t>Μ</a:t>
            </a:r>
            <a:r>
              <a:rPr lang="en-US" sz="3600" b="1" smtClean="0">
                <a:latin typeface="HP001 4H" pitchFamily="34" charset="0"/>
                <a:ea typeface="HP001" pitchFamily="34" charset="0"/>
              </a:rPr>
              <a:t>en </a:t>
            </a:r>
            <a:r>
              <a:rPr lang="en-US" sz="3600" b="1" smtClean="0">
                <a:latin typeface="HP001 4H"/>
                <a:ea typeface="HP001" pitchFamily="34" charset="0"/>
              </a:rPr>
              <a:t>Ǉ</a:t>
            </a:r>
            <a:r>
              <a:rPr lang="en-US" sz="3600" b="1" smtClean="0">
                <a:latin typeface="HP001 4H" pitchFamily="34" charset="0"/>
                <a:ea typeface="HP001" pitchFamily="34" charset="0"/>
              </a:rPr>
              <a:t>hu</a:t>
            </a:r>
            <a:r>
              <a:rPr lang="en-US" sz="3600" b="1" smtClean="0">
                <a:latin typeface="HP001"/>
                <a:ea typeface="HP001"/>
              </a:rPr>
              <a:t>Ȉ</a:t>
            </a:r>
            <a:endParaRPr lang="vi-VN" sz="3600" b="1">
              <a:latin typeface="HP001 4H" pitchFamily="34" charset="0"/>
              <a:ea typeface="HP001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4480" y="5512221"/>
            <a:ext cx="637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HP001" pitchFamily="34" charset="0"/>
                <a:ea typeface="HP001" pitchFamily="34" charset="0"/>
              </a:rPr>
              <a:t>Ế</a:t>
            </a:r>
            <a:r>
              <a:rPr lang="en-US" sz="3600" b="1" smtClean="0">
                <a:latin typeface="HP001" pitchFamily="34" charset="0"/>
                <a:ea typeface="HP001" pitchFamily="34" charset="0"/>
              </a:rPr>
              <a:t>ch, </a:t>
            </a:r>
            <a:r>
              <a:rPr lang="en-US" sz="3600" b="1">
                <a:latin typeface="HP001 4 hàng" pitchFamily="34" charset="0"/>
                <a:ea typeface="HP001" pitchFamily="34" charset="0"/>
              </a:rPr>
              <a:t>wai và </a:t>
            </a:r>
            <a:r>
              <a:rPr lang="en-US" sz="3600" b="1">
                <a:latin typeface="HP001 4 hàng" pitchFamily="34" charset="0"/>
              </a:rPr>
              <a:t>s</a:t>
            </a:r>
            <a:r>
              <a:rPr lang="en-US" sz="3600" b="1" smtClean="0">
                <a:latin typeface="HP001 4 hàng" pitchFamily="34" charset="0"/>
              </a:rPr>
              <a:t>Ω ca </a:t>
            </a:r>
            <a:r>
              <a:rPr lang="en-US" sz="3600" b="1">
                <a:latin typeface="HP001 4 hàng" pitchFamily="34" charset="0"/>
              </a:rPr>
              <a:t>κân ηau. </a:t>
            </a:r>
            <a:endParaRPr lang="vi-VN" sz="3600" b="1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8127" y="4078267"/>
            <a:ext cx="2209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HP001" pitchFamily="34" charset="0"/>
                <a:ea typeface="HP001" pitchFamily="34" charset="0"/>
              </a:rPr>
              <a:t>Γ</a:t>
            </a:r>
            <a:r>
              <a:rPr lang="en-US" sz="3600" b="1" smtClean="0">
                <a:latin typeface="HP001"/>
                <a:ea typeface="HP001"/>
              </a:rPr>
              <a:t>ʶ</a:t>
            </a:r>
            <a:r>
              <a:rPr lang="en-US" sz="3600" b="1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600" b="1">
                <a:latin typeface="HP001" pitchFamily="34" charset="0"/>
                <a:ea typeface="HP001" pitchFamily="34" charset="0"/>
              </a:rPr>
              <a:t>εuΐİn</a:t>
            </a:r>
            <a:endParaRPr lang="vi-VN" sz="34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7464" y="4782193"/>
            <a:ext cx="30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Ǖ</a:t>
            </a:r>
            <a:r>
              <a:rPr lang="el-GR" sz="3600" b="1" smtClean="0">
                <a:latin typeface="HP001"/>
                <a:ea typeface="HP001"/>
              </a:rPr>
              <a:t>Μ</a:t>
            </a:r>
            <a:r>
              <a:rPr lang="en-US" sz="3600" b="1" smtClean="0">
                <a:latin typeface="HP001 4H" pitchFamily="34" charset="0"/>
                <a:ea typeface="HP001" pitchFamily="34" charset="0"/>
              </a:rPr>
              <a:t>en </a:t>
            </a:r>
            <a:r>
              <a:rPr lang="en-US" sz="3600" b="1" smtClean="0">
                <a:latin typeface="HP001 4H"/>
                <a:ea typeface="HP001" pitchFamily="34" charset="0"/>
              </a:rPr>
              <a:t>Ǉ</a:t>
            </a:r>
            <a:r>
              <a:rPr lang="en-US" sz="3600" b="1" smtClean="0">
                <a:latin typeface="HP001 4H" pitchFamily="34" charset="0"/>
                <a:ea typeface="HP001" pitchFamily="34" charset="0"/>
              </a:rPr>
              <a:t>hu</a:t>
            </a:r>
            <a:r>
              <a:rPr lang="en-US" sz="3600" b="1" smtClean="0">
                <a:latin typeface="HP001"/>
                <a:ea typeface="HP001"/>
              </a:rPr>
              <a:t>Ȉ</a:t>
            </a:r>
            <a:endParaRPr lang="vi-VN" sz="3600" b="1">
              <a:latin typeface="HP001 4H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120</Words>
  <Application>Microsoft Office PowerPoint</Application>
  <PresentationFormat>On-screen Show (4:3)</PresentationFormat>
  <Paragraphs>63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39</cp:revision>
  <dcterms:created xsi:type="dcterms:W3CDTF">2006-08-16T00:00:00Z</dcterms:created>
  <dcterms:modified xsi:type="dcterms:W3CDTF">2021-04-04T02:48:00Z</dcterms:modified>
</cp:coreProperties>
</file>