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32"/>
  </p:notesMasterIdLst>
  <p:sldIdLst>
    <p:sldId id="268" r:id="rId3"/>
    <p:sldId id="577" r:id="rId4"/>
    <p:sldId id="257" r:id="rId5"/>
    <p:sldId id="258" r:id="rId6"/>
    <p:sldId id="259" r:id="rId7"/>
    <p:sldId id="260" r:id="rId8"/>
    <p:sldId id="579" r:id="rId9"/>
    <p:sldId id="578" r:id="rId10"/>
    <p:sldId id="580" r:id="rId11"/>
    <p:sldId id="581" r:id="rId12"/>
    <p:sldId id="583" r:id="rId13"/>
    <p:sldId id="261" r:id="rId14"/>
    <p:sldId id="262" r:id="rId15"/>
    <p:sldId id="263" r:id="rId16"/>
    <p:sldId id="264" r:id="rId17"/>
    <p:sldId id="265" r:id="rId18"/>
    <p:sldId id="266" r:id="rId19"/>
    <p:sldId id="582" r:id="rId20"/>
    <p:sldId id="270" r:id="rId21"/>
    <p:sldId id="585" r:id="rId22"/>
    <p:sldId id="586" r:id="rId23"/>
    <p:sldId id="587" r:id="rId24"/>
    <p:sldId id="588" r:id="rId25"/>
    <p:sldId id="589" r:id="rId26"/>
    <p:sldId id="566" r:id="rId27"/>
    <p:sldId id="573" r:id="rId28"/>
    <p:sldId id="574" r:id="rId29"/>
    <p:sldId id="575" r:id="rId30"/>
    <p:sldId id="590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C0A742-A0FF-4666-9F4E-241129152F07}" type="datetimeFigureOut">
              <a:rPr lang="en-US" smtClean="0"/>
              <a:t>18-Apr-21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FE1D95-FFD7-4261-AA1D-5BB78A29FA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122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1288" y="768350"/>
            <a:ext cx="6821487" cy="3836988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71683" name="文本占位符 81922"/>
          <p:cNvSpPr>
            <a:spLocks noGrp="1"/>
          </p:cNvSpPr>
          <p:nvPr>
            <p:ph type="body" idx="1"/>
          </p:nvPr>
        </p:nvSpPr>
        <p:spPr>
          <a:xfrm>
            <a:off x="711200" y="4860925"/>
            <a:ext cx="5683250" cy="4605338"/>
          </a:xfrm>
          <a:noFill/>
          <a:ln>
            <a:noFill/>
          </a:ln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en-US" altLang="x-none" dirty="0"/>
          </a:p>
        </p:txBody>
      </p:sp>
      <p:sp>
        <p:nvSpPr>
          <p:cNvPr id="71684" name="灯片编号占位符 1"/>
          <p:cNvSpPr txBox="1">
            <a:spLocks noGrp="1"/>
          </p:cNvSpPr>
          <p:nvPr/>
        </p:nvSpPr>
        <p:spPr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</a:ln>
        </p:spPr>
        <p:txBody>
          <a:bodyPr lIns="99075" tIns="49538" rIns="99075" bIns="49538" anchor="b" anchorCtr="0"/>
          <a:lstStyle/>
          <a:p>
            <a:pPr lvl="0" algn="r" defTabSz="990600" eaLnBrk="1" hangingPunct="1"/>
            <a:fld id="{9A0DB2DC-4C9A-4742-B13C-FB6460FD3503}" type="slidenum">
              <a:rPr lang="en-US" altLang="zh-CN" sz="1300" b="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fld>
            <a:endParaRPr lang="en-US" altLang="zh-CN" sz="1300" b="0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862B1D44-6855-4F1D-B7AB-5050D5ED05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18-Apr-21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0AE11BE4-BE68-4549-B5EE-E1920BD5AB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572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862B1D44-6855-4F1D-B7AB-5050D5ED05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18-Apr-21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0AE11BE4-BE68-4549-B5EE-E1920BD5AB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148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862B1D44-6855-4F1D-B7AB-5050D5ED05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18-Apr-21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0AE11BE4-BE68-4549-B5EE-E1920BD5AB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2468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05786456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05144867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2042257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52301610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90459630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31402242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5490081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200485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862B1D44-6855-4F1D-B7AB-5050D5ED05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18-Apr-21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0AE11BE4-BE68-4549-B5EE-E1920BD5AB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9899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6526793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82042702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655480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862B1D44-6855-4F1D-B7AB-5050D5ED05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18-Apr-21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0AE11BE4-BE68-4549-B5EE-E1920BD5AB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405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862B1D44-6855-4F1D-B7AB-5050D5ED05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18-Apr-21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0AE11BE4-BE68-4549-B5EE-E1920BD5AB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116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862B1D44-6855-4F1D-B7AB-5050D5ED05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18-Apr-21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0AE11BE4-BE68-4549-B5EE-E1920BD5AB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21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862B1D44-6855-4F1D-B7AB-5050D5ED05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18-Apr-21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0AE11BE4-BE68-4549-B5EE-E1920BD5AB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143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862B1D44-6855-4F1D-B7AB-5050D5ED05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18-Apr-21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0AE11BE4-BE68-4549-B5EE-E1920BD5AB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666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862B1D44-6855-4F1D-B7AB-5050D5ED05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18-Apr-21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0AE11BE4-BE68-4549-B5EE-E1920BD5AB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108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9170"/>
            <a:fld id="{862B1D44-6855-4F1D-B7AB-5050D5ED05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18-Apr-21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9170"/>
            <a:fld id="{0AE11BE4-BE68-4549-B5EE-E1920BD5AB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956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862B1D44-6855-4F1D-B7AB-5050D5ED05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18-Apr-21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0AE11BE4-BE68-4549-B5EE-E1920BD5ABF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58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563395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microsoft.com/office/2007/relationships/hdphoto" Target="../media/hdphoto16.wdp"/><Relationship Id="rId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43.png"/><Relationship Id="rId7" Type="http://schemas.openxmlformats.org/officeDocument/2006/relationships/slide" Target="slide5.xm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8.wdp"/><Relationship Id="rId5" Type="http://schemas.openxmlformats.org/officeDocument/2006/relationships/image" Target="../media/image44.png"/><Relationship Id="rId4" Type="http://schemas.microsoft.com/office/2007/relationships/hdphoto" Target="../media/hdphoto17.wdp"/><Relationship Id="rId9" Type="http://schemas.microsoft.com/office/2007/relationships/hdphoto" Target="../media/hdphoto16.wdp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43.png"/><Relationship Id="rId7" Type="http://schemas.openxmlformats.org/officeDocument/2006/relationships/slide" Target="slide5.xm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8.wdp"/><Relationship Id="rId5" Type="http://schemas.openxmlformats.org/officeDocument/2006/relationships/image" Target="../media/image44.png"/><Relationship Id="rId4" Type="http://schemas.microsoft.com/office/2007/relationships/hdphoto" Target="../media/hdphoto17.wdp"/><Relationship Id="rId9" Type="http://schemas.microsoft.com/office/2007/relationships/hdphoto" Target="../media/hdphoto16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43.png"/><Relationship Id="rId7" Type="http://schemas.openxmlformats.org/officeDocument/2006/relationships/slide" Target="slide5.xm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8.wdp"/><Relationship Id="rId5" Type="http://schemas.openxmlformats.org/officeDocument/2006/relationships/image" Target="../media/image44.png"/><Relationship Id="rId4" Type="http://schemas.microsoft.com/office/2007/relationships/hdphoto" Target="../media/hdphoto17.wdp"/><Relationship Id="rId9" Type="http://schemas.microsoft.com/office/2007/relationships/hdphoto" Target="../media/hdphoto16.wd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43.png"/><Relationship Id="rId7" Type="http://schemas.openxmlformats.org/officeDocument/2006/relationships/slide" Target="slide5.xm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8.wdp"/><Relationship Id="rId5" Type="http://schemas.openxmlformats.org/officeDocument/2006/relationships/image" Target="../media/image44.png"/><Relationship Id="rId4" Type="http://schemas.microsoft.com/office/2007/relationships/hdphoto" Target="../media/hdphoto17.wdp"/><Relationship Id="rId9" Type="http://schemas.microsoft.com/office/2007/relationships/hdphoto" Target="../media/hdphoto16.wd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43.png"/><Relationship Id="rId7" Type="http://schemas.openxmlformats.org/officeDocument/2006/relationships/slide" Target="slide5.xm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8.wdp"/><Relationship Id="rId5" Type="http://schemas.openxmlformats.org/officeDocument/2006/relationships/image" Target="../media/image44.png"/><Relationship Id="rId4" Type="http://schemas.microsoft.com/office/2007/relationships/hdphoto" Target="../media/hdphoto17.wdp"/><Relationship Id="rId9" Type="http://schemas.microsoft.com/office/2007/relationships/hdphoto" Target="../media/hdphoto16.wd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microsoft.com/office/2007/relationships/hdphoto" Target="../media/hdphoto16.wdp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microsoft.com/office/2007/relationships/hdphoto" Target="../media/hdphoto16.wdp"/><Relationship Id="rId4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microsoft.com/office/2007/relationships/hdphoto" Target="../media/hdphoto16.wdp"/><Relationship Id="rId4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microsoft.com/office/2007/relationships/hdphoto" Target="../media/hdphoto16.wdp"/><Relationship Id="rId4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2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13" Type="http://schemas.openxmlformats.org/officeDocument/2006/relationships/image" Target="../media/image10.png"/><Relationship Id="rId18" Type="http://schemas.openxmlformats.org/officeDocument/2006/relationships/image" Target="../media/image13.png"/><Relationship Id="rId26" Type="http://schemas.openxmlformats.org/officeDocument/2006/relationships/slide" Target="slide4.xml"/><Relationship Id="rId3" Type="http://schemas.openxmlformats.org/officeDocument/2006/relationships/slideLayout" Target="../slideLayouts/slideLayout1.xml"/><Relationship Id="rId21" Type="http://schemas.openxmlformats.org/officeDocument/2006/relationships/image" Target="../media/image15.png"/><Relationship Id="rId7" Type="http://schemas.microsoft.com/office/2007/relationships/hdphoto" Target="../media/hdphoto2.wdp"/><Relationship Id="rId12" Type="http://schemas.openxmlformats.org/officeDocument/2006/relationships/image" Target="../media/image9.png"/><Relationship Id="rId17" Type="http://schemas.microsoft.com/office/2007/relationships/hdphoto" Target="../media/hdphoto5.wdp"/><Relationship Id="rId25" Type="http://schemas.openxmlformats.org/officeDocument/2006/relationships/image" Target="../media/image17.png"/><Relationship Id="rId2" Type="http://schemas.openxmlformats.org/officeDocument/2006/relationships/audio" Target="../media/media1.MP3"/><Relationship Id="rId16" Type="http://schemas.openxmlformats.org/officeDocument/2006/relationships/image" Target="../media/image12.png"/><Relationship Id="rId20" Type="http://schemas.microsoft.com/office/2007/relationships/hdphoto" Target="../media/hdphoto6.wdp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11" Type="http://schemas.microsoft.com/office/2007/relationships/hdphoto" Target="../media/hdphoto3.wdp"/><Relationship Id="rId24" Type="http://schemas.microsoft.com/office/2007/relationships/hdphoto" Target="../media/hdphoto8.wdp"/><Relationship Id="rId5" Type="http://schemas.microsoft.com/office/2007/relationships/hdphoto" Target="../media/hdphoto1.wdp"/><Relationship Id="rId15" Type="http://schemas.openxmlformats.org/officeDocument/2006/relationships/image" Target="../media/image11.png"/><Relationship Id="rId23" Type="http://schemas.openxmlformats.org/officeDocument/2006/relationships/image" Target="../media/image16.png"/><Relationship Id="rId28" Type="http://schemas.microsoft.com/office/2007/relationships/hdphoto" Target="../media/hdphoto9.wdp"/><Relationship Id="rId10" Type="http://schemas.openxmlformats.org/officeDocument/2006/relationships/image" Target="../media/image8.png"/><Relationship Id="rId19" Type="http://schemas.openxmlformats.org/officeDocument/2006/relationships/image" Target="../media/image14.png"/><Relationship Id="rId4" Type="http://schemas.openxmlformats.org/officeDocument/2006/relationships/image" Target="../media/image5.jpeg"/><Relationship Id="rId9" Type="http://schemas.openxmlformats.org/officeDocument/2006/relationships/image" Target="../media/image7.png"/><Relationship Id="rId14" Type="http://schemas.microsoft.com/office/2007/relationships/hdphoto" Target="../media/hdphoto4.wdp"/><Relationship Id="rId22" Type="http://schemas.microsoft.com/office/2007/relationships/hdphoto" Target="../media/hdphoto7.wdp"/><Relationship Id="rId27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png"/><Relationship Id="rId18" Type="http://schemas.openxmlformats.org/officeDocument/2006/relationships/image" Target="../media/image15.png"/><Relationship Id="rId26" Type="http://schemas.openxmlformats.org/officeDocument/2006/relationships/image" Target="../media/image25.png"/><Relationship Id="rId3" Type="http://schemas.microsoft.com/office/2007/relationships/hdphoto" Target="../media/hdphoto1.wdp"/><Relationship Id="rId21" Type="http://schemas.microsoft.com/office/2007/relationships/hdphoto" Target="../media/hdphoto11.wdp"/><Relationship Id="rId7" Type="http://schemas.openxmlformats.org/officeDocument/2006/relationships/image" Target="../media/image20.png"/><Relationship Id="rId12" Type="http://schemas.microsoft.com/office/2007/relationships/hdphoto" Target="../media/hdphoto4.wdp"/><Relationship Id="rId17" Type="http://schemas.microsoft.com/office/2007/relationships/hdphoto" Target="../media/hdphoto6.wdp"/><Relationship Id="rId25" Type="http://schemas.openxmlformats.org/officeDocument/2006/relationships/slide" Target="slide5.xml"/><Relationship Id="rId2" Type="http://schemas.openxmlformats.org/officeDocument/2006/relationships/image" Target="../media/image5.jpeg"/><Relationship Id="rId16" Type="http://schemas.openxmlformats.org/officeDocument/2006/relationships/image" Target="../media/image14.pn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4.xml"/><Relationship Id="rId11" Type="http://schemas.openxmlformats.org/officeDocument/2006/relationships/image" Target="../media/image10.png"/><Relationship Id="rId24" Type="http://schemas.openxmlformats.org/officeDocument/2006/relationships/image" Target="../media/image24.png"/><Relationship Id="rId5" Type="http://schemas.microsoft.com/office/2007/relationships/hdphoto" Target="../media/hdphoto10.wdp"/><Relationship Id="rId15" Type="http://schemas.openxmlformats.org/officeDocument/2006/relationships/image" Target="../media/image7.png"/><Relationship Id="rId23" Type="http://schemas.microsoft.com/office/2007/relationships/hdphoto" Target="../media/hdphoto12.wdp"/><Relationship Id="rId10" Type="http://schemas.openxmlformats.org/officeDocument/2006/relationships/image" Target="../media/image21.png"/><Relationship Id="rId19" Type="http://schemas.microsoft.com/office/2007/relationships/hdphoto" Target="../media/hdphoto7.wdp"/><Relationship Id="rId4" Type="http://schemas.openxmlformats.org/officeDocument/2006/relationships/image" Target="../media/image19.png"/><Relationship Id="rId9" Type="http://schemas.microsoft.com/office/2007/relationships/hdphoto" Target="../media/hdphoto3.wdp"/><Relationship Id="rId14" Type="http://schemas.microsoft.com/office/2007/relationships/hdphoto" Target="../media/hdphoto5.wdp"/><Relationship Id="rId22" Type="http://schemas.openxmlformats.org/officeDocument/2006/relationships/image" Target="../media/image23.png"/><Relationship Id="rId27" Type="http://schemas.microsoft.com/office/2007/relationships/hdphoto" Target="../media/hdphoto13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slide" Target="slide6.xml"/><Relationship Id="rId18" Type="http://schemas.openxmlformats.org/officeDocument/2006/relationships/image" Target="../media/image10.png"/><Relationship Id="rId26" Type="http://schemas.microsoft.com/office/2007/relationships/hdphoto" Target="../media/hdphoto12.wdp"/><Relationship Id="rId3" Type="http://schemas.openxmlformats.org/officeDocument/2006/relationships/image" Target="../media/image6.png"/><Relationship Id="rId21" Type="http://schemas.openxmlformats.org/officeDocument/2006/relationships/image" Target="../media/image30.png"/><Relationship Id="rId7" Type="http://schemas.openxmlformats.org/officeDocument/2006/relationships/slide" Target="slide15.xml"/><Relationship Id="rId12" Type="http://schemas.openxmlformats.org/officeDocument/2006/relationships/image" Target="../media/image29.png"/><Relationship Id="rId17" Type="http://schemas.openxmlformats.org/officeDocument/2006/relationships/slide" Target="slide5.xml"/><Relationship Id="rId25" Type="http://schemas.openxmlformats.org/officeDocument/2006/relationships/image" Target="../media/image23.png"/><Relationship Id="rId2" Type="http://schemas.openxmlformats.org/officeDocument/2006/relationships/image" Target="../media/image26.jpeg"/><Relationship Id="rId16" Type="http://schemas.microsoft.com/office/2007/relationships/hdphoto" Target="../media/hdphoto3.wdp"/><Relationship Id="rId20" Type="http://schemas.openxmlformats.org/officeDocument/2006/relationships/slide" Target="slide1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4.wdp"/><Relationship Id="rId11" Type="http://schemas.openxmlformats.org/officeDocument/2006/relationships/slide" Target="slide14.xml"/><Relationship Id="rId24" Type="http://schemas.openxmlformats.org/officeDocument/2006/relationships/slide" Target="slide12.xml"/><Relationship Id="rId5" Type="http://schemas.openxmlformats.org/officeDocument/2006/relationships/image" Target="../media/image27.png"/><Relationship Id="rId15" Type="http://schemas.openxmlformats.org/officeDocument/2006/relationships/image" Target="../media/image8.png"/><Relationship Id="rId23" Type="http://schemas.microsoft.com/office/2007/relationships/hdphoto" Target="../media/hdphoto5.wdp"/><Relationship Id="rId10" Type="http://schemas.microsoft.com/office/2007/relationships/hdphoto" Target="../media/hdphoto15.wdp"/><Relationship Id="rId19" Type="http://schemas.microsoft.com/office/2007/relationships/hdphoto" Target="../media/hdphoto4.wdp"/><Relationship Id="rId4" Type="http://schemas.microsoft.com/office/2007/relationships/hdphoto" Target="../media/hdphoto2.wdp"/><Relationship Id="rId9" Type="http://schemas.openxmlformats.org/officeDocument/2006/relationships/image" Target="../media/image28.png"/><Relationship Id="rId14" Type="http://schemas.openxmlformats.org/officeDocument/2006/relationships/image" Target="../media/image7.png"/><Relationship Id="rId22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microsoft.com/office/2007/relationships/hdphoto" Target="../media/hdphoto16.wdp"/><Relationship Id="rId4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microsoft.com/office/2007/relationships/hdphoto" Target="../media/hdphoto16.wdp"/><Relationship Id="rId4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microsoft.com/office/2007/relationships/hdphoto" Target="../media/hdphoto16.wdp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7B75C1C-291F-4917-BA1F-6AD1E79822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2E61ED9-8917-426E-9197-0B24CFC1E188}"/>
              </a:ext>
            </a:extLst>
          </p:cNvPr>
          <p:cNvSpPr txBox="1"/>
          <p:nvPr/>
        </p:nvSpPr>
        <p:spPr>
          <a:xfrm>
            <a:off x="3157536" y="994060"/>
            <a:ext cx="500607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dirty="0" err="1">
                <a:solidFill>
                  <a:srgbClr val="0000FF"/>
                </a:solidFill>
                <a:latin typeface="UTM Avo" panose="02040603050506020204" pitchFamily="18" charset="0"/>
              </a:rPr>
              <a:t>Tập</a:t>
            </a:r>
            <a:r>
              <a:rPr lang="en-US" sz="4800" dirty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UTM Avo" panose="02040603050506020204" pitchFamily="18" charset="0"/>
              </a:rPr>
              <a:t>đọc</a:t>
            </a:r>
            <a:endParaRPr lang="en-US" sz="4800" dirty="0">
              <a:solidFill>
                <a:srgbClr val="0000FF"/>
              </a:solidFill>
              <a:latin typeface="UTM Avo" panose="020406030505060202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4800" dirty="0" err="1">
                <a:solidFill>
                  <a:srgbClr val="FF0000"/>
                </a:solidFill>
                <a:latin typeface="UTM Avo" panose="02040603050506020204" pitchFamily="18" charset="0"/>
              </a:rPr>
              <a:t>Kể</a:t>
            </a:r>
            <a:r>
              <a:rPr lang="en-US" sz="4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UTM Avo" panose="02040603050506020204" pitchFamily="18" charset="0"/>
              </a:rPr>
              <a:t>cho</a:t>
            </a:r>
            <a:r>
              <a:rPr lang="en-US" sz="4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UTM Avo" panose="02040603050506020204" pitchFamily="18" charset="0"/>
              </a:rPr>
              <a:t>bé</a:t>
            </a:r>
            <a:r>
              <a:rPr lang="en-US" sz="4800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UTM Avo" panose="02040603050506020204" pitchFamily="18" charset="0"/>
              </a:rPr>
              <a:t>nghe</a:t>
            </a:r>
            <a:endParaRPr lang="en-US" sz="4800" dirty="0">
              <a:solidFill>
                <a:srgbClr val="FF0000"/>
              </a:solidFill>
              <a:latin typeface="UTM Avo" panose="02040603050506020204" pitchFamily="18" charset="0"/>
            </a:endParaRPr>
          </a:p>
          <a:p>
            <a:pPr algn="ctr"/>
            <a:r>
              <a:rPr lang="en-US" sz="4800" dirty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endParaRPr lang="vi-VN" sz="4800" dirty="0">
              <a:solidFill>
                <a:srgbClr val="0000FF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844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an cho chay tron\PoolnoFo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4112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3860800" y="4919583"/>
            <a:ext cx="41646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000" dirty="0" err="1">
                <a:solidFill>
                  <a:prstClr val="white"/>
                </a:solidFill>
                <a:latin typeface="Calibri"/>
              </a:rPr>
              <a:t>hầy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/>
              </a:rPr>
              <a:t>cô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/>
              </a:rPr>
              <a:t>điền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 </a:t>
            </a:r>
          </a:p>
          <a:p>
            <a:pPr algn="ctr" defTabSz="1219170"/>
            <a:r>
              <a:rPr lang="en-US" sz="4000" dirty="0" err="1">
                <a:solidFill>
                  <a:prstClr val="white"/>
                </a:solidFill>
                <a:latin typeface="Calibri"/>
              </a:rPr>
              <a:t>câu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/>
              </a:rPr>
              <a:t>trả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/>
              </a:rPr>
              <a:t>lời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/>
              </a:rPr>
              <a:t>vào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/>
              </a:rPr>
              <a:t>đây</a:t>
            </a:r>
            <a:endParaRPr lang="en-US" sz="4000" dirty="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0160000" y="4741109"/>
            <a:ext cx="2133600" cy="2116891"/>
            <a:chOff x="7373838" y="3333750"/>
            <a:chExt cx="1752600" cy="1752600"/>
          </a:xfrm>
        </p:grpSpPr>
        <p:pic>
          <p:nvPicPr>
            <p:cNvPr id="9" name="Picture 8">
              <a:hlinkClick r:id="rId3" action="ppaction://hlinksldjump"/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6390" b="97125" l="9744" r="89776"/>
                      </a14:imgEffect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3838" y="3333750"/>
              <a:ext cx="1752600" cy="1752600"/>
            </a:xfrm>
            <a:prstGeom prst="rect">
              <a:avLst/>
            </a:prstGeom>
          </p:spPr>
        </p:pic>
        <p:sp>
          <p:nvSpPr>
            <p:cNvPr id="10" name="TextBox 9">
              <a:hlinkClick r:id="rId3" action="ppaction://hlinksldjump"/>
            </p:cNvPr>
            <p:cNvSpPr txBox="1"/>
            <p:nvPr/>
          </p:nvSpPr>
          <p:spPr>
            <a:xfrm rot="21190204">
              <a:off x="7736690" y="3597914"/>
              <a:ext cx="812699" cy="382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2400" b="1" dirty="0" err="1">
                  <a:solidFill>
                    <a:prstClr val="black"/>
                  </a:solidFill>
                  <a:latin typeface="Calibri"/>
                </a:rPr>
                <a:t>Trở</a:t>
              </a:r>
              <a:r>
                <a:rPr lang="en-US" sz="2400" b="1" dirty="0">
                  <a:solidFill>
                    <a:prstClr val="black"/>
                  </a:solidFill>
                  <a:latin typeface="Calibri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Calibri"/>
                </a:rPr>
                <a:t>về</a:t>
              </a:r>
              <a:endParaRPr lang="en-US" sz="2400" b="1" dirty="0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-2357"/>
            <a:ext cx="13411200" cy="6963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9043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Content Placeholder 4">
            <a:extLst>
              <a:ext uri="{FF2B5EF4-FFF2-40B4-BE49-F238E27FC236}">
                <a16:creationId xmlns:a16="http://schemas.microsoft.com/office/drawing/2014/main" id="{37980DCE-424C-4E3F-9DCF-477541AA53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2720975" cy="168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9" name="Picture 5">
            <a:extLst>
              <a:ext uri="{FF2B5EF4-FFF2-40B4-BE49-F238E27FC236}">
                <a16:creationId xmlns:a16="http://schemas.microsoft.com/office/drawing/2014/main" id="{138EF963-2681-4F5C-A5AE-D89C1BD067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250" y="0"/>
            <a:ext cx="333375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0" name="Picture 2">
            <a:extLst>
              <a:ext uri="{FF2B5EF4-FFF2-40B4-BE49-F238E27FC236}">
                <a16:creationId xmlns:a16="http://schemas.microsoft.com/office/drawing/2014/main" id="{F57A9392-DD20-43F9-8336-118C1C3C0E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5813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1D4F928-FEB6-4A3D-AE93-97DE9F42B91B}"/>
              </a:ext>
            </a:extLst>
          </p:cNvPr>
          <p:cNvSpPr txBox="1"/>
          <p:nvPr/>
        </p:nvSpPr>
        <p:spPr>
          <a:xfrm>
            <a:off x="2509284" y="4399465"/>
            <a:ext cx="61222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000" dirty="0" err="1">
                <a:solidFill>
                  <a:srgbClr val="0000FF"/>
                </a:solidFill>
                <a:latin typeface="UTM Avo" panose="02040603050506020204" pitchFamily="18" charset="0"/>
              </a:rPr>
              <a:t>Thực</a:t>
            </a:r>
            <a:r>
              <a:rPr lang="en-US" sz="4000" dirty="0">
                <a:solidFill>
                  <a:srgbClr val="0000FF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UTM Avo" panose="02040603050506020204" pitchFamily="18" charset="0"/>
              </a:rPr>
              <a:t>hành</a:t>
            </a:r>
            <a:r>
              <a:rPr lang="en-US" sz="4000" dirty="0">
                <a:solidFill>
                  <a:srgbClr val="0000FF"/>
                </a:solidFill>
                <a:latin typeface="UTM Avo" panose="02040603050506020204" pitchFamily="18" charset="0"/>
              </a:rPr>
              <a:t>: </a:t>
            </a:r>
            <a:r>
              <a:rPr lang="en-US" sz="4000" b="1" dirty="0">
                <a:solidFill>
                  <a:srgbClr val="0000FF"/>
                </a:solidFill>
                <a:latin typeface="UTM Avo" panose="02040603050506020204" pitchFamily="18" charset="0"/>
              </a:rPr>
              <a:t>HỎI - ĐÁP</a:t>
            </a:r>
          </a:p>
        </p:txBody>
      </p:sp>
    </p:spTree>
    <p:extLst>
      <p:ext uri="{BB962C8B-B14F-4D97-AF65-F5344CB8AC3E}">
        <p14:creationId xmlns:p14="http://schemas.microsoft.com/office/powerpoint/2010/main" val="166682986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an cho chay tron\PoolnoFo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4112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ình ảnh có liên quan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818" y="-29643"/>
            <a:ext cx="8846983" cy="4677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2552037" y="1769485"/>
            <a:ext cx="70999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1219170"/>
            <a:r>
              <a:rPr lang="en-US" sz="4000" dirty="0">
                <a:solidFill>
                  <a:prstClr val="white"/>
                </a:solidFill>
                <a:latin typeface="UTM Avo" panose="02040603050506020204" pitchFamily="18" charset="0"/>
              </a:rPr>
              <a:t>Hay </a:t>
            </a:r>
            <a:r>
              <a:rPr lang="en-US" sz="4000" dirty="0" err="1">
                <a:solidFill>
                  <a:prstClr val="white"/>
                </a:solidFill>
                <a:latin typeface="UTM Avo" panose="02040603050506020204" pitchFamily="18" charset="0"/>
              </a:rPr>
              <a:t>hỏi</a:t>
            </a:r>
            <a:r>
              <a:rPr lang="en-US" sz="4000" dirty="0">
                <a:solidFill>
                  <a:prstClr val="white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UTM Avo" panose="02040603050506020204" pitchFamily="18" charset="0"/>
              </a:rPr>
              <a:t>đâu</a:t>
            </a:r>
            <a:r>
              <a:rPr lang="en-US" sz="4000" dirty="0">
                <a:solidFill>
                  <a:prstClr val="white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UTM Avo" panose="02040603050506020204" pitchFamily="18" charset="0"/>
              </a:rPr>
              <a:t>đâu</a:t>
            </a:r>
            <a:r>
              <a:rPr lang="en-US" sz="4000" dirty="0">
                <a:solidFill>
                  <a:prstClr val="white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UTM Avo" panose="02040603050506020204" pitchFamily="18" charset="0"/>
              </a:rPr>
              <a:t>là</a:t>
            </a:r>
            <a:r>
              <a:rPr lang="en-US" sz="4000" dirty="0">
                <a:solidFill>
                  <a:prstClr val="white"/>
                </a:solidFill>
                <a:latin typeface="UTM Avo" panose="02040603050506020204" pitchFamily="18" charset="0"/>
              </a:rPr>
              <a:t> con </a:t>
            </a:r>
            <a:r>
              <a:rPr lang="en-US" sz="4000" dirty="0" err="1">
                <a:solidFill>
                  <a:prstClr val="white"/>
                </a:solidFill>
                <a:latin typeface="UTM Avo" panose="02040603050506020204" pitchFamily="18" charset="0"/>
              </a:rPr>
              <a:t>gì</a:t>
            </a:r>
            <a:r>
              <a:rPr lang="en-US" sz="4000" dirty="0">
                <a:solidFill>
                  <a:prstClr val="white"/>
                </a:solidFill>
                <a:latin typeface="UTM Avo" panose="02040603050506020204" pitchFamily="18" charset="0"/>
              </a:rPr>
              <a:t>?</a:t>
            </a:r>
          </a:p>
        </p:txBody>
      </p:sp>
      <p:pic>
        <p:nvPicPr>
          <p:cNvPr id="23" name="Picture 4" descr="Hình ảnh có liên qua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617" y="4241114"/>
            <a:ext cx="5189383" cy="2743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3860800" y="4919583"/>
            <a:ext cx="4164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000" dirty="0" err="1">
                <a:solidFill>
                  <a:prstClr val="white"/>
                </a:solidFill>
                <a:latin typeface="UTM Avo" panose="02040603050506020204" pitchFamily="18" charset="0"/>
              </a:rPr>
              <a:t>Là</a:t>
            </a:r>
            <a:r>
              <a:rPr lang="en-US" sz="4000" dirty="0">
                <a:solidFill>
                  <a:prstClr val="white"/>
                </a:solidFill>
                <a:latin typeface="UTM Avo" panose="02040603050506020204" pitchFamily="18" charset="0"/>
              </a:rPr>
              <a:t> con </a:t>
            </a:r>
            <a:r>
              <a:rPr lang="en-US" sz="4000" dirty="0" err="1">
                <a:solidFill>
                  <a:prstClr val="white"/>
                </a:solidFill>
                <a:latin typeface="UTM Avo" panose="02040603050506020204" pitchFamily="18" charset="0"/>
              </a:rPr>
              <a:t>chó</a:t>
            </a:r>
            <a:r>
              <a:rPr lang="en-US" sz="4000" dirty="0">
                <a:solidFill>
                  <a:prstClr val="white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UTM Avo" panose="02040603050506020204" pitchFamily="18" charset="0"/>
              </a:rPr>
              <a:t>vện</a:t>
            </a:r>
            <a:endParaRPr lang="en-US" sz="4000" dirty="0">
              <a:solidFill>
                <a:prstClr val="white"/>
              </a:solidFill>
              <a:latin typeface="UTM Avo" panose="02040603050506020204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0160000" y="4741109"/>
            <a:ext cx="2133600" cy="2116891"/>
            <a:chOff x="7373838" y="3333750"/>
            <a:chExt cx="1752600" cy="1752600"/>
          </a:xfrm>
        </p:grpSpPr>
        <p:pic>
          <p:nvPicPr>
            <p:cNvPr id="11" name="Picture 10">
              <a:hlinkClick r:id="rId7" action="ppaction://hlinksldjump"/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6390" b="97125" l="9744" r="89776"/>
                      </a14:imgEffect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3838" y="3333750"/>
              <a:ext cx="1752600" cy="1752600"/>
            </a:xfrm>
            <a:prstGeom prst="rect">
              <a:avLst/>
            </a:prstGeom>
          </p:spPr>
        </p:pic>
        <p:sp>
          <p:nvSpPr>
            <p:cNvPr id="15" name="TextBox 14">
              <a:hlinkClick r:id="rId7" action="ppaction://hlinksldjump"/>
            </p:cNvPr>
            <p:cNvSpPr txBox="1"/>
            <p:nvPr/>
          </p:nvSpPr>
          <p:spPr>
            <a:xfrm rot="21190204">
              <a:off x="7736690" y="3597914"/>
              <a:ext cx="812699" cy="382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2400" b="1" dirty="0" err="1">
                  <a:solidFill>
                    <a:prstClr val="black"/>
                  </a:solidFill>
                  <a:latin typeface="Calibri"/>
                </a:rPr>
                <a:t>Trở</a:t>
              </a:r>
              <a:r>
                <a:rPr lang="en-US" sz="2400" b="1" dirty="0">
                  <a:solidFill>
                    <a:prstClr val="black"/>
                  </a:solidFill>
                  <a:latin typeface="Calibri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Calibri"/>
                </a:rPr>
                <a:t>về</a:t>
              </a:r>
              <a:endParaRPr lang="en-US" sz="2400" b="1" dirty="0">
                <a:solidFill>
                  <a:prstClr val="black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86234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an cho chay tron\PoolnoFo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4112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ình ảnh có liên quan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818" y="-29643"/>
            <a:ext cx="8846983" cy="4677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2149311" y="1769485"/>
            <a:ext cx="80106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000" dirty="0">
                <a:solidFill>
                  <a:prstClr val="white"/>
                </a:solidFill>
                <a:latin typeface="UTM Avo" panose="02040603050506020204" pitchFamily="18" charset="0"/>
              </a:rPr>
              <a:t>Hay </a:t>
            </a:r>
            <a:r>
              <a:rPr lang="en-US" sz="4000" dirty="0" err="1">
                <a:solidFill>
                  <a:prstClr val="white"/>
                </a:solidFill>
                <a:latin typeface="UTM Avo" panose="02040603050506020204" pitchFamily="18" charset="0"/>
              </a:rPr>
              <a:t>chăng</a:t>
            </a:r>
            <a:r>
              <a:rPr lang="en-US" sz="4000" dirty="0">
                <a:solidFill>
                  <a:prstClr val="white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UTM Avo" panose="02040603050506020204" pitchFamily="18" charset="0"/>
              </a:rPr>
              <a:t>dây</a:t>
            </a:r>
            <a:r>
              <a:rPr lang="en-US" sz="4000" dirty="0">
                <a:solidFill>
                  <a:prstClr val="white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UTM Avo" panose="02040603050506020204" pitchFamily="18" charset="0"/>
              </a:rPr>
              <a:t>điện</a:t>
            </a:r>
            <a:r>
              <a:rPr lang="en-US" sz="4000" dirty="0">
                <a:solidFill>
                  <a:prstClr val="white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UTM Avo" panose="02040603050506020204" pitchFamily="18" charset="0"/>
              </a:rPr>
              <a:t>là</a:t>
            </a:r>
            <a:r>
              <a:rPr lang="en-US" sz="4000" dirty="0">
                <a:solidFill>
                  <a:prstClr val="white"/>
                </a:solidFill>
                <a:latin typeface="UTM Avo" panose="02040603050506020204" pitchFamily="18" charset="0"/>
              </a:rPr>
              <a:t> con </a:t>
            </a:r>
            <a:r>
              <a:rPr lang="en-US" sz="4000" dirty="0" err="1">
                <a:solidFill>
                  <a:prstClr val="white"/>
                </a:solidFill>
                <a:latin typeface="UTM Avo" panose="02040603050506020204" pitchFamily="18" charset="0"/>
              </a:rPr>
              <a:t>gì</a:t>
            </a:r>
            <a:r>
              <a:rPr lang="en-US" sz="4000" dirty="0">
                <a:solidFill>
                  <a:prstClr val="white"/>
                </a:solidFill>
                <a:latin typeface="UTM Avo" panose="02040603050506020204" pitchFamily="18" charset="0"/>
              </a:rPr>
              <a:t>?</a:t>
            </a:r>
          </a:p>
        </p:txBody>
      </p:sp>
      <p:pic>
        <p:nvPicPr>
          <p:cNvPr id="23" name="Picture 4" descr="Hình ảnh có liên qua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617" y="4241114"/>
            <a:ext cx="5189383" cy="2743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3860800" y="4919583"/>
            <a:ext cx="4164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3600" dirty="0" err="1">
                <a:solidFill>
                  <a:prstClr val="white"/>
                </a:solidFill>
                <a:latin typeface="UTM Avo" panose="02040603050506020204" pitchFamily="18" charset="0"/>
              </a:rPr>
              <a:t>Là</a:t>
            </a:r>
            <a:r>
              <a:rPr lang="en-US" sz="3600" dirty="0">
                <a:solidFill>
                  <a:prstClr val="white"/>
                </a:solidFill>
                <a:latin typeface="UTM Avo" panose="02040603050506020204" pitchFamily="18" charset="0"/>
              </a:rPr>
              <a:t> con </a:t>
            </a:r>
            <a:r>
              <a:rPr lang="en-US" sz="3600" dirty="0" err="1">
                <a:solidFill>
                  <a:prstClr val="white"/>
                </a:solidFill>
                <a:latin typeface="UTM Avo" panose="02040603050506020204" pitchFamily="18" charset="0"/>
              </a:rPr>
              <a:t>nhện</a:t>
            </a:r>
            <a:r>
              <a:rPr lang="en-US" sz="3600" dirty="0">
                <a:solidFill>
                  <a:prstClr val="white"/>
                </a:solidFill>
                <a:latin typeface="UTM Avo" panose="02040603050506020204" pitchFamily="18" charset="0"/>
              </a:rPr>
              <a:t> con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0160000" y="4741109"/>
            <a:ext cx="2133600" cy="2116891"/>
            <a:chOff x="7373838" y="3333750"/>
            <a:chExt cx="1752600" cy="1752600"/>
          </a:xfrm>
        </p:grpSpPr>
        <p:pic>
          <p:nvPicPr>
            <p:cNvPr id="14" name="Picture 13">
              <a:hlinkClick r:id="rId7" action="ppaction://hlinksldjump"/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6390" b="97125" l="9744" r="89776"/>
                      </a14:imgEffect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3838" y="3333750"/>
              <a:ext cx="1752600" cy="1752600"/>
            </a:xfrm>
            <a:prstGeom prst="rect">
              <a:avLst/>
            </a:prstGeom>
          </p:spPr>
        </p:pic>
        <p:sp>
          <p:nvSpPr>
            <p:cNvPr id="15" name="TextBox 14">
              <a:hlinkClick r:id="rId7" action="ppaction://hlinksldjump"/>
            </p:cNvPr>
            <p:cNvSpPr txBox="1"/>
            <p:nvPr/>
          </p:nvSpPr>
          <p:spPr>
            <a:xfrm rot="21190204">
              <a:off x="7736690" y="3597914"/>
              <a:ext cx="812699" cy="382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2400" b="1" dirty="0" err="1">
                  <a:solidFill>
                    <a:prstClr val="black"/>
                  </a:solidFill>
                  <a:latin typeface="Calibri"/>
                </a:rPr>
                <a:t>Trở</a:t>
              </a:r>
              <a:r>
                <a:rPr lang="en-US" sz="2400" b="1" dirty="0">
                  <a:solidFill>
                    <a:prstClr val="black"/>
                  </a:solidFill>
                  <a:latin typeface="Calibri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Calibri"/>
                </a:rPr>
                <a:t>về</a:t>
              </a:r>
              <a:endParaRPr lang="en-US" sz="2400" b="1" dirty="0">
                <a:solidFill>
                  <a:prstClr val="black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58509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an cho chay tron\PoolnoFo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4112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ình ảnh có liên quan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818" y="-29643"/>
            <a:ext cx="8846983" cy="4677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2450437" y="1769485"/>
            <a:ext cx="70999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000" dirty="0" err="1">
                <a:solidFill>
                  <a:prstClr val="white"/>
                </a:solidFill>
                <a:latin typeface="UTM Avo" panose="02040603050506020204" pitchFamily="18" charset="0"/>
              </a:rPr>
              <a:t>Ăn</a:t>
            </a:r>
            <a:r>
              <a:rPr lang="en-US" sz="4000" dirty="0">
                <a:solidFill>
                  <a:prstClr val="white"/>
                </a:solidFill>
                <a:latin typeface="UTM Avo" panose="02040603050506020204" pitchFamily="18" charset="0"/>
              </a:rPr>
              <a:t> no quay </a:t>
            </a:r>
            <a:r>
              <a:rPr lang="en-US" sz="4000" dirty="0" err="1">
                <a:solidFill>
                  <a:prstClr val="white"/>
                </a:solidFill>
                <a:latin typeface="UTM Avo" panose="02040603050506020204" pitchFamily="18" charset="0"/>
              </a:rPr>
              <a:t>tròn</a:t>
            </a:r>
            <a:r>
              <a:rPr lang="en-US" sz="4000" dirty="0">
                <a:solidFill>
                  <a:prstClr val="white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UTM Avo" panose="02040603050506020204" pitchFamily="18" charset="0"/>
              </a:rPr>
              <a:t>là</a:t>
            </a:r>
            <a:r>
              <a:rPr lang="en-US" sz="4000" dirty="0">
                <a:solidFill>
                  <a:prstClr val="white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UTM Avo" panose="02040603050506020204" pitchFamily="18" charset="0"/>
              </a:rPr>
              <a:t>cái</a:t>
            </a:r>
            <a:r>
              <a:rPr lang="en-US" sz="4000" dirty="0">
                <a:solidFill>
                  <a:prstClr val="white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UTM Avo" panose="02040603050506020204" pitchFamily="18" charset="0"/>
              </a:rPr>
              <a:t>gì</a:t>
            </a:r>
            <a:r>
              <a:rPr lang="en-US" sz="4000" dirty="0">
                <a:solidFill>
                  <a:prstClr val="white"/>
                </a:solidFill>
                <a:latin typeface="UTM Avo" panose="02040603050506020204" pitchFamily="18" charset="0"/>
              </a:rPr>
              <a:t>?</a:t>
            </a:r>
          </a:p>
        </p:txBody>
      </p:sp>
      <p:pic>
        <p:nvPicPr>
          <p:cNvPr id="23" name="Picture 4" descr="Hình ảnh có liên qua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617" y="4241114"/>
            <a:ext cx="5189383" cy="2743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3860800" y="4919583"/>
            <a:ext cx="4164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000" dirty="0" err="1">
                <a:solidFill>
                  <a:prstClr val="white"/>
                </a:solidFill>
                <a:latin typeface="UTM Avo" panose="02040603050506020204" pitchFamily="18" charset="0"/>
              </a:rPr>
              <a:t>Là</a:t>
            </a:r>
            <a:r>
              <a:rPr lang="en-US" sz="4000" dirty="0">
                <a:solidFill>
                  <a:prstClr val="white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UTM Avo" panose="02040603050506020204" pitchFamily="18" charset="0"/>
              </a:rPr>
              <a:t>cối</a:t>
            </a:r>
            <a:r>
              <a:rPr lang="en-US" sz="4000" dirty="0">
                <a:solidFill>
                  <a:prstClr val="white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UTM Avo" panose="02040603050506020204" pitchFamily="18" charset="0"/>
              </a:rPr>
              <a:t>xay</a:t>
            </a:r>
            <a:r>
              <a:rPr lang="en-US" sz="4000" dirty="0">
                <a:solidFill>
                  <a:prstClr val="white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UTM Avo" panose="02040603050506020204" pitchFamily="18" charset="0"/>
              </a:rPr>
              <a:t>lúa</a:t>
            </a:r>
            <a:endParaRPr lang="en-US" sz="4000" dirty="0">
              <a:solidFill>
                <a:prstClr val="white"/>
              </a:solidFill>
              <a:latin typeface="UTM Avo" panose="02040603050506020204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0160000" y="4741109"/>
            <a:ext cx="2133600" cy="2116891"/>
            <a:chOff x="7373838" y="3333750"/>
            <a:chExt cx="1752600" cy="1752600"/>
          </a:xfrm>
        </p:grpSpPr>
        <p:pic>
          <p:nvPicPr>
            <p:cNvPr id="14" name="Picture 13">
              <a:hlinkClick r:id="rId7" action="ppaction://hlinksldjump"/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6390" b="97125" l="9744" r="89776"/>
                      </a14:imgEffect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3838" y="3333750"/>
              <a:ext cx="1752600" cy="1752600"/>
            </a:xfrm>
            <a:prstGeom prst="rect">
              <a:avLst/>
            </a:prstGeom>
          </p:spPr>
        </p:pic>
        <p:sp>
          <p:nvSpPr>
            <p:cNvPr id="15" name="TextBox 14">
              <a:hlinkClick r:id="rId7" action="ppaction://hlinksldjump"/>
            </p:cNvPr>
            <p:cNvSpPr txBox="1"/>
            <p:nvPr/>
          </p:nvSpPr>
          <p:spPr>
            <a:xfrm rot="21190204">
              <a:off x="7736690" y="3597914"/>
              <a:ext cx="812699" cy="382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2400" b="1" dirty="0" err="1">
                  <a:solidFill>
                    <a:prstClr val="black"/>
                  </a:solidFill>
                  <a:latin typeface="Calibri"/>
                </a:rPr>
                <a:t>Trở</a:t>
              </a:r>
              <a:r>
                <a:rPr lang="en-US" sz="2400" b="1" dirty="0">
                  <a:solidFill>
                    <a:prstClr val="black"/>
                  </a:solidFill>
                  <a:latin typeface="Calibri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Calibri"/>
                </a:rPr>
                <a:t>về</a:t>
              </a:r>
              <a:endParaRPr lang="en-US" sz="2400" b="1" dirty="0">
                <a:solidFill>
                  <a:prstClr val="black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4457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an cho chay tron\PoolnoFo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4112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ình ảnh có liên quan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818" y="-29643"/>
            <a:ext cx="8846983" cy="4677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2552037" y="1769485"/>
            <a:ext cx="70999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3600" dirty="0" err="1">
                <a:solidFill>
                  <a:prstClr val="white"/>
                </a:solidFill>
                <a:latin typeface="UTM Avo" panose="02040603050506020204" pitchFamily="18" charset="0"/>
              </a:rPr>
              <a:t>Mồm</a:t>
            </a:r>
            <a:r>
              <a:rPr lang="en-US" sz="3600" dirty="0">
                <a:solidFill>
                  <a:prstClr val="white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UTM Avo" panose="02040603050506020204" pitchFamily="18" charset="0"/>
              </a:rPr>
              <a:t>thở</a:t>
            </a:r>
            <a:r>
              <a:rPr lang="en-US" sz="3600" dirty="0">
                <a:solidFill>
                  <a:prstClr val="white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UTM Avo" panose="02040603050506020204" pitchFamily="18" charset="0"/>
              </a:rPr>
              <a:t>ra</a:t>
            </a:r>
            <a:r>
              <a:rPr lang="en-US" sz="3600" dirty="0">
                <a:solidFill>
                  <a:prstClr val="white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UTM Avo" panose="02040603050506020204" pitchFamily="18" charset="0"/>
              </a:rPr>
              <a:t>gió</a:t>
            </a:r>
            <a:r>
              <a:rPr lang="en-US" sz="3600" dirty="0">
                <a:solidFill>
                  <a:prstClr val="white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UTM Avo" panose="02040603050506020204" pitchFamily="18" charset="0"/>
              </a:rPr>
              <a:t>là</a:t>
            </a:r>
            <a:r>
              <a:rPr lang="en-US" sz="3600" dirty="0">
                <a:solidFill>
                  <a:prstClr val="white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UTM Avo" panose="02040603050506020204" pitchFamily="18" charset="0"/>
              </a:rPr>
              <a:t>cái</a:t>
            </a:r>
            <a:r>
              <a:rPr lang="en-US" sz="3600" dirty="0">
                <a:solidFill>
                  <a:prstClr val="white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UTM Avo" panose="02040603050506020204" pitchFamily="18" charset="0"/>
              </a:rPr>
              <a:t>gì</a:t>
            </a:r>
            <a:r>
              <a:rPr lang="en-US" sz="3600" dirty="0">
                <a:solidFill>
                  <a:prstClr val="white"/>
                </a:solidFill>
                <a:latin typeface="UTM Avo" panose="02040603050506020204" pitchFamily="18" charset="0"/>
              </a:rPr>
              <a:t>?</a:t>
            </a:r>
          </a:p>
        </p:txBody>
      </p:sp>
      <p:pic>
        <p:nvPicPr>
          <p:cNvPr id="23" name="Picture 4" descr="Hình ảnh có liên qua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617" y="4241114"/>
            <a:ext cx="5189383" cy="2743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3860800" y="4919583"/>
            <a:ext cx="4164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3600" dirty="0" err="1">
                <a:solidFill>
                  <a:prstClr val="white"/>
                </a:solidFill>
                <a:latin typeface="UTM Avo" panose="02040603050506020204" pitchFamily="18" charset="0"/>
              </a:rPr>
              <a:t>Là</a:t>
            </a:r>
            <a:r>
              <a:rPr lang="en-US" sz="3600" dirty="0">
                <a:solidFill>
                  <a:prstClr val="white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UTM Avo" panose="02040603050506020204" pitchFamily="18" charset="0"/>
              </a:rPr>
              <a:t>cái</a:t>
            </a:r>
            <a:r>
              <a:rPr lang="en-US" sz="3600" dirty="0">
                <a:solidFill>
                  <a:prstClr val="white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UTM Avo" panose="02040603050506020204" pitchFamily="18" charset="0"/>
              </a:rPr>
              <a:t>quạt</a:t>
            </a:r>
            <a:r>
              <a:rPr lang="en-US" sz="3600" dirty="0">
                <a:solidFill>
                  <a:prstClr val="white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UTM Avo" panose="02040603050506020204" pitchFamily="18" charset="0"/>
              </a:rPr>
              <a:t>hòm</a:t>
            </a:r>
            <a:endParaRPr lang="en-US" sz="3600" dirty="0">
              <a:solidFill>
                <a:prstClr val="white"/>
              </a:solidFill>
              <a:latin typeface="UTM Avo" panose="02040603050506020204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0160000" y="4741109"/>
            <a:ext cx="2133600" cy="2116891"/>
            <a:chOff x="7373838" y="3333750"/>
            <a:chExt cx="1752600" cy="1752600"/>
          </a:xfrm>
        </p:grpSpPr>
        <p:pic>
          <p:nvPicPr>
            <p:cNvPr id="14" name="Picture 13">
              <a:hlinkClick r:id="rId7" action="ppaction://hlinksldjump"/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6390" b="97125" l="9744" r="89776"/>
                      </a14:imgEffect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3838" y="3333750"/>
              <a:ext cx="1752600" cy="1752600"/>
            </a:xfrm>
            <a:prstGeom prst="rect">
              <a:avLst/>
            </a:prstGeom>
          </p:spPr>
        </p:pic>
        <p:sp>
          <p:nvSpPr>
            <p:cNvPr id="15" name="TextBox 14">
              <a:hlinkClick r:id="rId7" action="ppaction://hlinksldjump"/>
            </p:cNvPr>
            <p:cNvSpPr txBox="1"/>
            <p:nvPr/>
          </p:nvSpPr>
          <p:spPr>
            <a:xfrm rot="21190204">
              <a:off x="7736690" y="3597914"/>
              <a:ext cx="812699" cy="382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2400" b="1" dirty="0" err="1">
                  <a:solidFill>
                    <a:prstClr val="black"/>
                  </a:solidFill>
                  <a:latin typeface="Calibri"/>
                </a:rPr>
                <a:t>Trở</a:t>
              </a:r>
              <a:r>
                <a:rPr lang="en-US" sz="2400" b="1" dirty="0">
                  <a:solidFill>
                    <a:prstClr val="black"/>
                  </a:solidFill>
                  <a:latin typeface="Calibri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Calibri"/>
                </a:rPr>
                <a:t>về</a:t>
              </a:r>
              <a:endParaRPr lang="en-US" sz="2400" b="1" dirty="0">
                <a:solidFill>
                  <a:prstClr val="black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1539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an cho chay tron\PoolnoFo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4112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ình ảnh có liên quan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818" y="-29643"/>
            <a:ext cx="8846983" cy="4677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2552037" y="1769485"/>
            <a:ext cx="70999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3600" dirty="0" err="1">
                <a:solidFill>
                  <a:prstClr val="white"/>
                </a:solidFill>
                <a:latin typeface="UTM Avo" panose="02040603050506020204" pitchFamily="18" charset="0"/>
              </a:rPr>
              <a:t>Không</a:t>
            </a:r>
            <a:r>
              <a:rPr lang="en-US" sz="3600" dirty="0">
                <a:solidFill>
                  <a:prstClr val="white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UTM Avo" panose="02040603050506020204" pitchFamily="18" charset="0"/>
              </a:rPr>
              <a:t>thèm</a:t>
            </a:r>
            <a:r>
              <a:rPr lang="en-US" sz="3600" dirty="0">
                <a:solidFill>
                  <a:prstClr val="white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UTM Avo" panose="02040603050506020204" pitchFamily="18" charset="0"/>
              </a:rPr>
              <a:t>cỏ</a:t>
            </a:r>
            <a:r>
              <a:rPr lang="en-US" sz="3600" dirty="0">
                <a:solidFill>
                  <a:prstClr val="white"/>
                </a:solidFill>
                <a:latin typeface="UTM Avo" panose="02040603050506020204" pitchFamily="18" charset="0"/>
              </a:rPr>
              <a:t> non </a:t>
            </a:r>
            <a:r>
              <a:rPr lang="en-US" sz="3600" dirty="0" err="1">
                <a:solidFill>
                  <a:prstClr val="white"/>
                </a:solidFill>
                <a:latin typeface="UTM Avo" panose="02040603050506020204" pitchFamily="18" charset="0"/>
              </a:rPr>
              <a:t>là</a:t>
            </a:r>
            <a:r>
              <a:rPr lang="en-US" sz="3600" dirty="0">
                <a:solidFill>
                  <a:prstClr val="white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UTM Avo" panose="02040603050506020204" pitchFamily="18" charset="0"/>
              </a:rPr>
              <a:t>cái</a:t>
            </a:r>
            <a:r>
              <a:rPr lang="en-US" sz="3600" dirty="0">
                <a:solidFill>
                  <a:prstClr val="white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UTM Avo" panose="02040603050506020204" pitchFamily="18" charset="0"/>
              </a:rPr>
              <a:t>gì</a:t>
            </a:r>
            <a:r>
              <a:rPr lang="en-US" sz="3600" dirty="0">
                <a:solidFill>
                  <a:prstClr val="white"/>
                </a:solidFill>
                <a:latin typeface="UTM Avo" panose="02040603050506020204" pitchFamily="18" charset="0"/>
              </a:rPr>
              <a:t>?</a:t>
            </a:r>
          </a:p>
        </p:txBody>
      </p:sp>
      <p:pic>
        <p:nvPicPr>
          <p:cNvPr id="23" name="Picture 4" descr="Hình ảnh có liên qua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617" y="4241114"/>
            <a:ext cx="5189383" cy="2743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3860800" y="4919583"/>
            <a:ext cx="4164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3600" dirty="0" err="1">
                <a:solidFill>
                  <a:prstClr val="white"/>
                </a:solidFill>
                <a:latin typeface="UTM Avo" panose="02040603050506020204" pitchFamily="18" charset="0"/>
              </a:rPr>
              <a:t>Là</a:t>
            </a:r>
            <a:r>
              <a:rPr lang="en-US" sz="3600" dirty="0">
                <a:solidFill>
                  <a:prstClr val="white"/>
                </a:solidFill>
                <a:latin typeface="UTM Avo" panose="02040603050506020204" pitchFamily="18" charset="0"/>
              </a:rPr>
              <a:t> con </a:t>
            </a:r>
            <a:r>
              <a:rPr lang="en-US" sz="3600" dirty="0" err="1">
                <a:solidFill>
                  <a:prstClr val="white"/>
                </a:solidFill>
                <a:latin typeface="UTM Avo" panose="02040603050506020204" pitchFamily="18" charset="0"/>
              </a:rPr>
              <a:t>trâu</a:t>
            </a:r>
            <a:r>
              <a:rPr lang="en-US" sz="3600" dirty="0">
                <a:solidFill>
                  <a:prstClr val="white"/>
                </a:solidFill>
                <a:latin typeface="UTM Avo" panose="02040603050506020204" pitchFamily="18" charset="0"/>
              </a:rPr>
              <a:t> </a:t>
            </a:r>
            <a:r>
              <a:rPr lang="en-US" sz="3600" dirty="0" err="1">
                <a:solidFill>
                  <a:prstClr val="white"/>
                </a:solidFill>
                <a:latin typeface="UTM Avo" panose="02040603050506020204" pitchFamily="18" charset="0"/>
              </a:rPr>
              <a:t>sắt</a:t>
            </a:r>
            <a:endParaRPr lang="en-US" sz="3600" dirty="0">
              <a:solidFill>
                <a:prstClr val="white"/>
              </a:solidFill>
              <a:latin typeface="UTM Avo" panose="02040603050506020204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0160000" y="4741109"/>
            <a:ext cx="2133600" cy="2116891"/>
            <a:chOff x="7373838" y="3333750"/>
            <a:chExt cx="1752600" cy="1752600"/>
          </a:xfrm>
        </p:grpSpPr>
        <p:pic>
          <p:nvPicPr>
            <p:cNvPr id="14" name="Picture 13">
              <a:hlinkClick r:id="rId7" action="ppaction://hlinksldjump"/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6390" b="97125" l="9744" r="89776"/>
                      </a14:imgEffect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3838" y="3333750"/>
              <a:ext cx="1752600" cy="1752600"/>
            </a:xfrm>
            <a:prstGeom prst="rect">
              <a:avLst/>
            </a:prstGeom>
          </p:spPr>
        </p:pic>
        <p:sp>
          <p:nvSpPr>
            <p:cNvPr id="15" name="TextBox 14">
              <a:hlinkClick r:id="rId7" action="ppaction://hlinksldjump"/>
            </p:cNvPr>
            <p:cNvSpPr txBox="1"/>
            <p:nvPr/>
          </p:nvSpPr>
          <p:spPr>
            <a:xfrm rot="21190204">
              <a:off x="7736690" y="3597914"/>
              <a:ext cx="812699" cy="382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2400" b="1" dirty="0" err="1">
                  <a:solidFill>
                    <a:prstClr val="black"/>
                  </a:solidFill>
                  <a:latin typeface="Calibri"/>
                </a:rPr>
                <a:t>Trở</a:t>
              </a:r>
              <a:r>
                <a:rPr lang="en-US" sz="2400" b="1" dirty="0">
                  <a:solidFill>
                    <a:prstClr val="black"/>
                  </a:solidFill>
                  <a:latin typeface="Calibri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Calibri"/>
                </a:rPr>
                <a:t>về</a:t>
              </a:r>
              <a:endParaRPr lang="en-US" sz="2400" b="1" dirty="0">
                <a:solidFill>
                  <a:prstClr val="black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45241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2983"/>
            <a:ext cx="12356383" cy="5199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80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56F5B97-EB72-4DC5-8DEC-681375B14D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7938"/>
          </a:xfrm>
          <a:prstGeom prst="rect">
            <a:avLst/>
          </a:prstGeom>
        </p:spPr>
      </p:pic>
      <p:sp>
        <p:nvSpPr>
          <p:cNvPr id="6" name="WordArt 2">
            <a:extLst>
              <a:ext uri="{FF2B5EF4-FFF2-40B4-BE49-F238E27FC236}">
                <a16:creationId xmlns:a16="http://schemas.microsoft.com/office/drawing/2014/main" id="{BA2FFD9B-1F3B-48DD-A3B4-ED45FEB2B82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233378" y="2387720"/>
            <a:ext cx="9429972" cy="188503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197"/>
              </a:avLst>
            </a:prstTxWarp>
          </a:bodyPr>
          <a:lstStyle/>
          <a:p>
            <a:pPr algn="ctr"/>
            <a:r>
              <a:rPr lang="lt-LT" sz="3200" b="1" i="1" kern="10" dirty="0">
                <a:ln w="19050">
                  <a:solidFill>
                    <a:srgbClr val="8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6600"/>
                    </a:gs>
                    <a:gs pos="100000">
                      <a:srgbClr val="FF0066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HP001 4 hàng" panose="020B0603050302020204" pitchFamily="34" charset="0"/>
              </a:rPr>
              <a:t>Tìm h</a:t>
            </a:r>
            <a:r>
              <a:rPr lang="en-US" sz="3200" b="1" i="1" kern="10" dirty="0" err="1">
                <a:ln w="19050">
                  <a:solidFill>
                    <a:srgbClr val="8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6600"/>
                    </a:gs>
                    <a:gs pos="100000">
                      <a:srgbClr val="FF0066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HP001 4 hàng" panose="020B0603050302020204" pitchFamily="34" charset="0"/>
              </a:rPr>
              <a:t>iểu</a:t>
            </a:r>
            <a:r>
              <a:rPr lang="en-US" sz="3200" b="1" i="1" kern="10">
                <a:ln w="19050">
                  <a:solidFill>
                    <a:srgbClr val="8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6600"/>
                    </a:gs>
                    <a:gs pos="100000">
                      <a:srgbClr val="FF0066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HP001 4 hàng" panose="020B0603050302020204" pitchFamily="34" charset="0"/>
              </a:rPr>
              <a:t> </a:t>
            </a:r>
            <a:r>
              <a:rPr lang="lt-LT" sz="3200" b="1" i="1" kern="10">
                <a:ln w="19050">
                  <a:solidFill>
                    <a:srgbClr val="8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6600"/>
                    </a:gs>
                    <a:gs pos="100000">
                      <a:srgbClr val="FF0066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HP001 4 hàng" panose="020B0603050302020204" pitchFamily="34" charset="0"/>
              </a:rPr>
              <a:t>bài </a:t>
            </a:r>
            <a:endParaRPr lang="vi-VN" sz="3200" b="1" i="1" kern="10" dirty="0">
              <a:ln w="19050">
                <a:solidFill>
                  <a:srgbClr val="8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6600"/>
                  </a:gs>
                  <a:gs pos="100000">
                    <a:srgbClr val="FF0066"/>
                  </a:gs>
                </a:gsLst>
                <a:lin ang="5400000" scaled="1"/>
              </a:gradFill>
              <a:effectLst>
                <a:outerShdw dist="35921" dir="2700000" algn="ctr" rotWithShape="0">
                  <a:srgbClr val="990000"/>
                </a:outerShdw>
              </a:effectLst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69668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5052553-9D75-41D9-A239-167EF0A12F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4C7AB78-A41F-4980-8D28-B230B2145D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21735"/>
            <a:ext cx="3492735" cy="35524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97BB636-9F95-4797-9BB7-2EDFBB63DA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2735" y="1121735"/>
            <a:ext cx="3798852" cy="355244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49E06B8-6EA4-4103-9925-7DCCF66EE6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72788" y="-21265"/>
            <a:ext cx="4764886" cy="1137684"/>
          </a:xfrm>
          <a:prstGeom prst="rect">
            <a:avLst/>
          </a:prstGeom>
        </p:spPr>
      </p:pic>
      <p:sp>
        <p:nvSpPr>
          <p:cNvPr id="10" name="Cloud 9">
            <a:extLst>
              <a:ext uri="{FF2B5EF4-FFF2-40B4-BE49-F238E27FC236}">
                <a16:creationId xmlns:a16="http://schemas.microsoft.com/office/drawing/2014/main" id="{0D2C3F13-4566-4597-B872-C273A84DC768}"/>
              </a:ext>
            </a:extLst>
          </p:cNvPr>
          <p:cNvSpPr/>
          <p:nvPr/>
        </p:nvSpPr>
        <p:spPr>
          <a:xfrm>
            <a:off x="7154538" y="2734644"/>
            <a:ext cx="5174512" cy="3476846"/>
          </a:xfrm>
          <a:prstGeom prst="cloud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" name="Rounded Rectangle 3"/>
          <p:cNvSpPr/>
          <p:nvPr/>
        </p:nvSpPr>
        <p:spPr>
          <a:xfrm>
            <a:off x="7154537" y="3167387"/>
            <a:ext cx="4945313" cy="2531664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bg1"/>
                </a:solidFill>
                <a:latin typeface="UTM Avo" panose="02040603050506020204" charset="0"/>
                <a:cs typeface="UTM Avo" panose="02040603050506020204" charset="0"/>
              </a:rPr>
              <a:t>Các</a:t>
            </a:r>
            <a:r>
              <a:rPr lang="en-US" sz="2400" dirty="0">
                <a:solidFill>
                  <a:schemeClr val="bg1"/>
                </a:solidFill>
                <a:latin typeface="UTM Avo" panose="02040603050506020204" charset="0"/>
                <a:cs typeface="UTM Avo" panose="02040603050506020204" charset="0"/>
              </a:rPr>
              <a:t> con </a:t>
            </a:r>
            <a:r>
              <a:rPr lang="en-US" sz="2400" dirty="0" err="1">
                <a:solidFill>
                  <a:schemeClr val="bg1"/>
                </a:solidFill>
                <a:latin typeface="UTM Avo" panose="02040603050506020204" charset="0"/>
                <a:cs typeface="UTM Avo" panose="02040603050506020204" charset="0"/>
              </a:rPr>
              <a:t>vật</a:t>
            </a:r>
            <a:r>
              <a:rPr lang="en-US" sz="2400" dirty="0">
                <a:solidFill>
                  <a:schemeClr val="bg1"/>
                </a:solidFill>
                <a:latin typeface="UTM Avo" panose="02040603050506020204" charset="0"/>
                <a:cs typeface="UTM Avo" panose="02040603050506020204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UTM Avo" panose="02040603050506020204" charset="0"/>
                <a:cs typeface="UTM Avo" panose="02040603050506020204" charset="0"/>
              </a:rPr>
              <a:t>đồ</a:t>
            </a:r>
            <a:r>
              <a:rPr lang="en-US" sz="2400" dirty="0">
                <a:solidFill>
                  <a:schemeClr val="bg1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UTM Avo" panose="02040603050506020204" charset="0"/>
                <a:cs typeface="UTM Avo" panose="02040603050506020204" charset="0"/>
              </a:rPr>
              <a:t>vật</a:t>
            </a:r>
            <a:r>
              <a:rPr lang="en-US" sz="2400" dirty="0">
                <a:solidFill>
                  <a:schemeClr val="bg1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UTM Avo" panose="02040603050506020204" charset="0"/>
                <a:cs typeface="UTM Avo" panose="02040603050506020204" charset="0"/>
              </a:rPr>
              <a:t>quanh</a:t>
            </a:r>
            <a:r>
              <a:rPr lang="en-US" sz="2400" dirty="0">
                <a:solidFill>
                  <a:schemeClr val="bg1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UTM Avo" panose="02040603050506020204" charset="0"/>
                <a:cs typeface="UTM Avo" panose="02040603050506020204" charset="0"/>
              </a:rPr>
              <a:t>em</a:t>
            </a:r>
            <a:r>
              <a:rPr lang="en-US" sz="2400" dirty="0">
                <a:solidFill>
                  <a:schemeClr val="bg1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UTM Avo" panose="02040603050506020204" charset="0"/>
                <a:cs typeface="UTM Avo" panose="02040603050506020204" charset="0"/>
              </a:rPr>
              <a:t>có</a:t>
            </a:r>
            <a:r>
              <a:rPr lang="en-US" sz="2400" dirty="0">
                <a:solidFill>
                  <a:schemeClr val="bg1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UTM Avo" panose="02040603050506020204" charset="0"/>
                <a:cs typeface="UTM Avo" panose="02040603050506020204" charset="0"/>
              </a:rPr>
              <a:t>những</a:t>
            </a:r>
            <a:r>
              <a:rPr lang="en-US" sz="2400" dirty="0">
                <a:solidFill>
                  <a:schemeClr val="bg1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UTM Avo" panose="02040603050506020204" charset="0"/>
                <a:cs typeface="UTM Avo" panose="02040603050506020204" charset="0"/>
              </a:rPr>
              <a:t>đặc</a:t>
            </a:r>
            <a:r>
              <a:rPr lang="en-US" sz="2400" dirty="0">
                <a:solidFill>
                  <a:schemeClr val="bg1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UTM Avo" panose="02040603050506020204" charset="0"/>
                <a:cs typeface="UTM Avo" panose="02040603050506020204" charset="0"/>
              </a:rPr>
              <a:t>điểm</a:t>
            </a:r>
            <a:r>
              <a:rPr lang="en-US" sz="2400" dirty="0">
                <a:solidFill>
                  <a:schemeClr val="bg1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UTM Avo" panose="02040603050506020204" charset="0"/>
                <a:cs typeface="UTM Avo" panose="02040603050506020204" charset="0"/>
              </a:rPr>
              <a:t>thật</a:t>
            </a:r>
            <a:r>
              <a:rPr lang="en-US" sz="2400" dirty="0">
                <a:solidFill>
                  <a:schemeClr val="bg1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UTM Avo" panose="02040603050506020204" charset="0"/>
                <a:cs typeface="UTM Avo" panose="02040603050506020204" charset="0"/>
              </a:rPr>
              <a:t>ngộ</a:t>
            </a:r>
            <a:r>
              <a:rPr lang="en-US" sz="2400" dirty="0">
                <a:solidFill>
                  <a:schemeClr val="bg1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UTM Avo" panose="02040603050506020204" charset="0"/>
                <a:cs typeface="UTM Avo" panose="02040603050506020204" charset="0"/>
              </a:rPr>
              <a:t>nghĩnh</a:t>
            </a:r>
            <a:r>
              <a:rPr lang="en-US" sz="2400" dirty="0">
                <a:solidFill>
                  <a:schemeClr val="bg1"/>
                </a:solidFill>
                <a:latin typeface="UTM Avo" panose="02040603050506020204" charset="0"/>
                <a:cs typeface="UTM Avo" panose="02040603050506020204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UTM Avo" panose="02040603050506020204" charset="0"/>
                <a:cs typeface="UTM Avo" panose="02040603050506020204" charset="0"/>
              </a:rPr>
              <a:t>đáng</a:t>
            </a:r>
            <a:r>
              <a:rPr lang="en-US" sz="2400" dirty="0">
                <a:solidFill>
                  <a:schemeClr val="bg1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UTM Avo" panose="02040603050506020204" charset="0"/>
                <a:cs typeface="UTM Avo" panose="02040603050506020204" charset="0"/>
              </a:rPr>
              <a:t>yêu</a:t>
            </a:r>
            <a:r>
              <a:rPr lang="en-US" sz="2400" dirty="0">
                <a:solidFill>
                  <a:schemeClr val="bg1"/>
                </a:solidFill>
                <a:latin typeface="UTM Avo" panose="02040603050506020204" charset="0"/>
                <a:cs typeface="UTM Avo" panose="02040603050506020204" charset="0"/>
              </a:rPr>
              <a:t>. </a:t>
            </a:r>
            <a:r>
              <a:rPr lang="en-US" sz="2400" dirty="0" err="1">
                <a:solidFill>
                  <a:schemeClr val="bg1"/>
                </a:solidFill>
                <a:latin typeface="UTM Avo" panose="02040603050506020204" charset="0"/>
                <a:cs typeface="UTM Avo" panose="02040603050506020204" charset="0"/>
              </a:rPr>
              <a:t>Nếu</a:t>
            </a:r>
            <a:r>
              <a:rPr lang="en-US" sz="2400" dirty="0">
                <a:solidFill>
                  <a:schemeClr val="bg1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UTM Avo" panose="02040603050506020204" charset="0"/>
                <a:cs typeface="UTM Avo" panose="02040603050506020204" charset="0"/>
              </a:rPr>
              <a:t>yêu</a:t>
            </a:r>
            <a:r>
              <a:rPr lang="en-US" sz="2400" dirty="0">
                <a:solidFill>
                  <a:schemeClr val="bg1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UTM Avo" panose="02040603050506020204" charset="0"/>
                <a:cs typeface="UTM Avo" panose="02040603050506020204" charset="0"/>
              </a:rPr>
              <a:t>quý</a:t>
            </a:r>
            <a:r>
              <a:rPr lang="en-US" sz="2400" dirty="0">
                <a:solidFill>
                  <a:schemeClr val="bg1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UTM Avo" panose="02040603050506020204" charset="0"/>
                <a:cs typeface="UTM Avo" panose="02040603050506020204" charset="0"/>
              </a:rPr>
              <a:t>chúng</a:t>
            </a:r>
            <a:r>
              <a:rPr lang="en-US" sz="2400" dirty="0">
                <a:solidFill>
                  <a:schemeClr val="bg1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UTM Avo" panose="02040603050506020204" charset="0"/>
                <a:cs typeface="UTM Avo" panose="02040603050506020204" charset="0"/>
              </a:rPr>
              <a:t>và</a:t>
            </a:r>
            <a:r>
              <a:rPr lang="en-US" sz="2400" dirty="0">
                <a:solidFill>
                  <a:schemeClr val="bg1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UTM Avo" panose="02040603050506020204" charset="0"/>
                <a:cs typeface="UTM Avo" panose="02040603050506020204" charset="0"/>
              </a:rPr>
              <a:t>chăm</a:t>
            </a:r>
            <a:r>
              <a:rPr lang="en-US" sz="2400" dirty="0">
                <a:solidFill>
                  <a:schemeClr val="bg1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UTM Avo" panose="02040603050506020204" charset="0"/>
                <a:cs typeface="UTM Avo" panose="02040603050506020204" charset="0"/>
              </a:rPr>
              <a:t>chú</a:t>
            </a:r>
            <a:r>
              <a:rPr lang="en-US" sz="2400" dirty="0">
                <a:solidFill>
                  <a:schemeClr val="bg1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UTM Avo" panose="02040603050506020204" charset="0"/>
                <a:cs typeface="UTM Avo" panose="02040603050506020204" charset="0"/>
              </a:rPr>
              <a:t>quan</a:t>
            </a:r>
            <a:r>
              <a:rPr lang="en-US" sz="2400" dirty="0">
                <a:solidFill>
                  <a:schemeClr val="bg1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UTM Avo" panose="02040603050506020204" charset="0"/>
                <a:cs typeface="UTM Avo" panose="02040603050506020204" charset="0"/>
              </a:rPr>
              <a:t>sát</a:t>
            </a:r>
            <a:r>
              <a:rPr lang="en-US" sz="2400" dirty="0">
                <a:solidFill>
                  <a:schemeClr val="bg1"/>
                </a:solidFill>
                <a:latin typeface="UTM Avo" panose="02040603050506020204" charset="0"/>
                <a:cs typeface="UTM Avo" panose="02040603050506020204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UTM Avo" panose="02040603050506020204" charset="0"/>
                <a:cs typeface="UTM Avo" panose="02040603050506020204" charset="0"/>
              </a:rPr>
              <a:t>các</a:t>
            </a:r>
            <a:r>
              <a:rPr lang="en-US" sz="2400" dirty="0">
                <a:solidFill>
                  <a:schemeClr val="bg1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UTM Avo" panose="02040603050506020204" charset="0"/>
                <a:cs typeface="UTM Avo" panose="02040603050506020204" charset="0"/>
              </a:rPr>
              <a:t>em</a:t>
            </a:r>
            <a:r>
              <a:rPr lang="en-US" sz="2400" dirty="0">
                <a:solidFill>
                  <a:schemeClr val="bg1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UTM Avo" panose="02040603050506020204" charset="0"/>
                <a:cs typeface="UTM Avo" panose="02040603050506020204" charset="0"/>
              </a:rPr>
              <a:t>sẽ</a:t>
            </a:r>
            <a:r>
              <a:rPr lang="en-US" sz="2400" dirty="0">
                <a:solidFill>
                  <a:schemeClr val="bg1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UTM Avo" panose="02040603050506020204" charset="0"/>
                <a:cs typeface="UTM Avo" panose="02040603050506020204" charset="0"/>
              </a:rPr>
              <a:t>nhận</a:t>
            </a:r>
            <a:r>
              <a:rPr lang="en-US" sz="2400" dirty="0">
                <a:solidFill>
                  <a:schemeClr val="bg1"/>
                </a:solidFill>
                <a:latin typeface="UTM Avo" panose="02040603050506020204" charset="0"/>
                <a:cs typeface="UTM Avo" panose="02040603050506020204" charset="0"/>
              </a:rPr>
              <a:t> ra </a:t>
            </a:r>
            <a:r>
              <a:rPr lang="en-US" sz="2400" dirty="0" err="1">
                <a:solidFill>
                  <a:schemeClr val="bg1"/>
                </a:solidFill>
                <a:latin typeface="UTM Avo" panose="02040603050506020204" charset="0"/>
                <a:cs typeface="UTM Avo" panose="02040603050506020204" charset="0"/>
              </a:rPr>
              <a:t>điều</a:t>
            </a:r>
            <a:r>
              <a:rPr lang="en-US" sz="2400" dirty="0">
                <a:solidFill>
                  <a:schemeClr val="bg1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UTM Avo" panose="02040603050506020204" charset="0"/>
                <a:cs typeface="UTM Avo" panose="02040603050506020204" charset="0"/>
              </a:rPr>
              <a:t>đó</a:t>
            </a:r>
            <a:r>
              <a:rPr lang="en-US" sz="2400" dirty="0">
                <a:solidFill>
                  <a:schemeClr val="bg1"/>
                </a:solidFill>
                <a:latin typeface="UTM Avo" panose="02040603050506020204" charset="0"/>
                <a:cs typeface="UTM Avo" panose="02040603050506020204" charset="0"/>
              </a:rPr>
              <a:t>.</a:t>
            </a:r>
          </a:p>
        </p:txBody>
      </p:sp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029D2F3E-548D-4495-B926-639188270C43}"/>
              </a:ext>
            </a:extLst>
          </p:cNvPr>
          <p:cNvSpPr/>
          <p:nvPr/>
        </p:nvSpPr>
        <p:spPr>
          <a:xfrm>
            <a:off x="6847367" y="101311"/>
            <a:ext cx="5344633" cy="2514600"/>
          </a:xfrm>
          <a:prstGeom prst="cloud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7030A0"/>
                </a:solidFill>
                <a:latin typeface="UTM Avo" panose="02040603050506020204" charset="0"/>
                <a:cs typeface="UTM Avo" panose="02040603050506020204" charset="0"/>
              </a:rPr>
              <a:t>- </a:t>
            </a:r>
            <a:r>
              <a:rPr lang="en-US" sz="3200" dirty="0" err="1">
                <a:solidFill>
                  <a:srgbClr val="7030A0"/>
                </a:solidFill>
                <a:latin typeface="UTM Avo" panose="02040603050506020204" charset="0"/>
                <a:cs typeface="UTM Avo" panose="02040603050506020204" charset="0"/>
              </a:rPr>
              <a:t>Bài</a:t>
            </a:r>
            <a:r>
              <a:rPr lang="en-US" sz="3200" dirty="0">
                <a:solidFill>
                  <a:srgbClr val="7030A0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UTM Avo" panose="02040603050506020204" charset="0"/>
                <a:cs typeface="UTM Avo" panose="02040603050506020204" charset="0"/>
              </a:rPr>
              <a:t>thơ</a:t>
            </a:r>
            <a:r>
              <a:rPr lang="en-US" sz="3200" dirty="0">
                <a:solidFill>
                  <a:srgbClr val="7030A0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UTM Avo" panose="02040603050506020204" charset="0"/>
                <a:cs typeface="UTM Avo" panose="02040603050506020204" charset="0"/>
              </a:rPr>
              <a:t>giúp</a:t>
            </a:r>
            <a:r>
              <a:rPr lang="en-US" sz="3200" dirty="0">
                <a:solidFill>
                  <a:srgbClr val="7030A0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UTM Avo" panose="02040603050506020204" charset="0"/>
                <a:cs typeface="UTM Avo" panose="02040603050506020204" charset="0"/>
              </a:rPr>
              <a:t>em</a:t>
            </a:r>
            <a:r>
              <a:rPr lang="en-US" sz="3200" dirty="0">
                <a:solidFill>
                  <a:srgbClr val="7030A0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UTM Avo" panose="02040603050506020204" charset="0"/>
                <a:cs typeface="UTM Avo" panose="02040603050506020204" charset="0"/>
              </a:rPr>
              <a:t>hiểu</a:t>
            </a:r>
            <a:r>
              <a:rPr lang="en-US" sz="3200" dirty="0">
                <a:solidFill>
                  <a:srgbClr val="7030A0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UTM Avo" panose="02040603050506020204" charset="0"/>
                <a:cs typeface="UTM Avo" panose="02040603050506020204" charset="0"/>
              </a:rPr>
              <a:t>điều</a:t>
            </a:r>
            <a:r>
              <a:rPr lang="en-US" sz="3200" dirty="0">
                <a:solidFill>
                  <a:srgbClr val="7030A0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UTM Avo" panose="02040603050506020204" charset="0"/>
                <a:cs typeface="UTM Avo" panose="02040603050506020204" charset="0"/>
              </a:rPr>
              <a:t>gì</a:t>
            </a:r>
            <a:r>
              <a:rPr lang="en-US" sz="3200" dirty="0">
                <a:solidFill>
                  <a:srgbClr val="7030A0"/>
                </a:solidFill>
                <a:latin typeface="UTM Avo" panose="02040603050506020204" charset="0"/>
                <a:cs typeface="UTM Avo" panose="02040603050506020204" charset="0"/>
              </a:rPr>
              <a:t>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4" grpId="0" bldLvl="0"/>
      <p:bldP spid="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400" y="0"/>
            <a:ext cx="11303000" cy="7200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3735" name="图片 73734" descr="PPT素材-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1850" y="3817938"/>
            <a:ext cx="3740150" cy="3206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0660" name="Text Box 4"/>
          <p:cNvSpPr txBox="1"/>
          <p:nvPr/>
        </p:nvSpPr>
        <p:spPr>
          <a:xfrm>
            <a:off x="2743200" y="2921000"/>
            <a:ext cx="6604000" cy="1095375"/>
          </a:xfrm>
          <a:prstGeom prst="rect">
            <a:avLst/>
          </a:prstGeom>
          <a:noFill/>
          <a:ln w="9525">
            <a:noFill/>
          </a:ln>
        </p:spPr>
        <p:txBody>
          <a:bodyPr lIns="121917" tIns="60958" rIns="121917" bIns="60958">
            <a:spAutoFit/>
          </a:bodyPr>
          <a:lstStyle/>
          <a:p>
            <a:pPr algn="ctr" defTabSz="1219200" eaLnBrk="1" hangingPunct="1">
              <a:spcBef>
                <a:spcPct val="50000"/>
              </a:spcBef>
            </a:pPr>
            <a:r>
              <a:rPr lang="en-US" altLang="x-none" sz="6400" b="0" dirty="0">
                <a:latin typeface="VNI-Avo" pitchFamily="2" charset="0"/>
                <a:cs typeface="Arial" panose="020B0604020202020204" pitchFamily="34" charset="0"/>
              </a:rPr>
              <a:t>KHÔÛI ÑOÄNG</a:t>
            </a:r>
            <a:endParaRPr lang="en-US" altLang="x-none" sz="6400" b="0" dirty="0">
              <a:latin typeface="VNI-Avo" pitchFamily="2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Content Placeholder 4">
            <a:extLst>
              <a:ext uri="{FF2B5EF4-FFF2-40B4-BE49-F238E27FC236}">
                <a16:creationId xmlns:a16="http://schemas.microsoft.com/office/drawing/2014/main" id="{37980DCE-424C-4E3F-9DCF-477541AA53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2720975" cy="168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9" name="Picture 5">
            <a:extLst>
              <a:ext uri="{FF2B5EF4-FFF2-40B4-BE49-F238E27FC236}">
                <a16:creationId xmlns:a16="http://schemas.microsoft.com/office/drawing/2014/main" id="{138EF963-2681-4F5C-A5AE-D89C1BD067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250" y="0"/>
            <a:ext cx="333375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0" name="Picture 2">
            <a:extLst>
              <a:ext uri="{FF2B5EF4-FFF2-40B4-BE49-F238E27FC236}">
                <a16:creationId xmlns:a16="http://schemas.microsoft.com/office/drawing/2014/main" id="{F57A9392-DD20-43F9-8336-118C1C3C0E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5813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1" name="WordArt 2">
            <a:extLst>
              <a:ext uri="{FF2B5EF4-FFF2-40B4-BE49-F238E27FC236}">
                <a16:creationId xmlns:a16="http://schemas.microsoft.com/office/drawing/2014/main" id="{AD650E47-7C3A-4068-A426-B26E32F4798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560380" y="2823655"/>
            <a:ext cx="7815889" cy="188503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197"/>
              </a:avLst>
            </a:prstTxWarp>
          </a:bodyPr>
          <a:lstStyle/>
          <a:p>
            <a:pPr algn="ctr"/>
            <a:r>
              <a:rPr lang="lt-LT" sz="3200" b="1" i="1" kern="10" dirty="0">
                <a:ln w="19050">
                  <a:solidFill>
                    <a:srgbClr val="8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6600"/>
                    </a:gs>
                    <a:gs pos="100000">
                      <a:srgbClr val="FF0066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HP001 4 hàng" panose="020B0603050302020204" pitchFamily="34" charset="0"/>
              </a:rPr>
              <a:t>Hǌ </a:t>
            </a:r>
            <a:r>
              <a:rPr lang="el-GR" sz="3200" b="1" i="1" kern="10" dirty="0">
                <a:ln w="19050">
                  <a:solidFill>
                    <a:srgbClr val="8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6600"/>
                    </a:gs>
                    <a:gs pos="100000">
                      <a:srgbClr val="FF0066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HP001 4 hàng" panose="020B0603050302020204" pitchFamily="34" charset="0"/>
              </a:rPr>
              <a:t>κ</a:t>
            </a:r>
            <a:r>
              <a:rPr lang="lt-LT" sz="3200" b="1" i="1" kern="10" dirty="0">
                <a:ln w="19050">
                  <a:solidFill>
                    <a:srgbClr val="8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6600"/>
                    </a:gs>
                    <a:gs pos="100000">
                      <a:srgbClr val="FF0066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HP001 4 hàng" panose="020B0603050302020204" pitchFamily="34" charset="0"/>
              </a:rPr>
              <a:t>uℓ lŜg </a:t>
            </a:r>
            <a:endParaRPr lang="vi-VN" sz="3200" b="1" i="1" kern="10" dirty="0">
              <a:ln w="19050">
                <a:solidFill>
                  <a:srgbClr val="8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6600"/>
                  </a:gs>
                  <a:gs pos="100000">
                    <a:srgbClr val="FF0066"/>
                  </a:gs>
                </a:gsLst>
                <a:lin ang="5400000" scaled="1"/>
              </a:gradFill>
              <a:effectLst>
                <a:outerShdw dist="35921" dir="2700000" algn="ctr" rotWithShape="0">
                  <a:srgbClr val="990000"/>
                </a:outerShdw>
              </a:effectLst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9625781"/>
      </p:ext>
    </p:extLst>
  </p:cSld>
  <p:clrMapOvr>
    <a:masterClrMapping/>
  </p:clrMapOvr>
  <p:transition spd="slow">
    <p:cover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an cho chay tron\PoolnoFo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4112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3860800" y="4919583"/>
            <a:ext cx="41646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000" dirty="0" err="1">
                <a:solidFill>
                  <a:prstClr val="white"/>
                </a:solidFill>
                <a:latin typeface="Calibri"/>
              </a:rPr>
              <a:t>hầy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/>
              </a:rPr>
              <a:t>cô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/>
              </a:rPr>
              <a:t>điền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 </a:t>
            </a:r>
          </a:p>
          <a:p>
            <a:pPr algn="ctr" defTabSz="1219170"/>
            <a:r>
              <a:rPr lang="en-US" sz="4000" dirty="0" err="1">
                <a:solidFill>
                  <a:prstClr val="white"/>
                </a:solidFill>
                <a:latin typeface="Calibri"/>
              </a:rPr>
              <a:t>câu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/>
              </a:rPr>
              <a:t>trả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/>
              </a:rPr>
              <a:t>lời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/>
              </a:rPr>
              <a:t>vào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/>
              </a:rPr>
              <a:t>đây</a:t>
            </a:r>
            <a:endParaRPr lang="en-US" sz="4000" dirty="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0160000" y="4741109"/>
            <a:ext cx="2133600" cy="2116891"/>
            <a:chOff x="7373838" y="3333750"/>
            <a:chExt cx="1752600" cy="1752600"/>
          </a:xfrm>
        </p:grpSpPr>
        <p:pic>
          <p:nvPicPr>
            <p:cNvPr id="9" name="Picture 8">
              <a:hlinkClick r:id="rId3" action="ppaction://hlinksldjump"/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6390" b="97125" l="9744" r="89776"/>
                      </a14:imgEffect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3838" y="3333750"/>
              <a:ext cx="1752600" cy="1752600"/>
            </a:xfrm>
            <a:prstGeom prst="rect">
              <a:avLst/>
            </a:prstGeom>
          </p:spPr>
        </p:pic>
        <p:sp>
          <p:nvSpPr>
            <p:cNvPr id="10" name="TextBox 9">
              <a:hlinkClick r:id="rId3" action="ppaction://hlinksldjump"/>
            </p:cNvPr>
            <p:cNvSpPr txBox="1"/>
            <p:nvPr/>
          </p:nvSpPr>
          <p:spPr>
            <a:xfrm rot="21190204">
              <a:off x="7736690" y="3597914"/>
              <a:ext cx="812699" cy="382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2400" b="1" dirty="0" err="1">
                  <a:solidFill>
                    <a:prstClr val="black"/>
                  </a:solidFill>
                  <a:latin typeface="Calibri"/>
                </a:rPr>
                <a:t>Trở</a:t>
              </a:r>
              <a:r>
                <a:rPr lang="en-US" sz="2400" b="1" dirty="0">
                  <a:solidFill>
                    <a:prstClr val="black"/>
                  </a:solidFill>
                  <a:latin typeface="Calibri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Calibri"/>
                </a:rPr>
                <a:t>về</a:t>
              </a:r>
              <a:endParaRPr lang="en-US" sz="2400" b="1" dirty="0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/>
          <a:srcRect t="5573"/>
          <a:stretch/>
        </p:blipFill>
        <p:spPr>
          <a:xfrm>
            <a:off x="0" y="-23709"/>
            <a:ext cx="13411200" cy="698500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5FD1181-852F-4FDD-B659-AE8F9FF099D8}"/>
              </a:ext>
            </a:extLst>
          </p:cNvPr>
          <p:cNvSpPr/>
          <p:nvPr/>
        </p:nvSpPr>
        <p:spPr>
          <a:xfrm>
            <a:off x="3179135" y="1073888"/>
            <a:ext cx="1552353" cy="3615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0031A17-C7BF-407F-9695-C9F7E105ABCB}"/>
              </a:ext>
            </a:extLst>
          </p:cNvPr>
          <p:cNvSpPr/>
          <p:nvPr/>
        </p:nvSpPr>
        <p:spPr>
          <a:xfrm>
            <a:off x="3179135" y="2098284"/>
            <a:ext cx="2222205" cy="3615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BA71DBA-DDD5-4C99-BB41-169AA79FFDB6}"/>
              </a:ext>
            </a:extLst>
          </p:cNvPr>
          <p:cNvSpPr/>
          <p:nvPr/>
        </p:nvSpPr>
        <p:spPr>
          <a:xfrm>
            <a:off x="3179135" y="2998381"/>
            <a:ext cx="2828260" cy="494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F8AAD45-13FF-4566-B0A9-461F6C208198}"/>
              </a:ext>
            </a:extLst>
          </p:cNvPr>
          <p:cNvSpPr/>
          <p:nvPr/>
        </p:nvSpPr>
        <p:spPr>
          <a:xfrm>
            <a:off x="2977117" y="4015814"/>
            <a:ext cx="2828260" cy="494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06A29AB-ABEB-48BC-9100-5D74532F0F29}"/>
              </a:ext>
            </a:extLst>
          </p:cNvPr>
          <p:cNvSpPr/>
          <p:nvPr/>
        </p:nvSpPr>
        <p:spPr>
          <a:xfrm>
            <a:off x="7460514" y="941276"/>
            <a:ext cx="1842974" cy="494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7D64C7E-66BE-4CA1-BC3C-5111A14FF46D}"/>
              </a:ext>
            </a:extLst>
          </p:cNvPr>
          <p:cNvSpPr/>
          <p:nvPr/>
        </p:nvSpPr>
        <p:spPr>
          <a:xfrm>
            <a:off x="7658987" y="1992548"/>
            <a:ext cx="2222205" cy="494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ABE7161-7D53-4E0B-ADD0-9F3423671EDC}"/>
              </a:ext>
            </a:extLst>
          </p:cNvPr>
          <p:cNvSpPr/>
          <p:nvPr/>
        </p:nvSpPr>
        <p:spPr>
          <a:xfrm>
            <a:off x="7460514" y="2909525"/>
            <a:ext cx="2828260" cy="494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7D7612C-FBCF-4EB8-8E65-CEFD95897374}"/>
              </a:ext>
            </a:extLst>
          </p:cNvPr>
          <p:cNvSpPr/>
          <p:nvPr/>
        </p:nvSpPr>
        <p:spPr>
          <a:xfrm>
            <a:off x="7460514" y="3913750"/>
            <a:ext cx="2828260" cy="494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40350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an cho chay tron\PoolnoFo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4112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3860800" y="4919583"/>
            <a:ext cx="41646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000" dirty="0" err="1">
                <a:solidFill>
                  <a:prstClr val="white"/>
                </a:solidFill>
                <a:latin typeface="Calibri"/>
              </a:rPr>
              <a:t>hầy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/>
              </a:rPr>
              <a:t>cô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/>
              </a:rPr>
              <a:t>điền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 </a:t>
            </a:r>
          </a:p>
          <a:p>
            <a:pPr algn="ctr" defTabSz="1219170"/>
            <a:r>
              <a:rPr lang="en-US" sz="4000" dirty="0" err="1">
                <a:solidFill>
                  <a:prstClr val="white"/>
                </a:solidFill>
                <a:latin typeface="Calibri"/>
              </a:rPr>
              <a:t>câu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/>
              </a:rPr>
              <a:t>trả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/>
              </a:rPr>
              <a:t>lời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/>
              </a:rPr>
              <a:t>vào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/>
              </a:rPr>
              <a:t>đây</a:t>
            </a:r>
            <a:endParaRPr lang="en-US" sz="4000" dirty="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0160000" y="4741109"/>
            <a:ext cx="2133600" cy="2116891"/>
            <a:chOff x="7373838" y="3333750"/>
            <a:chExt cx="1752600" cy="1752600"/>
          </a:xfrm>
        </p:grpSpPr>
        <p:pic>
          <p:nvPicPr>
            <p:cNvPr id="9" name="Picture 8">
              <a:hlinkClick r:id="rId3" action="ppaction://hlinksldjump"/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6390" b="97125" l="9744" r="89776"/>
                      </a14:imgEffect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3838" y="3333750"/>
              <a:ext cx="1752600" cy="1752600"/>
            </a:xfrm>
            <a:prstGeom prst="rect">
              <a:avLst/>
            </a:prstGeom>
          </p:spPr>
        </p:pic>
        <p:sp>
          <p:nvSpPr>
            <p:cNvPr id="10" name="TextBox 9">
              <a:hlinkClick r:id="rId3" action="ppaction://hlinksldjump"/>
            </p:cNvPr>
            <p:cNvSpPr txBox="1"/>
            <p:nvPr/>
          </p:nvSpPr>
          <p:spPr>
            <a:xfrm rot="21190204">
              <a:off x="7736690" y="3597914"/>
              <a:ext cx="812699" cy="382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2400" b="1" dirty="0" err="1">
                  <a:solidFill>
                    <a:prstClr val="black"/>
                  </a:solidFill>
                  <a:latin typeface="Calibri"/>
                </a:rPr>
                <a:t>Trở</a:t>
              </a:r>
              <a:r>
                <a:rPr lang="en-US" sz="2400" b="1" dirty="0">
                  <a:solidFill>
                    <a:prstClr val="black"/>
                  </a:solidFill>
                  <a:latin typeface="Calibri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Calibri"/>
                </a:rPr>
                <a:t>về</a:t>
              </a:r>
              <a:endParaRPr lang="en-US" sz="2400" b="1" dirty="0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/>
          <a:srcRect t="5573"/>
          <a:stretch/>
        </p:blipFill>
        <p:spPr>
          <a:xfrm>
            <a:off x="0" y="-23709"/>
            <a:ext cx="13411200" cy="698500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5FD1181-852F-4FDD-B659-AE8F9FF099D8}"/>
              </a:ext>
            </a:extLst>
          </p:cNvPr>
          <p:cNvSpPr/>
          <p:nvPr/>
        </p:nvSpPr>
        <p:spPr>
          <a:xfrm>
            <a:off x="3179135" y="1073888"/>
            <a:ext cx="1552353" cy="3615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0031A17-C7BF-407F-9695-C9F7E105ABCB}"/>
              </a:ext>
            </a:extLst>
          </p:cNvPr>
          <p:cNvSpPr/>
          <p:nvPr/>
        </p:nvSpPr>
        <p:spPr>
          <a:xfrm>
            <a:off x="2844208" y="1571298"/>
            <a:ext cx="2222205" cy="3615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BA71DBA-DDD5-4C99-BB41-169AA79FFDB6}"/>
              </a:ext>
            </a:extLst>
          </p:cNvPr>
          <p:cNvSpPr/>
          <p:nvPr/>
        </p:nvSpPr>
        <p:spPr>
          <a:xfrm>
            <a:off x="3118884" y="2056790"/>
            <a:ext cx="2828260" cy="494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F8AAD45-13FF-4566-B0A9-461F6C208198}"/>
              </a:ext>
            </a:extLst>
          </p:cNvPr>
          <p:cNvSpPr/>
          <p:nvPr/>
        </p:nvSpPr>
        <p:spPr>
          <a:xfrm>
            <a:off x="2939313" y="2457417"/>
            <a:ext cx="2828260" cy="494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06A29AB-ABEB-48BC-9100-5D74532F0F29}"/>
              </a:ext>
            </a:extLst>
          </p:cNvPr>
          <p:cNvSpPr/>
          <p:nvPr/>
        </p:nvSpPr>
        <p:spPr>
          <a:xfrm>
            <a:off x="3179134" y="2934881"/>
            <a:ext cx="2828259" cy="494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7D64C7E-66BE-4CA1-BC3C-5111A14FF46D}"/>
              </a:ext>
            </a:extLst>
          </p:cNvPr>
          <p:cNvSpPr/>
          <p:nvPr/>
        </p:nvSpPr>
        <p:spPr>
          <a:xfrm>
            <a:off x="2854841" y="3443563"/>
            <a:ext cx="2828259" cy="494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ABE7161-7D53-4E0B-ADD0-9F3423671EDC}"/>
              </a:ext>
            </a:extLst>
          </p:cNvPr>
          <p:cNvSpPr/>
          <p:nvPr/>
        </p:nvSpPr>
        <p:spPr>
          <a:xfrm>
            <a:off x="2939313" y="3989595"/>
            <a:ext cx="2828260" cy="494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7D7612C-FBCF-4EB8-8E65-CEFD95897374}"/>
              </a:ext>
            </a:extLst>
          </p:cNvPr>
          <p:cNvSpPr/>
          <p:nvPr/>
        </p:nvSpPr>
        <p:spPr>
          <a:xfrm>
            <a:off x="7478635" y="3922310"/>
            <a:ext cx="2828260" cy="494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17C998E-BCA0-4EA4-A25B-69B3694174B0}"/>
              </a:ext>
            </a:extLst>
          </p:cNvPr>
          <p:cNvSpPr/>
          <p:nvPr/>
        </p:nvSpPr>
        <p:spPr>
          <a:xfrm>
            <a:off x="2939313" y="4401756"/>
            <a:ext cx="2828260" cy="494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74261A6-36FA-4019-8F48-1CDB36E4C2B8}"/>
              </a:ext>
            </a:extLst>
          </p:cNvPr>
          <p:cNvSpPr/>
          <p:nvPr/>
        </p:nvSpPr>
        <p:spPr>
          <a:xfrm>
            <a:off x="7460514" y="941276"/>
            <a:ext cx="2066258" cy="494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C6AAB14-28FA-4A21-BB08-BD2B8A1A921F}"/>
              </a:ext>
            </a:extLst>
          </p:cNvPr>
          <p:cNvSpPr/>
          <p:nvPr/>
        </p:nvSpPr>
        <p:spPr>
          <a:xfrm>
            <a:off x="6992303" y="1535480"/>
            <a:ext cx="2534469" cy="494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6E89373-D658-405D-AA52-ECCAF87B2086}"/>
              </a:ext>
            </a:extLst>
          </p:cNvPr>
          <p:cNvSpPr/>
          <p:nvPr/>
        </p:nvSpPr>
        <p:spPr>
          <a:xfrm>
            <a:off x="7625531" y="1970928"/>
            <a:ext cx="2534469" cy="494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3C595DB-36B3-437F-BE18-D17E30488F4B}"/>
              </a:ext>
            </a:extLst>
          </p:cNvPr>
          <p:cNvSpPr/>
          <p:nvPr/>
        </p:nvSpPr>
        <p:spPr>
          <a:xfrm>
            <a:off x="6992303" y="2500788"/>
            <a:ext cx="2534469" cy="494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3E950A1-6BAE-41E1-AA87-7B0443CA7731}"/>
              </a:ext>
            </a:extLst>
          </p:cNvPr>
          <p:cNvSpPr/>
          <p:nvPr/>
        </p:nvSpPr>
        <p:spPr>
          <a:xfrm>
            <a:off x="7439651" y="2934881"/>
            <a:ext cx="2849123" cy="494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1A21EC0-1C83-4B66-A322-99E03236B3BA}"/>
              </a:ext>
            </a:extLst>
          </p:cNvPr>
          <p:cNvSpPr/>
          <p:nvPr/>
        </p:nvSpPr>
        <p:spPr>
          <a:xfrm>
            <a:off x="6992303" y="3506621"/>
            <a:ext cx="2849123" cy="4941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491E71F-1C86-43E9-9600-799E5A295A9D}"/>
              </a:ext>
            </a:extLst>
          </p:cNvPr>
          <p:cNvSpPr/>
          <p:nvPr/>
        </p:nvSpPr>
        <p:spPr>
          <a:xfrm>
            <a:off x="6999419" y="4451816"/>
            <a:ext cx="2828260" cy="5510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15823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an cho chay tron\PoolnoFo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4112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3860800" y="4919583"/>
            <a:ext cx="41646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000" dirty="0" err="1">
                <a:solidFill>
                  <a:prstClr val="white"/>
                </a:solidFill>
                <a:latin typeface="Calibri"/>
              </a:rPr>
              <a:t>hầy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/>
              </a:rPr>
              <a:t>cô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/>
              </a:rPr>
              <a:t>điền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 </a:t>
            </a:r>
          </a:p>
          <a:p>
            <a:pPr algn="ctr" defTabSz="1219170"/>
            <a:r>
              <a:rPr lang="en-US" sz="4000" dirty="0" err="1">
                <a:solidFill>
                  <a:prstClr val="white"/>
                </a:solidFill>
                <a:latin typeface="Calibri"/>
              </a:rPr>
              <a:t>câu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/>
              </a:rPr>
              <a:t>trả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/>
              </a:rPr>
              <a:t>lời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/>
              </a:rPr>
              <a:t>vào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/>
              </a:rPr>
              <a:t>đây</a:t>
            </a:r>
            <a:endParaRPr lang="en-US" sz="4000" dirty="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0160000" y="4741109"/>
            <a:ext cx="2133600" cy="2116891"/>
            <a:chOff x="7373838" y="3333750"/>
            <a:chExt cx="1752600" cy="1752600"/>
          </a:xfrm>
        </p:grpSpPr>
        <p:pic>
          <p:nvPicPr>
            <p:cNvPr id="9" name="Picture 8">
              <a:hlinkClick r:id="rId3" action="ppaction://hlinksldjump"/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6390" b="97125" l="9744" r="89776"/>
                      </a14:imgEffect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3838" y="3333750"/>
              <a:ext cx="1752600" cy="1752600"/>
            </a:xfrm>
            <a:prstGeom prst="rect">
              <a:avLst/>
            </a:prstGeom>
          </p:spPr>
        </p:pic>
        <p:sp>
          <p:nvSpPr>
            <p:cNvPr id="10" name="TextBox 9">
              <a:hlinkClick r:id="rId3" action="ppaction://hlinksldjump"/>
            </p:cNvPr>
            <p:cNvSpPr txBox="1"/>
            <p:nvPr/>
          </p:nvSpPr>
          <p:spPr>
            <a:xfrm rot="21190204">
              <a:off x="7736690" y="3597914"/>
              <a:ext cx="812699" cy="382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2400" b="1" dirty="0" err="1">
                  <a:solidFill>
                    <a:prstClr val="black"/>
                  </a:solidFill>
                  <a:latin typeface="Calibri"/>
                </a:rPr>
                <a:t>Trở</a:t>
              </a:r>
              <a:r>
                <a:rPr lang="en-US" sz="2400" b="1" dirty="0">
                  <a:solidFill>
                    <a:prstClr val="black"/>
                  </a:solidFill>
                  <a:latin typeface="Calibri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Calibri"/>
                </a:rPr>
                <a:t>về</a:t>
              </a:r>
              <a:endParaRPr lang="en-US" sz="2400" b="1" dirty="0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/>
          <a:srcRect t="5573"/>
          <a:stretch/>
        </p:blipFill>
        <p:spPr>
          <a:xfrm>
            <a:off x="0" y="-23709"/>
            <a:ext cx="13411200" cy="698500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0031A17-C7BF-407F-9695-C9F7E105ABCB}"/>
              </a:ext>
            </a:extLst>
          </p:cNvPr>
          <p:cNvSpPr/>
          <p:nvPr/>
        </p:nvSpPr>
        <p:spPr>
          <a:xfrm>
            <a:off x="2238153" y="1571299"/>
            <a:ext cx="3992525" cy="33482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74261A6-36FA-4019-8F48-1CDB36E4C2B8}"/>
              </a:ext>
            </a:extLst>
          </p:cNvPr>
          <p:cNvSpPr/>
          <p:nvPr/>
        </p:nvSpPr>
        <p:spPr>
          <a:xfrm>
            <a:off x="6230677" y="1547591"/>
            <a:ext cx="4164631" cy="33719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74349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an cho chay tron\PoolnoFo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4112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3860800" y="4919583"/>
            <a:ext cx="41646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000" dirty="0" err="1">
                <a:solidFill>
                  <a:prstClr val="white"/>
                </a:solidFill>
                <a:latin typeface="Calibri"/>
              </a:rPr>
              <a:t>hầy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/>
              </a:rPr>
              <a:t>cô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/>
              </a:rPr>
              <a:t>điền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 </a:t>
            </a:r>
          </a:p>
          <a:p>
            <a:pPr algn="ctr" defTabSz="1219170"/>
            <a:r>
              <a:rPr lang="en-US" sz="4000" dirty="0" err="1">
                <a:solidFill>
                  <a:prstClr val="white"/>
                </a:solidFill>
                <a:latin typeface="Calibri"/>
              </a:rPr>
              <a:t>câu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/>
              </a:rPr>
              <a:t>trả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/>
              </a:rPr>
              <a:t>lời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/>
              </a:rPr>
              <a:t>vào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/>
              </a:rPr>
              <a:t>đây</a:t>
            </a:r>
            <a:endParaRPr lang="en-US" sz="4000" dirty="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0160000" y="4741109"/>
            <a:ext cx="2133600" cy="2116891"/>
            <a:chOff x="7373838" y="3333750"/>
            <a:chExt cx="1752600" cy="1752600"/>
          </a:xfrm>
        </p:grpSpPr>
        <p:pic>
          <p:nvPicPr>
            <p:cNvPr id="9" name="Picture 8">
              <a:hlinkClick r:id="rId3" action="ppaction://hlinksldjump"/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6390" b="97125" l="9744" r="89776"/>
                      </a14:imgEffect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3838" y="3333750"/>
              <a:ext cx="1752600" cy="1752600"/>
            </a:xfrm>
            <a:prstGeom prst="rect">
              <a:avLst/>
            </a:prstGeom>
          </p:spPr>
        </p:pic>
        <p:sp>
          <p:nvSpPr>
            <p:cNvPr id="10" name="TextBox 9">
              <a:hlinkClick r:id="rId3" action="ppaction://hlinksldjump"/>
            </p:cNvPr>
            <p:cNvSpPr txBox="1"/>
            <p:nvPr/>
          </p:nvSpPr>
          <p:spPr>
            <a:xfrm rot="21190204">
              <a:off x="7736690" y="3597914"/>
              <a:ext cx="812699" cy="382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2400" b="1" dirty="0" err="1">
                  <a:solidFill>
                    <a:prstClr val="black"/>
                  </a:solidFill>
                  <a:latin typeface="Calibri"/>
                </a:rPr>
                <a:t>Trở</a:t>
              </a:r>
              <a:r>
                <a:rPr lang="en-US" sz="2400" b="1" dirty="0">
                  <a:solidFill>
                    <a:prstClr val="black"/>
                  </a:solidFill>
                  <a:latin typeface="Calibri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Calibri"/>
                </a:rPr>
                <a:t>về</a:t>
              </a:r>
              <a:endParaRPr lang="en-US" sz="2400" b="1" dirty="0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/>
          <a:srcRect t="5573"/>
          <a:stretch/>
        </p:blipFill>
        <p:spPr>
          <a:xfrm>
            <a:off x="0" y="-23709"/>
            <a:ext cx="13411200" cy="6985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9065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F3DBEC6-C1BC-4B6D-B85D-58B2645667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5" name="TextBox 2">
            <a:extLst>
              <a:ext uri="{FF2B5EF4-FFF2-40B4-BE49-F238E27FC236}">
                <a16:creationId xmlns:a16="http://schemas.microsoft.com/office/drawing/2014/main" id="{CC241C12-C03E-4BAE-9033-C3E9B10E47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9069" y="75161"/>
            <a:ext cx="9186862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vi-VN" sz="4200" b="1" dirty="0" err="1">
                <a:latin typeface="HP001" panose="020B0603050302020204" pitchFamily="34" charset="0"/>
                <a:ea typeface="HP001" panose="020B0603050302020204" pitchFamily="34" charset="0"/>
                <a:cs typeface="DilleniaUPC" panose="02020603050405020304" pitchFamily="18" charset="-34"/>
              </a:rPr>
              <a:t>Thứ</a:t>
            </a:r>
            <a:r>
              <a:rPr lang="en-US" altLang="vi-VN" sz="4200" b="1" dirty="0">
                <a:latin typeface="HP001" panose="020B0603050302020204" pitchFamily="34" charset="0"/>
                <a:ea typeface="HP001" panose="020B0603050302020204" pitchFamily="34" charset="0"/>
                <a:cs typeface="DilleniaUPC" panose="02020603050405020304" pitchFamily="18" charset="-34"/>
              </a:rPr>
              <a:t> t</a:t>
            </a:r>
            <a:r>
              <a:rPr lang="vi-VN" altLang="vi-VN" sz="4200" b="1" dirty="0">
                <a:latin typeface="HP001" panose="020B0603050302020204" pitchFamily="34" charset="0"/>
                <a:ea typeface="HP001" panose="020B0603050302020204" pitchFamily="34" charset="0"/>
                <a:cs typeface="DilleniaUPC" panose="02020603050405020304" pitchFamily="18" charset="-34"/>
              </a:rPr>
              <a:t>ư</a:t>
            </a:r>
            <a:r>
              <a:rPr lang="en-US" altLang="vi-VN" sz="4200" b="1" dirty="0">
                <a:latin typeface="HP001" panose="020B0603050302020204" pitchFamily="34" charset="0"/>
                <a:ea typeface="HP001" panose="020B0603050302020204" pitchFamily="34" charset="0"/>
                <a:cs typeface="DilleniaUPC" panose="02020603050405020304" pitchFamily="18" charset="-34"/>
              </a:rPr>
              <a:t> </a:t>
            </a:r>
            <a:r>
              <a:rPr lang="en-US" altLang="vi-VN" sz="4200" b="1" dirty="0" err="1">
                <a:latin typeface="HP001" panose="020B0603050302020204" pitchFamily="34" charset="0"/>
                <a:ea typeface="HP001" panose="020B0603050302020204" pitchFamily="34" charset="0"/>
                <a:cs typeface="DilleniaUPC" panose="02020603050405020304" pitchFamily="18" charset="-34"/>
              </a:rPr>
              <a:t>ngày</a:t>
            </a:r>
            <a:r>
              <a:rPr lang="en-US" altLang="vi-VN" sz="4200" b="1" dirty="0">
                <a:latin typeface="HP001" panose="020B0603050302020204" pitchFamily="34" charset="0"/>
                <a:ea typeface="HP001" panose="020B0603050302020204" pitchFamily="34" charset="0"/>
                <a:cs typeface="DilleniaUPC" panose="02020603050405020304" pitchFamily="18" charset="-34"/>
              </a:rPr>
              <a:t> </a:t>
            </a:r>
            <a:r>
              <a:rPr lang="en-US" altLang="vi-VN" sz="4200" b="1" dirty="0">
                <a:latin typeface="HP001 4 hàng" panose="020B0603050302020204" pitchFamily="34" charset="0"/>
                <a:ea typeface="HP001" panose="020B0603050302020204" pitchFamily="34" charset="0"/>
                <a:cs typeface="DilleniaUPC" panose="02020603050405020304" pitchFamily="18" charset="-34"/>
              </a:rPr>
              <a:t>7</a:t>
            </a:r>
            <a:r>
              <a:rPr lang="en-US" altLang="vi-VN" sz="4200" b="1" dirty="0">
                <a:latin typeface="HP001" panose="020B0603050302020204" pitchFamily="34" charset="0"/>
                <a:ea typeface="HP001" panose="020B0603050302020204" pitchFamily="34" charset="0"/>
                <a:cs typeface="DilleniaUPC" panose="02020603050405020304" pitchFamily="18" charset="-34"/>
              </a:rPr>
              <a:t> </a:t>
            </a:r>
            <a:r>
              <a:rPr lang="en-US" altLang="vi-VN" sz="4200" b="1" dirty="0" err="1">
                <a:latin typeface="HP001" panose="020B0603050302020204" pitchFamily="34" charset="0"/>
                <a:ea typeface="HP001" panose="020B0603050302020204" pitchFamily="34" charset="0"/>
                <a:cs typeface="DilleniaUPC" panose="02020603050405020304" pitchFamily="18" charset="-34"/>
              </a:rPr>
              <a:t>tháng</a:t>
            </a:r>
            <a:r>
              <a:rPr lang="en-US" altLang="vi-VN" sz="4200" b="1" dirty="0">
                <a:latin typeface="HP001" panose="020B0603050302020204" pitchFamily="34" charset="0"/>
                <a:ea typeface="HP001" panose="020B0603050302020204" pitchFamily="34" charset="0"/>
                <a:cs typeface="DilleniaUPC" panose="02020603050405020304" pitchFamily="18" charset="-34"/>
              </a:rPr>
              <a:t> </a:t>
            </a:r>
            <a:r>
              <a:rPr lang="en-US" altLang="vi-VN" sz="4200" b="1" dirty="0">
                <a:latin typeface="HP001 4 hàng" panose="020B0603050302020204" pitchFamily="34" charset="0"/>
                <a:ea typeface="HP001" panose="020B0603050302020204" pitchFamily="34" charset="0"/>
                <a:cs typeface="DilleniaUPC" panose="02020603050405020304" pitchFamily="18" charset="-34"/>
              </a:rPr>
              <a:t>4</a:t>
            </a:r>
            <a:r>
              <a:rPr lang="en-US" altLang="vi-VN" sz="4200" b="1" dirty="0">
                <a:latin typeface="HP001" panose="020B0603050302020204" pitchFamily="34" charset="0"/>
                <a:ea typeface="HP001" panose="020B0603050302020204" pitchFamily="34" charset="0"/>
                <a:cs typeface="DilleniaUPC" panose="02020603050405020304" pitchFamily="18" charset="-34"/>
              </a:rPr>
              <a:t> </a:t>
            </a:r>
            <a:r>
              <a:rPr lang="en-US" altLang="vi-VN" sz="4200" b="1" dirty="0" err="1">
                <a:latin typeface="HP001" panose="020B0603050302020204" pitchFamily="34" charset="0"/>
                <a:ea typeface="HP001" panose="020B0603050302020204" pitchFamily="34" charset="0"/>
                <a:cs typeface="DilleniaUPC" panose="02020603050405020304" pitchFamily="18" charset="-34"/>
              </a:rPr>
              <a:t>năm</a:t>
            </a:r>
            <a:r>
              <a:rPr lang="en-US" altLang="vi-VN" sz="4200" b="1" dirty="0">
                <a:latin typeface="HP001" panose="020B0603050302020204" pitchFamily="34" charset="0"/>
                <a:ea typeface="HP001" panose="020B0603050302020204" pitchFamily="34" charset="0"/>
                <a:cs typeface="DilleniaUPC" panose="02020603050405020304" pitchFamily="18" charset="-34"/>
              </a:rPr>
              <a:t> </a:t>
            </a:r>
            <a:r>
              <a:rPr lang="en-US" altLang="vi-VN" sz="4200" b="1" dirty="0">
                <a:latin typeface="HP001 4 hàng" panose="020B0603050302020204" pitchFamily="34" charset="0"/>
                <a:ea typeface="HP001" panose="020B0603050302020204" pitchFamily="34" charset="0"/>
                <a:cs typeface="DilleniaUPC" panose="02020603050405020304" pitchFamily="18" charset="-34"/>
              </a:rPr>
              <a:t>2021</a:t>
            </a:r>
            <a:endParaRPr lang="vi-VN" altLang="vi-VN" sz="4200" b="1" dirty="0">
              <a:latin typeface="HP001 4 hàng" panose="020B0603050302020204" pitchFamily="34" charset="0"/>
              <a:ea typeface="HP001" panose="020B0603050302020204" pitchFamily="34" charset="0"/>
              <a:cs typeface="DilleniaUPC" panose="02020603050405020304" pitchFamily="18" charset="-34"/>
            </a:endParaRPr>
          </a:p>
        </p:txBody>
      </p:sp>
      <p:sp>
        <p:nvSpPr>
          <p:cNvPr id="16" name="TextBox 3">
            <a:extLst>
              <a:ext uri="{FF2B5EF4-FFF2-40B4-BE49-F238E27FC236}">
                <a16:creationId xmlns:a16="http://schemas.microsoft.com/office/drawing/2014/main" id="{373E1892-C213-45E9-8475-14E9DFB18F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7575" y="894123"/>
            <a:ext cx="3240153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900"/>
              </a:spcBef>
              <a:spcAft>
                <a:spcPts val="1200"/>
              </a:spcAft>
              <a:buFontTx/>
              <a:buNone/>
            </a:pPr>
            <a:r>
              <a:rPr lang="en-US" altLang="vi-VN" sz="4200" b="1" dirty="0">
                <a:solidFill>
                  <a:srgbClr val="0000FF"/>
                </a:solidFill>
                <a:latin typeface="HP001" panose="020B0603050302020204" pitchFamily="34" charset="0"/>
                <a:ea typeface="HP001" panose="020B0603050302020204" pitchFamily="34" charset="0"/>
                <a:cs typeface="DilleniaUPC" panose="02020603050405020304" pitchFamily="18" charset="-34"/>
              </a:rPr>
              <a:t> </a:t>
            </a:r>
            <a:r>
              <a:rPr lang="en-US" altLang="vi-VN" sz="4200" b="1" dirty="0" err="1">
                <a:solidFill>
                  <a:srgbClr val="0000FF"/>
                </a:solidFill>
                <a:latin typeface="HP001" panose="020B0603050302020204" pitchFamily="34" charset="0"/>
                <a:ea typeface="HP001" panose="020B0603050302020204" pitchFamily="34" charset="0"/>
                <a:cs typeface="DilleniaUPC" panose="02020603050405020304" pitchFamily="18" charset="-34"/>
              </a:rPr>
              <a:t>Chính</a:t>
            </a:r>
            <a:r>
              <a:rPr lang="en-US" altLang="vi-VN" sz="4200" b="1" dirty="0">
                <a:solidFill>
                  <a:srgbClr val="0000FF"/>
                </a:solidFill>
                <a:latin typeface="HP001" panose="020B0603050302020204" pitchFamily="34" charset="0"/>
                <a:ea typeface="HP001" panose="020B0603050302020204" pitchFamily="34" charset="0"/>
                <a:cs typeface="DilleniaUPC" panose="02020603050405020304" pitchFamily="18" charset="-34"/>
              </a:rPr>
              <a:t> </a:t>
            </a:r>
            <a:r>
              <a:rPr lang="en-US" altLang="vi-VN" sz="4200" b="1" dirty="0" err="1">
                <a:solidFill>
                  <a:srgbClr val="0000FF"/>
                </a:solidFill>
                <a:latin typeface="HP001" panose="020B0603050302020204" pitchFamily="34" charset="0"/>
                <a:ea typeface="HP001" panose="020B0603050302020204" pitchFamily="34" charset="0"/>
                <a:cs typeface="DilleniaUPC" panose="02020603050405020304" pitchFamily="18" charset="-34"/>
              </a:rPr>
              <a:t>tả</a:t>
            </a:r>
            <a:endParaRPr lang="vi-VN" altLang="vi-VN" sz="4200" b="1" dirty="0">
              <a:solidFill>
                <a:srgbClr val="0000FF"/>
              </a:solidFill>
              <a:latin typeface="HP001 4 hàng" panose="020B0603050302020204" pitchFamily="34" charset="0"/>
              <a:ea typeface="HP001" panose="020B0603050302020204" pitchFamily="34" charset="0"/>
              <a:cs typeface="DilleniaUPC" panose="02020603050405020304" pitchFamily="18" charset="-34"/>
            </a:endParaRPr>
          </a:p>
        </p:txBody>
      </p:sp>
      <p:sp>
        <p:nvSpPr>
          <p:cNvPr id="17" name="TextBox 5">
            <a:extLst>
              <a:ext uri="{FF2B5EF4-FFF2-40B4-BE49-F238E27FC236}">
                <a16:creationId xmlns:a16="http://schemas.microsoft.com/office/drawing/2014/main" id="{F2FFFE07-A781-44A0-8642-FCFC79F178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6551" y="1744838"/>
            <a:ext cx="4233528" cy="690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sz="42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Kể</a:t>
            </a:r>
            <a:r>
              <a:rPr lang="en-US" sz="4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42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εo</a:t>
            </a:r>
            <a:r>
              <a:rPr lang="en-US" sz="4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χ≠ </a:t>
            </a:r>
            <a:r>
              <a:rPr lang="en-US" sz="4200" b="1" dirty="0" err="1">
                <a:solidFill>
                  <a:srgbClr val="FF0000"/>
                </a:solidFill>
                <a:latin typeface="HP001 4 hàng" panose="020B0603050302020204" pitchFamily="34" charset="0"/>
              </a:rPr>
              <a:t>wΉ</a:t>
            </a:r>
            <a:r>
              <a:rPr lang="en-US" sz="4200" b="1" dirty="0">
                <a:solidFill>
                  <a:srgbClr val="FF0000"/>
                </a:solidFill>
                <a:latin typeface="HP001 4 hàng" panose="020B0603050302020204" pitchFamily="34" charset="0"/>
              </a:rPr>
              <a:t>;</a:t>
            </a:r>
            <a:endParaRPr lang="vi-VN" sz="4200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18" name="TextBox 3">
            <a:extLst>
              <a:ext uri="{FF2B5EF4-FFF2-40B4-BE49-F238E27FC236}">
                <a16:creationId xmlns:a16="http://schemas.microsoft.com/office/drawing/2014/main" id="{4A6D34A1-963C-49D8-B764-AAEEF63DA7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9691" y="3329310"/>
            <a:ext cx="6514084" cy="690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sz="4200" b="1" dirty="0">
                <a:latin typeface="HP001 4 hàng" panose="020B0603050302020204" pitchFamily="34" charset="0"/>
              </a:rPr>
              <a:t>Hay </a:t>
            </a:r>
            <a:r>
              <a:rPr lang="en-US" sz="4200" b="1" dirty="0" err="1">
                <a:latin typeface="HP001 4 hàng" panose="020B0603050302020204" pitchFamily="34" charset="0"/>
              </a:rPr>
              <a:t>wĀ</a:t>
            </a:r>
            <a:r>
              <a:rPr lang="en-US" sz="4200" b="1" dirty="0">
                <a:latin typeface="HP001 4 hàng" panose="020B0603050302020204" pitchFamily="34" charset="0"/>
              </a:rPr>
              <a:t> </a:t>
            </a:r>
            <a:r>
              <a:rPr lang="en-US" sz="4200" b="1" dirty="0" err="1">
                <a:latin typeface="HP001 4 hàng" panose="020B0603050302020204" pitchFamily="34" charset="0"/>
              </a:rPr>
              <a:t>ầm</a:t>
            </a:r>
            <a:r>
              <a:rPr lang="en-US" sz="4200" b="1" dirty="0">
                <a:latin typeface="HP001 4 hàng" panose="020B0603050302020204" pitchFamily="34" charset="0"/>
              </a:rPr>
              <a:t> ć</a:t>
            </a:r>
            <a:endParaRPr lang="vi-VN" sz="4200" dirty="0">
              <a:latin typeface="HP001 4 hàng" panose="020B0603050302020204" pitchFamily="34" charset="0"/>
            </a:endParaRPr>
          </a:p>
        </p:txBody>
      </p:sp>
      <p:sp>
        <p:nvSpPr>
          <p:cNvPr id="19" name="TextBox 5">
            <a:extLst>
              <a:ext uri="{FF2B5EF4-FFF2-40B4-BE49-F238E27FC236}">
                <a16:creationId xmlns:a16="http://schemas.microsoft.com/office/drawing/2014/main" id="{8577946F-137C-43CC-BB45-5CE6A7FF21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0957" y="4120165"/>
            <a:ext cx="6924915" cy="690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sz="4200" b="1" dirty="0" err="1">
                <a:latin typeface="HP001 4 hàng" panose="020B0603050302020204" pitchFamily="34" charset="0"/>
              </a:rPr>
              <a:t>Là</a:t>
            </a:r>
            <a:r>
              <a:rPr lang="en-US" sz="4200" b="1" dirty="0">
                <a:latin typeface="HP001 4 hàng" panose="020B0603050302020204" pitchFamily="34" charset="0"/>
              </a:rPr>
              <a:t> </a:t>
            </a:r>
            <a:r>
              <a:rPr lang="en-US" sz="4200" b="1" dirty="0" err="1">
                <a:latin typeface="HP001 4 hàng" panose="020B0603050302020204" pitchFamily="34" charset="0"/>
              </a:rPr>
              <a:t>cΪ</a:t>
            </a:r>
            <a:r>
              <a:rPr lang="en-US" sz="4200" b="1" dirty="0">
                <a:latin typeface="HP001 4 hàng" panose="020B0603050302020204" pitchFamily="34" charset="0"/>
              </a:rPr>
              <a:t> </a:t>
            </a:r>
            <a:r>
              <a:rPr lang="en-US" sz="4200" b="1" dirty="0" err="1">
                <a:latin typeface="HP001 4 hàng" panose="020B0603050302020204" pitchFamily="34" charset="0"/>
              </a:rPr>
              <a:t>νŻt</a:t>
            </a:r>
            <a:r>
              <a:rPr lang="en-US" sz="4200" b="1" dirty="0">
                <a:latin typeface="HP001 4 hàng" panose="020B0603050302020204" pitchFamily="34" charset="0"/>
              </a:rPr>
              <a:t> </a:t>
            </a:r>
            <a:r>
              <a:rPr lang="en-US" sz="4200" b="1" dirty="0" err="1">
                <a:latin typeface="HP001 4 hàng" panose="020B0603050302020204" pitchFamily="34" charset="0"/>
              </a:rPr>
              <a:t>bầu</a:t>
            </a:r>
            <a:r>
              <a:rPr lang="en-US" sz="4200" b="1" dirty="0">
                <a:latin typeface="HP001 4 hàng" panose="020B0603050302020204" pitchFamily="34" charset="0"/>
              </a:rPr>
              <a:t>. </a:t>
            </a:r>
            <a:endParaRPr lang="vi-VN" sz="4200" dirty="0">
              <a:latin typeface="HP001 4 hàng" panose="020B06030503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50E863A-487F-48E0-BB45-92F25DF871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9691" y="5713594"/>
            <a:ext cx="5425722" cy="690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sz="4200" b="1" dirty="0" err="1">
                <a:latin typeface="HP001 4 hàng" panose="020B0603050302020204" pitchFamily="34" charset="0"/>
              </a:rPr>
              <a:t>Là</a:t>
            </a:r>
            <a:r>
              <a:rPr lang="en-US" sz="4200" b="1" dirty="0">
                <a:latin typeface="HP001 4 hàng" panose="020B0603050302020204" pitchFamily="34" charset="0"/>
              </a:rPr>
              <a:t> </a:t>
            </a:r>
            <a:r>
              <a:rPr lang="en-US" sz="4200" b="1" dirty="0" err="1">
                <a:latin typeface="HP001 4 hàng" panose="020B0603050302020204" pitchFamily="34" charset="0"/>
              </a:rPr>
              <a:t>cΪ</a:t>
            </a:r>
            <a:r>
              <a:rPr lang="en-US" sz="4200" b="1" dirty="0">
                <a:latin typeface="HP001 4 hàng" panose="020B0603050302020204" pitchFamily="34" charset="0"/>
              </a:rPr>
              <a:t> </a:t>
            </a:r>
            <a:r>
              <a:rPr lang="en-US" sz="4200" b="1" dirty="0" err="1">
                <a:latin typeface="HP001 4 hàng" panose="020B0603050302020204" pitchFamily="34" charset="0"/>
              </a:rPr>
              <a:t>εó</a:t>
            </a:r>
            <a:r>
              <a:rPr lang="en-US" sz="4200" b="1" dirty="0">
                <a:latin typeface="HP001 4 hàng" panose="020B0603050302020204" pitchFamily="34" charset="0"/>
              </a:rPr>
              <a:t> </a:t>
            </a:r>
            <a:r>
              <a:rPr lang="en-US" sz="4200" b="1" dirty="0" err="1">
                <a:latin typeface="HP001 4 hàng" panose="020B0603050302020204" pitchFamily="34" charset="0"/>
              </a:rPr>
              <a:t>ωϚn</a:t>
            </a:r>
            <a:r>
              <a:rPr lang="en-US" sz="4200" b="1" dirty="0">
                <a:latin typeface="HP001 4 hàng" panose="020B0603050302020204" pitchFamily="34" charset="0"/>
              </a:rPr>
              <a:t>. </a:t>
            </a:r>
            <a:endParaRPr lang="vi-VN" sz="4200" dirty="0">
              <a:latin typeface="HP001 4 hàng" panose="020B06030503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AF77282-6EE8-4646-B9F5-BA0BE18A51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9691" y="6311760"/>
            <a:ext cx="6446449" cy="690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sz="4200" b="1" dirty="0">
                <a:latin typeface="HP001 4 hàng" panose="020B0603050302020204" pitchFamily="34" charset="0"/>
              </a:rPr>
              <a:t>Hay </a:t>
            </a:r>
            <a:r>
              <a:rPr lang="en-US" sz="4200" b="1" dirty="0" err="1">
                <a:latin typeface="HP001 4 hàng" panose="020B0603050302020204" pitchFamily="34" charset="0"/>
              </a:rPr>
              <a:t>εăng</a:t>
            </a:r>
            <a:r>
              <a:rPr lang="en-US" sz="4200" b="1" dirty="0">
                <a:latin typeface="HP001 4 hàng" panose="020B0603050302020204" pitchFamily="34" charset="0"/>
              </a:rPr>
              <a:t> </a:t>
            </a:r>
            <a:r>
              <a:rPr lang="en-US" sz="4200" b="1" dirty="0" err="1">
                <a:latin typeface="HP001 4 hàng" panose="020B0603050302020204" pitchFamily="34" charset="0"/>
              </a:rPr>
              <a:t>dây</a:t>
            </a:r>
            <a:r>
              <a:rPr lang="en-US" sz="4200" b="1" dirty="0">
                <a:latin typeface="HP001 4 hàng" panose="020B0603050302020204" pitchFamily="34" charset="0"/>
              </a:rPr>
              <a:t> </a:t>
            </a:r>
            <a:r>
              <a:rPr lang="en-US" sz="4200" b="1" dirty="0" err="1">
                <a:latin typeface="HP001 4 hàng" panose="020B0603050302020204" pitchFamily="34" charset="0"/>
              </a:rPr>
              <a:t>đΗİn</a:t>
            </a:r>
            <a:endParaRPr lang="vi-VN" sz="4200" dirty="0">
              <a:latin typeface="HP001 4 hàng" panose="020B0603050302020204" pitchFamily="34" charset="0"/>
            </a:endParaRPr>
          </a:p>
        </p:txBody>
      </p:sp>
      <p:sp>
        <p:nvSpPr>
          <p:cNvPr id="23" name="TextBox 5">
            <a:extLst>
              <a:ext uri="{FF2B5EF4-FFF2-40B4-BE49-F238E27FC236}">
                <a16:creationId xmlns:a16="http://schemas.microsoft.com/office/drawing/2014/main" id="{6B3D26C1-8BEE-4FFD-BD77-4522EF2236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9691" y="4928988"/>
            <a:ext cx="6318520" cy="690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sz="4200" b="1" dirty="0">
                <a:latin typeface="HP001 4 hàng" panose="020B0603050302020204" pitchFamily="34" charset="0"/>
              </a:rPr>
              <a:t>Hay </a:t>
            </a:r>
            <a:r>
              <a:rPr lang="en-US" sz="4200" b="1" dirty="0" err="1">
                <a:latin typeface="HP001 4 hàng" panose="020B0603050302020204" pitchFamily="34" charset="0"/>
              </a:rPr>
              <a:t>hĈ</a:t>
            </a:r>
            <a:r>
              <a:rPr lang="en-US" sz="4200" b="1" dirty="0">
                <a:latin typeface="HP001 4 hàng" panose="020B0603050302020204" pitchFamily="34" charset="0"/>
              </a:rPr>
              <a:t> </a:t>
            </a:r>
            <a:r>
              <a:rPr lang="en-US" sz="4200" b="1" dirty="0" err="1">
                <a:latin typeface="HP001 4 hàng" panose="020B0603050302020204" pitchFamily="34" charset="0"/>
              </a:rPr>
              <a:t>đâu</a:t>
            </a:r>
            <a:r>
              <a:rPr lang="en-US" sz="4200" b="1" dirty="0">
                <a:latin typeface="HP001 4 hàng" panose="020B0603050302020204" pitchFamily="34" charset="0"/>
              </a:rPr>
              <a:t> </a:t>
            </a:r>
            <a:r>
              <a:rPr lang="en-US" sz="4200" b="1" dirty="0" err="1">
                <a:latin typeface="HP001 4 hàng" panose="020B0603050302020204" pitchFamily="34" charset="0"/>
              </a:rPr>
              <a:t>đâu</a:t>
            </a:r>
            <a:endParaRPr lang="vi-VN" sz="4200" dirty="0"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2740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4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4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4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4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2" grpId="0"/>
      <p:bldP spid="2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F3DBEC6-C1BC-4B6D-B85D-58B2645667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5" name="TextBox 2">
            <a:extLst>
              <a:ext uri="{FF2B5EF4-FFF2-40B4-BE49-F238E27FC236}">
                <a16:creationId xmlns:a16="http://schemas.microsoft.com/office/drawing/2014/main" id="{CC241C12-C03E-4BAE-9033-C3E9B10E47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9057" y="1763892"/>
            <a:ext cx="5833602" cy="690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sz="4200" b="1" dirty="0" err="1">
                <a:latin typeface="HP001 4 hàng" panose="020B0603050302020204" pitchFamily="34" charset="0"/>
              </a:rPr>
              <a:t>Là</a:t>
            </a:r>
            <a:r>
              <a:rPr lang="en-US" sz="4200" b="1" dirty="0">
                <a:latin typeface="HP001 4 hàng" panose="020B0603050302020204" pitchFamily="34" charset="0"/>
              </a:rPr>
              <a:t> </a:t>
            </a:r>
            <a:r>
              <a:rPr lang="en-US" sz="4200" b="1" dirty="0" err="1">
                <a:latin typeface="HP001 4 hàng" panose="020B0603050302020204" pitchFamily="34" charset="0"/>
              </a:rPr>
              <a:t>cΪ</a:t>
            </a:r>
            <a:r>
              <a:rPr lang="en-US" sz="4200" b="1" dirty="0">
                <a:latin typeface="HP001 4 hàng" panose="020B0603050302020204" pitchFamily="34" charset="0"/>
              </a:rPr>
              <a:t> ·İn </a:t>
            </a:r>
            <a:r>
              <a:rPr lang="en-US" sz="4200" b="1" dirty="0" err="1">
                <a:latin typeface="HP001 4 hàng" panose="020B0603050302020204" pitchFamily="34" charset="0"/>
              </a:rPr>
              <a:t>cΪ</a:t>
            </a:r>
            <a:r>
              <a:rPr lang="en-US" sz="4200" b="1" dirty="0">
                <a:latin typeface="HP001 4 hàng" panose="020B0603050302020204" pitchFamily="34" charset="0"/>
              </a:rPr>
              <a:t>. </a:t>
            </a:r>
            <a:endParaRPr lang="vi-VN" sz="4200" dirty="0">
              <a:latin typeface="HP001 4 hàng" panose="020B0603050302020204" pitchFamily="34" charset="0"/>
            </a:endParaRPr>
          </a:p>
        </p:txBody>
      </p:sp>
      <p:sp>
        <p:nvSpPr>
          <p:cNvPr id="16" name="TextBox 3">
            <a:extLst>
              <a:ext uri="{FF2B5EF4-FFF2-40B4-BE49-F238E27FC236}">
                <a16:creationId xmlns:a16="http://schemas.microsoft.com/office/drawing/2014/main" id="{373E1892-C213-45E9-8475-14E9DFB18F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9057" y="2194787"/>
            <a:ext cx="6138103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4200" b="1" dirty="0" err="1">
                <a:latin typeface="HP001 4 hàng" panose="020B0603050302020204" pitchFamily="34" charset="0"/>
              </a:rPr>
              <a:t>Ăn</a:t>
            </a:r>
            <a:r>
              <a:rPr lang="en-US" sz="4200" b="1" dirty="0">
                <a:latin typeface="HP001 4 hàng" panose="020B0603050302020204" pitchFamily="34" charset="0"/>
              </a:rPr>
              <a:t> wo </a:t>
            </a:r>
            <a:r>
              <a:rPr lang="en-US" sz="4200" b="1" dirty="0" err="1">
                <a:latin typeface="HP001 4 hàng" panose="020B0603050302020204" pitchFamily="34" charset="0"/>
              </a:rPr>
              <a:t>Ǖίay</a:t>
            </a:r>
            <a:r>
              <a:rPr lang="en-US" sz="4200" b="1" dirty="0">
                <a:latin typeface="HP001 4 hàng" panose="020B0603050302020204" pitchFamily="34" charset="0"/>
              </a:rPr>
              <a:t> </a:t>
            </a:r>
            <a:r>
              <a:rPr lang="en-US" sz="4200" b="1" dirty="0" err="1">
                <a:latin typeface="HP001 4 hàng" panose="020B0603050302020204" pitchFamily="34" charset="0"/>
              </a:rPr>
              <a:t>ǇrŜ</a:t>
            </a:r>
            <a:endParaRPr lang="vi-VN" sz="4200" dirty="0">
              <a:latin typeface="HP001 4 hàng" panose="020B0603050302020204" pitchFamily="34" charset="0"/>
            </a:endParaRPr>
          </a:p>
        </p:txBody>
      </p:sp>
      <p:sp>
        <p:nvSpPr>
          <p:cNvPr id="17" name="TextBox 5">
            <a:extLst>
              <a:ext uri="{FF2B5EF4-FFF2-40B4-BE49-F238E27FC236}">
                <a16:creationId xmlns:a16="http://schemas.microsoft.com/office/drawing/2014/main" id="{F2FFFE07-A781-44A0-8642-FCFC79F178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3485" y="3309781"/>
            <a:ext cx="4508205" cy="690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sz="4200" b="1" dirty="0" err="1">
                <a:latin typeface="HP001 4 hàng" panose="020B0603050302020204" pitchFamily="34" charset="0"/>
              </a:rPr>
              <a:t>Là</a:t>
            </a:r>
            <a:r>
              <a:rPr lang="en-US" sz="4200" b="1" dirty="0">
                <a:latin typeface="HP001 4 hàng" panose="020B0603050302020204" pitchFamily="34" charset="0"/>
              </a:rPr>
              <a:t> </a:t>
            </a:r>
            <a:r>
              <a:rPr lang="en-US" sz="4200" b="1" dirty="0" err="1">
                <a:latin typeface="HP001 4 hàng" panose="020B0603050302020204" pitchFamily="34" charset="0"/>
              </a:rPr>
              <a:t>cĒ</a:t>
            </a:r>
            <a:r>
              <a:rPr lang="en-US" sz="4200" b="1" dirty="0">
                <a:latin typeface="HP001 4 hàng" panose="020B0603050302020204" pitchFamily="34" charset="0"/>
              </a:rPr>
              <a:t> </a:t>
            </a:r>
            <a:r>
              <a:rPr lang="en-US" sz="4200" b="1" dirty="0" err="1">
                <a:latin typeface="HP001 4 hàng" panose="020B0603050302020204" pitchFamily="34" charset="0"/>
              </a:rPr>
              <a:t>xay</a:t>
            </a:r>
            <a:r>
              <a:rPr lang="en-US" sz="4200" b="1" dirty="0">
                <a:latin typeface="HP001 4 hàng" panose="020B0603050302020204" pitchFamily="34" charset="0"/>
              </a:rPr>
              <a:t> </a:t>
            </a:r>
            <a:r>
              <a:rPr lang="en-US" sz="4200" b="1" dirty="0" err="1">
                <a:latin typeface="HP001 4 hàng" panose="020B0603050302020204" pitchFamily="34" charset="0"/>
              </a:rPr>
              <a:t>lúa</a:t>
            </a:r>
            <a:r>
              <a:rPr lang="en-US" sz="4200" b="1" dirty="0">
                <a:latin typeface="HP001 4 hàng" panose="020B0603050302020204" pitchFamily="34" charset="0"/>
              </a:rPr>
              <a:t>.</a:t>
            </a:r>
            <a:endParaRPr lang="vi-VN" sz="4200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B54FD29-C3BD-43A7-A45D-BC431357E9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59057" y="940889"/>
            <a:ext cx="6446449" cy="690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sz="4200" b="1" dirty="0">
                <a:latin typeface="HP001 4 hàng" panose="020B0603050302020204" pitchFamily="34" charset="0"/>
              </a:rPr>
              <a:t>Hay </a:t>
            </a:r>
            <a:r>
              <a:rPr lang="en-US" sz="4200" b="1" dirty="0" err="1">
                <a:latin typeface="HP001 4 hàng" panose="020B0603050302020204" pitchFamily="34" charset="0"/>
              </a:rPr>
              <a:t>εăng</a:t>
            </a:r>
            <a:r>
              <a:rPr lang="en-US" sz="4200" b="1" dirty="0">
                <a:latin typeface="HP001 4 hàng" panose="020B0603050302020204" pitchFamily="34" charset="0"/>
              </a:rPr>
              <a:t> </a:t>
            </a:r>
            <a:r>
              <a:rPr lang="en-US" sz="4200" b="1" dirty="0" err="1">
                <a:latin typeface="HP001 4 hàng" panose="020B0603050302020204" pitchFamily="34" charset="0"/>
              </a:rPr>
              <a:t>dây</a:t>
            </a:r>
            <a:r>
              <a:rPr lang="en-US" sz="4200" b="1" dirty="0">
                <a:latin typeface="HP001 4 hàng" panose="020B0603050302020204" pitchFamily="34" charset="0"/>
              </a:rPr>
              <a:t> </a:t>
            </a:r>
            <a:r>
              <a:rPr lang="en-US" sz="4200" b="1" dirty="0" err="1">
                <a:latin typeface="HP001 4 hàng" panose="020B0603050302020204" pitchFamily="34" charset="0"/>
              </a:rPr>
              <a:t>đΗİn</a:t>
            </a:r>
            <a:endParaRPr lang="vi-VN" sz="4200" dirty="0"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2964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88D2BAA-FFE1-403E-96A8-7DB6EAD5C3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97" r="11201"/>
          <a:stretch/>
        </p:blipFill>
        <p:spPr>
          <a:xfrm>
            <a:off x="-838202" y="186813"/>
            <a:ext cx="13030201" cy="6856926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51017B1F-905A-4681-8E99-BB9C42704C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28799" y="1003225"/>
            <a:ext cx="10363200" cy="1470025"/>
          </a:xfrm>
        </p:spPr>
        <p:txBody>
          <a:bodyPr/>
          <a:lstStyle/>
          <a:p>
            <a:r>
              <a:rPr lang="en-US" sz="7200" b="1" dirty="0" err="1">
                <a:solidFill>
                  <a:srgbClr val="FF0000"/>
                </a:solidFill>
                <a:latin typeface="#9Slide05 Beautiful Caps" panose="02040603050506020204" pitchFamily="18" charset="0"/>
              </a:rPr>
              <a:t>Dặn</a:t>
            </a:r>
            <a:r>
              <a:rPr lang="en-US" sz="7200" b="1" dirty="0">
                <a:solidFill>
                  <a:srgbClr val="FF0000"/>
                </a:solidFill>
                <a:latin typeface="#9Slide05 Beautiful Caps" panose="02040603050506020204" pitchFamily="18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#9Slide05 Beautiful Caps" panose="02040603050506020204" pitchFamily="18" charset="0"/>
              </a:rPr>
              <a:t>dò</a:t>
            </a:r>
            <a:r>
              <a:rPr lang="en-US" sz="7200" b="1" dirty="0">
                <a:solidFill>
                  <a:srgbClr val="FF0000"/>
                </a:solidFill>
                <a:latin typeface="#9Slide05 Beautiful Caps" panose="02040603050506020204" pitchFamily="18" charset="0"/>
              </a:rPr>
              <a:t>:</a:t>
            </a:r>
            <a:endParaRPr lang="vi-VN" sz="7200" b="1" dirty="0">
              <a:solidFill>
                <a:srgbClr val="FF0000"/>
              </a:solidFill>
              <a:latin typeface="#9Slide03 Sympathique Alt" panose="02000506000000020002" pitchFamily="2" charset="0"/>
            </a:endParaRP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2DD3D5C9-5CF3-4D38-9ECC-EA267D3246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93987" y="2653916"/>
            <a:ext cx="8534400" cy="1752600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0"/>
              </a:spcBef>
            </a:pPr>
            <a:r>
              <a:rPr lang="en-US" sz="4800" b="1" dirty="0" err="1">
                <a:solidFill>
                  <a:srgbClr val="0000FF"/>
                </a:solidFill>
                <a:latin typeface="HP001 Kieu 2" panose="020B0603050302020204" pitchFamily="34" charset="0"/>
              </a:rPr>
              <a:t>Về</a:t>
            </a:r>
            <a:r>
              <a:rPr lang="en-US" sz="4800" b="1" dirty="0">
                <a:solidFill>
                  <a:srgbClr val="0000FF"/>
                </a:solidFill>
                <a:latin typeface="HP001 Kieu 2" panose="020B0603050302020204" pitchFamily="34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HP001 Kieu 2" panose="020B0603050302020204" pitchFamily="34" charset="0"/>
              </a:rPr>
              <a:t>nhà</a:t>
            </a:r>
            <a:r>
              <a:rPr lang="en-US" sz="4800" b="1" dirty="0">
                <a:solidFill>
                  <a:srgbClr val="0000FF"/>
                </a:solidFill>
                <a:latin typeface="HP001 Kieu 2" panose="020B0603050302020204" pitchFamily="34" charset="0"/>
              </a:rPr>
              <a:t> con </a:t>
            </a:r>
            <a:r>
              <a:rPr lang="en-US" sz="4800" b="1" dirty="0" err="1">
                <a:solidFill>
                  <a:srgbClr val="0000FF"/>
                </a:solidFill>
                <a:latin typeface="HP001 Kieu 2" panose="020B0603050302020204" pitchFamily="34" charset="0"/>
              </a:rPr>
              <a:t>đọc</a:t>
            </a:r>
            <a:r>
              <a:rPr lang="en-US" sz="4800" b="1" dirty="0">
                <a:solidFill>
                  <a:srgbClr val="0000FF"/>
                </a:solidFill>
                <a:latin typeface="HP001 Kieu 2" panose="020B0603050302020204" pitchFamily="34" charset="0"/>
              </a:rPr>
              <a:t> (</a:t>
            </a:r>
            <a:r>
              <a:rPr lang="en-US" sz="4800" b="1" dirty="0" err="1">
                <a:solidFill>
                  <a:srgbClr val="0000FF"/>
                </a:solidFill>
                <a:latin typeface="HP001 Kieu 2" panose="020B0603050302020204" pitchFamily="34" charset="0"/>
              </a:rPr>
              <a:t>hoặc</a:t>
            </a:r>
            <a:r>
              <a:rPr lang="en-US" sz="4800" b="1" dirty="0">
                <a:solidFill>
                  <a:srgbClr val="0000FF"/>
                </a:solidFill>
                <a:latin typeface="HP001 Kieu 2" panose="020B0603050302020204" pitchFamily="34" charset="0"/>
              </a:rPr>
              <a:t> </a:t>
            </a:r>
            <a:r>
              <a:rPr lang="en-US" sz="4800" b="1" dirty="0" err="1">
                <a:solidFill>
                  <a:srgbClr val="0000FF"/>
                </a:solidFill>
                <a:latin typeface="HP001 Kieu 2" panose="020B0603050302020204" pitchFamily="34" charset="0"/>
              </a:rPr>
              <a:t>kể</a:t>
            </a:r>
            <a:r>
              <a:rPr lang="en-US" sz="4800" b="1" dirty="0">
                <a:solidFill>
                  <a:srgbClr val="0000FF"/>
                </a:solidFill>
                <a:latin typeface="HP001 Kieu 2" panose="020B0603050302020204" pitchFamily="34" charset="0"/>
              </a:rPr>
              <a:t>) </a:t>
            </a:r>
            <a:r>
              <a:rPr lang="en-US" sz="4800" b="1" dirty="0" err="1">
                <a:solidFill>
                  <a:srgbClr val="0000FF"/>
                </a:solidFill>
                <a:latin typeface="HP001 Kieu 2" panose="020B0603050302020204" pitchFamily="34" charset="0"/>
              </a:rPr>
              <a:t>cho</a:t>
            </a:r>
            <a:r>
              <a:rPr lang="en-US" sz="4800" b="1" dirty="0">
                <a:solidFill>
                  <a:srgbClr val="0000FF"/>
                </a:solidFill>
                <a:latin typeface="HP001 Kieu 2" panose="020B0603050302020204" pitchFamily="34" charset="0"/>
              </a:rPr>
              <a:t> ng</a:t>
            </a:r>
            <a:r>
              <a:rPr lang="vi-VN" sz="4800" b="1" dirty="0">
                <a:solidFill>
                  <a:srgbClr val="0000FF"/>
                </a:solidFill>
                <a:latin typeface="HP001 Kieu 2" panose="020B0603050302020204" pitchFamily="34" charset="0"/>
              </a:rPr>
              <a:t>ười thân nghe câu chuyện </a:t>
            </a:r>
          </a:p>
          <a:p>
            <a:pPr>
              <a:spcBef>
                <a:spcPts val="0"/>
              </a:spcBef>
            </a:pPr>
            <a:r>
              <a:rPr lang="vi-VN" sz="4800" b="1" dirty="0">
                <a:solidFill>
                  <a:srgbClr val="FF0000"/>
                </a:solidFill>
                <a:latin typeface="HP001 Kieu 2" panose="020B0603050302020204" pitchFamily="34" charset="0"/>
              </a:rPr>
              <a:t>Kể </a:t>
            </a:r>
            <a:r>
              <a:rPr lang="el-GR" sz="4800" b="1" i="1" dirty="0">
                <a:solidFill>
                  <a:srgbClr val="FF0000"/>
                </a:solidFill>
                <a:latin typeface="HP001 4 hàng" panose="020B0603050302020204" pitchFamily="34" charset="0"/>
              </a:rPr>
              <a:t>ε</a:t>
            </a:r>
            <a:r>
              <a:rPr lang="vi-VN" sz="4800" b="1" i="1" dirty="0">
                <a:solidFill>
                  <a:srgbClr val="FF0000"/>
                </a:solidFill>
                <a:latin typeface="HP001 4 hàng" panose="020B0603050302020204" pitchFamily="34" charset="0"/>
              </a:rPr>
              <a:t>o </a:t>
            </a:r>
            <a:r>
              <a:rPr lang="el-GR" sz="4800" b="1" i="1" dirty="0">
                <a:solidFill>
                  <a:srgbClr val="FF0000"/>
                </a:solidFill>
                <a:latin typeface="HP001 4 hàng" panose="020B0603050302020204" pitchFamily="34" charset="0"/>
              </a:rPr>
              <a:t>χ≠ </a:t>
            </a:r>
            <a:r>
              <a:rPr lang="vi-VN" sz="4800" b="1" i="1" dirty="0">
                <a:solidFill>
                  <a:srgbClr val="FF0000"/>
                </a:solidFill>
                <a:latin typeface="HP001 4 hàng" panose="020B0603050302020204" pitchFamily="34" charset="0"/>
              </a:rPr>
              <a:t>w</a:t>
            </a:r>
            <a:r>
              <a:rPr lang="el-GR" sz="4800" b="1" i="1" dirty="0">
                <a:solidFill>
                  <a:srgbClr val="FF0000"/>
                </a:solidFill>
                <a:latin typeface="HP001 4 hàng" panose="020B0603050302020204" pitchFamily="34" charset="0"/>
              </a:rPr>
              <a:t>Ή; </a:t>
            </a:r>
            <a:r>
              <a:rPr lang="vi-VN" sz="4800" b="1" i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vi-VN" sz="4800" b="1" dirty="0">
                <a:solidFill>
                  <a:srgbClr val="0000FF"/>
                </a:solidFill>
                <a:latin typeface="HP001 Kieu 2" panose="020B0603050302020204" pitchFamily="34" charset="0"/>
              </a:rPr>
              <a:t>nhé! </a:t>
            </a:r>
          </a:p>
        </p:txBody>
      </p:sp>
    </p:spTree>
    <p:extLst>
      <p:ext uri="{BB962C8B-B14F-4D97-AF65-F5344CB8AC3E}">
        <p14:creationId xmlns:p14="http://schemas.microsoft.com/office/powerpoint/2010/main" val="39762038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Content Placeholder 4">
            <a:extLst>
              <a:ext uri="{FF2B5EF4-FFF2-40B4-BE49-F238E27FC236}">
                <a16:creationId xmlns:a16="http://schemas.microsoft.com/office/drawing/2014/main" id="{37980DCE-424C-4E3F-9DCF-477541AA53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2720975" cy="168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9" name="Picture 5">
            <a:extLst>
              <a:ext uri="{FF2B5EF4-FFF2-40B4-BE49-F238E27FC236}">
                <a16:creationId xmlns:a16="http://schemas.microsoft.com/office/drawing/2014/main" id="{138EF963-2681-4F5C-A5AE-D89C1BD067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250" y="0"/>
            <a:ext cx="333375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0" name="Picture 2">
            <a:extLst>
              <a:ext uri="{FF2B5EF4-FFF2-40B4-BE49-F238E27FC236}">
                <a16:creationId xmlns:a16="http://schemas.microsoft.com/office/drawing/2014/main" id="{F57A9392-DD20-43F9-8336-118C1C3C0E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0"/>
            <a:ext cx="11658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1" name="WordArt 2">
            <a:extLst>
              <a:ext uri="{FF2B5EF4-FFF2-40B4-BE49-F238E27FC236}">
                <a16:creationId xmlns:a16="http://schemas.microsoft.com/office/drawing/2014/main" id="{AD650E47-7C3A-4068-A426-B26E32F4798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519378" y="2690037"/>
            <a:ext cx="5932966" cy="188503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197"/>
              </a:avLst>
            </a:prstTxWarp>
          </a:bodyPr>
          <a:lstStyle/>
          <a:p>
            <a:pPr algn="ctr"/>
            <a:r>
              <a:rPr lang="vi-VN" sz="3200" b="1" i="1" kern="10" dirty="0">
                <a:ln w="19050">
                  <a:solidFill>
                    <a:srgbClr val="8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6600"/>
                    </a:gs>
                    <a:gs pos="100000">
                      <a:srgbClr val="FF0066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HP001 4 hàng" panose="020B0603050302020204" pitchFamily="34" charset="0"/>
              </a:rPr>
              <a:t>Hẹn gặp lại</a:t>
            </a:r>
          </a:p>
        </p:txBody>
      </p:sp>
    </p:spTree>
    <p:extLst>
      <p:ext uri="{BB962C8B-B14F-4D97-AF65-F5344CB8AC3E}">
        <p14:creationId xmlns:p14="http://schemas.microsoft.com/office/powerpoint/2010/main" val="3377430803"/>
      </p:ext>
    </p:extLst>
  </p:cSld>
  <p:clrMapOvr>
    <a:masterClrMapping/>
  </p:clrMapOvr>
  <p:transition spd="slow">
    <p:cover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49444-67A9-4A1B-B1BA-ABCD27165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AA70461-6041-46E3-B6E2-F28A996DC845}"/>
              </a:ext>
            </a:extLst>
          </p:cNvPr>
          <p:cNvSpPr/>
          <p:nvPr/>
        </p:nvSpPr>
        <p:spPr>
          <a:xfrm>
            <a:off x="4465674" y="2838893"/>
            <a:ext cx="3965945" cy="9037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F753AF5-F9E8-40D3-B2D9-9D37829A0C11}"/>
              </a:ext>
            </a:extLst>
          </p:cNvPr>
          <p:cNvSpPr/>
          <p:nvPr/>
        </p:nvSpPr>
        <p:spPr>
          <a:xfrm>
            <a:off x="3976577" y="3143693"/>
            <a:ext cx="3179136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308AA54-EF2E-42ED-B92A-D734FE402F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026" t="4005" r="27143" b="8837"/>
          <a:stretch/>
        </p:blipFill>
        <p:spPr>
          <a:xfrm>
            <a:off x="2076145" y="-175042"/>
            <a:ext cx="6621287" cy="6931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5472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nguyen thiet ke tro choi\Plant &amp; Zombie\Background\Nightfrontyard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8000" y="-1219199"/>
            <a:ext cx="17272000" cy="9402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Kết quả hình ảnh cho American Eskimo cartoon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16304" y1="13218" x2="25543" y2="65517"/>
                        <a14:foregroundMark x1="12500" y1="24713" x2="11413" y2="66667"/>
                        <a14:foregroundMark x1="19022" y1="13793" x2="44022" y2="58621"/>
                        <a14:foregroundMark x1="29348" y1="24138" x2="79891" y2="59770"/>
                        <a14:foregroundMark x1="79348" y1="15517" x2="38587" y2="72989"/>
                        <a14:foregroundMark x1="38043" y1="55172" x2="38043" y2="91954"/>
                        <a14:foregroundMark x1="20109" y1="73563" x2="20652" y2="92529"/>
                        <a14:foregroundMark x1="8696" y1="23563" x2="7065" y2="34483"/>
                        <a14:foregroundMark x1="22283" y1="12644" x2="49457" y2="28161"/>
                        <a14:foregroundMark x1="71739" y1="14368" x2="84239" y2="64943"/>
                        <a14:foregroundMark x1="73370" y1="56897" x2="39674" y2="71839"/>
                        <a14:foregroundMark x1="67935" y1="63218" x2="70652" y2="90230"/>
                        <a14:foregroundMark x1="79891" y1="63793" x2="92391" y2="85632"/>
                        <a14:foregroundMark x1="80978" y1="15517" x2="91848" y2="64943"/>
                        <a14:foregroundMark x1="86957" y1="19540" x2="91304" y2="35057"/>
                        <a14:foregroundMark x1="9783" y1="16092" x2="6522" y2="28736"/>
                        <a14:foregroundMark x1="3804" y1="50575" x2="2717" y2="59195"/>
                        <a14:foregroundMark x1="3804" y1="58046" x2="4891" y2="65517"/>
                        <a14:foregroundMark x1="19565" y1="86782" x2="15761" y2="94253"/>
                        <a14:foregroundMark x1="37500" y1="87356" x2="29348" y2="94253"/>
                        <a14:foregroundMark x1="28261" y1="94828" x2="40217" y2="95977"/>
                        <a14:foregroundMark x1="50000" y1="71839" x2="41848" y2="92529"/>
                        <a14:foregroundMark x1="18478" y1="70115" x2="19022" y2="86782"/>
                        <a14:foregroundMark x1="19022" y1="89655" x2="13587" y2="94253"/>
                        <a14:foregroundMark x1="35870" y1="73563" x2="27174" y2="87931"/>
                        <a14:foregroundMark x1="70109" y1="62069" x2="49457" y2="79885"/>
                        <a14:foregroundMark x1="70109" y1="85632" x2="63587" y2="91379"/>
                        <a14:foregroundMark x1="80978" y1="67241" x2="75543" y2="88506"/>
                        <a14:foregroundMark x1="82609" y1="72989" x2="80978" y2="79885"/>
                        <a14:foregroundMark x1="86957" y1="77011" x2="90217" y2="86782"/>
                        <a14:foregroundMark x1="84239" y1="94253" x2="97283" y2="93678"/>
                        <a14:foregroundMark x1="93478" y1="45977" x2="97826" y2="63218"/>
                        <a14:foregroundMark x1="97283" y1="65517" x2="94022" y2="77011"/>
                        <a14:foregroundMark x1="67935" y1="7471" x2="58696" y2="14943"/>
                        <a14:foregroundMark x1="35326" y1="11494" x2="48370" y2="25287"/>
                        <a14:foregroundMark x1="15761" y1="6897" x2="21739" y2="6897"/>
                        <a14:foregroundMark x1="85870" y1="12644" x2="89674" y2="18966"/>
                      </a14:backgroundRemoval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60587" y="2921000"/>
            <a:ext cx="1157813" cy="111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3" descr="C:\Users\ADMIN\Desktop\Picture1 (2)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291" y="2616200"/>
            <a:ext cx="1685909" cy="1469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 descr="C:\Users\ADMIN\Desktop\Dan cho chay tron\318767-1G20FT61680 (3)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950" b="100000" l="4762" r="96742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462656" y="2514601"/>
            <a:ext cx="2075363" cy="1798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3" descr="C:\Users\ADMIN\Desktop\Picture1 (2)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717" y="2209801"/>
            <a:ext cx="2324284" cy="2203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C:\Users\ADMIN\Desktop\Dan cho chay tron\318767-1G20FT61680 (4)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3152" b="100000" l="2000" r="98857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030134" y="5009808"/>
            <a:ext cx="1407525" cy="1467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3" descr="C:\Users\ADMIN\Desktop\Picture1 (2)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4685" y="4971624"/>
            <a:ext cx="1727200" cy="1505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9" descr="C:\Users\ADMIN\Desktop\Dan cho chay tron\Cartoon-puppies-vector (2)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99038"/>
                    </a14:imgEffect>
                    <a14:imgEffect>
                      <a14:sharpenSoften amount="25000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200" y="4749801"/>
            <a:ext cx="1683824" cy="1360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3" descr="C:\Users\ADMIN\Desktop\Picture1 (2)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8435" y="4445001"/>
            <a:ext cx="1957965" cy="1706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esktop\Picture1.png"/>
          <p:cNvPicPr>
            <a:picLocks noChangeAspect="1" noChangeArrowheads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9958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5351" y="2934527"/>
            <a:ext cx="2739264" cy="173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C:\Users\ADMIN\Desktop\Picture2.png"/>
          <p:cNvPicPr>
            <a:picLocks noChangeAspect="1" noChangeArrowheads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100000" l="0" r="100000">
                        <a14:foregroundMark x1="10213" y1="6140" x2="26809" y2="7895"/>
                        <a14:foregroundMark x1="15319" y1="23246" x2="10213" y2="29825"/>
                        <a14:foregroundMark x1="19574" y1="28070" x2="7660" y2="342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0" y="3763404"/>
            <a:ext cx="2032000" cy="1971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ADMIN\Desktop\Tai nguyen thiet ke tro choi\Bảng gỗ\canstock6432558.jpg"/>
          <p:cNvPicPr>
            <a:picLocks noChangeAspect="1" noChangeArrowheads="1"/>
          </p:cNvPicPr>
          <p:nvPr/>
        </p:nvPicPr>
        <p:blipFill>
          <a:blip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0" b="100000" l="0" r="100000">
                        <a14:foregroundMark x1="42000" y1="88732" x2="45333" y2="93662"/>
                        <a14:foregroundMark x1="36000" y1="91549" x2="38000" y2="93662"/>
                        <a14:foregroundMark x1="32667" y1="83803" x2="36000" y2="87324"/>
                        <a14:backgroundMark x1="35333" y1="88732" x2="40000" y2="92254"/>
                        <a14:backgroundMark x1="33333" y1="80986" x2="36667" y2="86620"/>
                        <a14:backgroundMark x1="42000" y1="97887" x2="44000" y2="99296"/>
                        <a14:backgroundMark x1="30667" y1="80986" x2="32667" y2="83099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401" y="519573"/>
            <a:ext cx="1783097" cy="169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978078" y="922101"/>
            <a:ext cx="1656223" cy="7487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170"/>
            <a:r>
              <a:rPr lang="en-US" sz="2133" b="1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 CỨU</a:t>
            </a:r>
          </a:p>
          <a:p>
            <a:pPr algn="ctr" defTabSz="1219170"/>
            <a:r>
              <a:rPr lang="en-US" sz="2133" b="1" dirty="0">
                <a:solidFill>
                  <a:srgbClr val="99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THÚ CƯNG</a:t>
            </a:r>
          </a:p>
        </p:txBody>
      </p:sp>
      <p:pic>
        <p:nvPicPr>
          <p:cNvPr id="18" name="Zen Garden In-Game - Laura Shigihara - NhacCuaTu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17475200" y="6332664"/>
            <a:ext cx="812800" cy="81280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933824" y="4445000"/>
            <a:ext cx="2478232" cy="2336800"/>
            <a:chOff x="1450368" y="3333750"/>
            <a:chExt cx="1858674" cy="1752600"/>
          </a:xfrm>
        </p:grpSpPr>
        <p:pic>
          <p:nvPicPr>
            <p:cNvPr id="19" name="Picture 18">
              <a:hlinkClick r:id="rId26" action="ppaction://hlinksldjump"/>
            </p:cNvPr>
            <p:cNvPicPr>
              <a:picLocks noChangeAspect="1"/>
            </p:cNvPicPr>
            <p:nvPr/>
          </p:nvPicPr>
          <p:blipFill>
            <a:blip r:embed="rId27" cstate="print">
              <a:extLst>
                <a:ext uri="{BEBA8EAE-BF5A-486C-A8C5-ECC9F3942E4B}">
                  <a14:imgProps xmlns:a14="http://schemas.microsoft.com/office/drawing/2010/main">
                    <a14:imgLayer r:embed="rId28">
                      <a14:imgEffect>
                        <a14:backgroundRemoval t="6390" b="97125" l="9744" r="89776"/>
                      </a14:imgEffect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450368" y="3333750"/>
              <a:ext cx="1858674" cy="1752600"/>
            </a:xfrm>
            <a:prstGeom prst="rect">
              <a:avLst/>
            </a:prstGeom>
          </p:spPr>
        </p:pic>
        <p:sp>
          <p:nvSpPr>
            <p:cNvPr id="22" name="TextBox 21">
              <a:hlinkClick r:id="rId26" action="ppaction://hlinksldjump"/>
            </p:cNvPr>
            <p:cNvSpPr txBox="1"/>
            <p:nvPr/>
          </p:nvSpPr>
          <p:spPr>
            <a:xfrm rot="171679">
              <a:off x="1794380" y="3646332"/>
              <a:ext cx="1226538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2400" b="1" dirty="0" err="1">
                  <a:solidFill>
                    <a:prstClr val="black"/>
                  </a:solidFill>
                  <a:latin typeface="Calibri"/>
                </a:rPr>
                <a:t>Hướng</a:t>
              </a:r>
              <a:r>
                <a:rPr lang="en-US" sz="2400" b="1" dirty="0">
                  <a:solidFill>
                    <a:prstClr val="black"/>
                  </a:solidFill>
                  <a:latin typeface="Calibri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Calibri"/>
                </a:rPr>
                <a:t>dẫn</a:t>
              </a:r>
              <a:endParaRPr lang="en-US" sz="2400" b="1" dirty="0">
                <a:solidFill>
                  <a:prstClr val="black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49565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50">
                <p:cTn id="1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Tai nguyen thiet ke tro choi\Plant &amp; Zombie\Background\Nightfrontyard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8000" y="-1219199"/>
            <a:ext cx="17272000" cy="9402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Kết quả hình ảnh cho American Eskimo carto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6304" y1="13218" x2="25543" y2="65517"/>
                        <a14:foregroundMark x1="12500" y1="24713" x2="11413" y2="66667"/>
                        <a14:foregroundMark x1="19022" y1="13793" x2="44022" y2="58621"/>
                        <a14:foregroundMark x1="29348" y1="24138" x2="79891" y2="59770"/>
                        <a14:foregroundMark x1="79348" y1="15517" x2="38587" y2="72989"/>
                        <a14:foregroundMark x1="38043" y1="55172" x2="38043" y2="91954"/>
                        <a14:foregroundMark x1="20109" y1="73563" x2="20652" y2="92529"/>
                        <a14:foregroundMark x1="8696" y1="23563" x2="7065" y2="34483"/>
                        <a14:foregroundMark x1="22283" y1="12644" x2="49457" y2="28161"/>
                        <a14:foregroundMark x1="71739" y1="14368" x2="84239" y2="64943"/>
                        <a14:foregroundMark x1="73370" y1="56897" x2="39674" y2="71839"/>
                        <a14:foregroundMark x1="67935" y1="63218" x2="70652" y2="90230"/>
                        <a14:foregroundMark x1="79891" y1="63793" x2="92391" y2="85632"/>
                        <a14:foregroundMark x1="80978" y1="15517" x2="91848" y2="64943"/>
                        <a14:foregroundMark x1="86957" y1="19540" x2="91304" y2="35057"/>
                        <a14:foregroundMark x1="9783" y1="16092" x2="6522" y2="28736"/>
                        <a14:foregroundMark x1="3804" y1="50575" x2="2717" y2="59195"/>
                        <a14:foregroundMark x1="3804" y1="58046" x2="4891" y2="65517"/>
                        <a14:foregroundMark x1="19565" y1="86782" x2="15761" y2="94253"/>
                        <a14:foregroundMark x1="37500" y1="87356" x2="29348" y2="94253"/>
                        <a14:foregroundMark x1="28261" y1="94828" x2="40217" y2="95977"/>
                        <a14:foregroundMark x1="50000" y1="71839" x2="41848" y2="92529"/>
                        <a14:foregroundMark x1="18478" y1="70115" x2="19022" y2="86782"/>
                        <a14:foregroundMark x1="19022" y1="89655" x2="13587" y2="94253"/>
                        <a14:foregroundMark x1="35870" y1="73563" x2="27174" y2="87931"/>
                        <a14:foregroundMark x1="70109" y1="62069" x2="49457" y2="79885"/>
                        <a14:foregroundMark x1="70109" y1="85632" x2="63587" y2="91379"/>
                        <a14:foregroundMark x1="80978" y1="67241" x2="75543" y2="88506"/>
                        <a14:foregroundMark x1="82609" y1="72989" x2="80978" y2="79885"/>
                        <a14:foregroundMark x1="86957" y1="77011" x2="90217" y2="86782"/>
                        <a14:foregroundMark x1="84239" y1="94253" x2="97283" y2="93678"/>
                        <a14:foregroundMark x1="93478" y1="45977" x2="97826" y2="63218"/>
                        <a14:foregroundMark x1="97283" y1="65517" x2="94022" y2="77011"/>
                        <a14:foregroundMark x1="67935" y1="7471" x2="58696" y2="14943"/>
                        <a14:foregroundMark x1="35326" y1="11494" x2="48370" y2="25287"/>
                        <a14:foregroundMark x1="15761" y1="6897" x2="21739" y2="6897"/>
                        <a14:foregroundMark x1="85870" y1="12644" x2="89674" y2="18966"/>
                      </a14:backgroundRemoval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60587" y="3718061"/>
            <a:ext cx="996367" cy="961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3" descr="C:\Users\ADMIN\Desktop\Picture1 (2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291" y="3462316"/>
            <a:ext cx="1450824" cy="12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 descr="C:\Users\ADMIN\Desktop\Dan cho chay tron\318767-1G20FT61680 (3)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950" b="100000" l="4762" r="96742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462657" y="3406664"/>
            <a:ext cx="1785972" cy="1548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3" descr="C:\Users\ADMIN\Desktop\Picture1 (2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717" y="3158293"/>
            <a:ext cx="2000183" cy="1896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C:\Users\ADMIN\Desktop\Dan cho chay tron\318767-1G20FT61680 (4)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152" b="100000" l="2000" r="98857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030133" y="5519194"/>
            <a:ext cx="1211259" cy="1262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9" descr="C:\Users\ADMIN\Desktop\Dan cho chay tron\Cartoon-puppies-vector (2)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99038"/>
                    </a14:imgEffect>
                    <a14:imgEffect>
                      <a14:sharpenSoften amount="25000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200" y="5244318"/>
            <a:ext cx="1449029" cy="1170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3" descr="C:\Users\ADMIN\Desktop\Picture1 (2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400" y="5089358"/>
            <a:ext cx="1684944" cy="1468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esktop\Picture1.png"/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9958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5351" y="3481941"/>
            <a:ext cx="2357299" cy="1497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C:\Users\ADMIN\Desktop\Picture2.png"/>
          <p:cNvPicPr>
            <a:picLocks noChangeAspect="1" noChangeArrowheads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100000" l="0" r="100000">
                        <a14:foregroundMark x1="10213" y1="6140" x2="26809" y2="7895"/>
                        <a14:foregroundMark x1="15319" y1="23246" x2="10213" y2="29825"/>
                        <a14:foregroundMark x1="19574" y1="28070" x2="7660" y2="342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0" y="4343108"/>
            <a:ext cx="1748656" cy="1696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sharpenSoften amount="25000"/>
                    </a14:imgEffect>
                    <a14:imgEffect>
                      <a14:colorTemperature colorTemp="53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0" y="-2621363"/>
            <a:ext cx="8675733" cy="5237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62117" y="484267"/>
            <a:ext cx="7404284" cy="1897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2933" b="1" dirty="0" err="1">
                <a:solidFill>
                  <a:srgbClr val="FFFFFF"/>
                </a:solidFill>
                <a:latin typeface="Calibri"/>
              </a:rPr>
              <a:t>Các</a:t>
            </a:r>
            <a:r>
              <a:rPr lang="en-US" sz="2933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933" b="1" dirty="0" err="1">
                <a:solidFill>
                  <a:srgbClr val="FFFFFF"/>
                </a:solidFill>
                <a:latin typeface="Calibri"/>
              </a:rPr>
              <a:t>chú</a:t>
            </a:r>
            <a:r>
              <a:rPr lang="en-US" sz="2933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933" b="1" dirty="0" err="1">
                <a:solidFill>
                  <a:srgbClr val="FFFFFF"/>
                </a:solidFill>
                <a:latin typeface="Calibri"/>
              </a:rPr>
              <a:t>cún</a:t>
            </a:r>
            <a:r>
              <a:rPr lang="en-US" sz="2933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933" b="1" dirty="0" err="1">
                <a:solidFill>
                  <a:srgbClr val="FFFFFF"/>
                </a:solidFill>
                <a:latin typeface="Calibri"/>
              </a:rPr>
              <a:t>đã</a:t>
            </a:r>
            <a:r>
              <a:rPr lang="en-US" sz="2933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933" b="1" dirty="0" err="1">
                <a:solidFill>
                  <a:srgbClr val="FFFFFF"/>
                </a:solidFill>
                <a:latin typeface="Calibri"/>
              </a:rPr>
              <a:t>bị</a:t>
            </a:r>
            <a:r>
              <a:rPr lang="en-US" sz="2933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933" b="1" dirty="0" err="1">
                <a:solidFill>
                  <a:srgbClr val="FFFFFF"/>
                </a:solidFill>
                <a:latin typeface="Calibri"/>
              </a:rPr>
              <a:t>bắt</a:t>
            </a:r>
            <a:r>
              <a:rPr lang="en-US" sz="2933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933" b="1" dirty="0" err="1">
                <a:solidFill>
                  <a:srgbClr val="FFFFFF"/>
                </a:solidFill>
                <a:latin typeface="Calibri"/>
              </a:rPr>
              <a:t>cóc</a:t>
            </a:r>
            <a:r>
              <a:rPr lang="en-US" sz="2933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933" b="1" dirty="0" err="1">
                <a:solidFill>
                  <a:srgbClr val="FFFFFF"/>
                </a:solidFill>
                <a:latin typeface="Calibri"/>
              </a:rPr>
              <a:t>và</a:t>
            </a:r>
            <a:r>
              <a:rPr lang="en-US" sz="2933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933" b="1" dirty="0" err="1">
                <a:solidFill>
                  <a:srgbClr val="FFFFFF"/>
                </a:solidFill>
                <a:latin typeface="Calibri"/>
              </a:rPr>
              <a:t>bị</a:t>
            </a:r>
            <a:r>
              <a:rPr lang="en-US" sz="2933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933" b="1" dirty="0" err="1">
                <a:solidFill>
                  <a:srgbClr val="FFFFFF"/>
                </a:solidFill>
                <a:latin typeface="Calibri"/>
              </a:rPr>
              <a:t>nhốt</a:t>
            </a:r>
            <a:r>
              <a:rPr lang="en-US" sz="2933" b="1" dirty="0">
                <a:solidFill>
                  <a:srgbClr val="FFFFFF"/>
                </a:solidFill>
                <a:latin typeface="Calibri"/>
              </a:rPr>
              <a:t> </a:t>
            </a:r>
          </a:p>
          <a:p>
            <a:pPr algn="ctr" defTabSz="1219170"/>
            <a:r>
              <a:rPr lang="en-US" sz="2933" b="1" dirty="0" err="1">
                <a:solidFill>
                  <a:srgbClr val="FFFFFF"/>
                </a:solidFill>
                <a:latin typeface="Calibri"/>
              </a:rPr>
              <a:t>trong</a:t>
            </a:r>
            <a:r>
              <a:rPr lang="en-US" sz="2933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933" b="1" dirty="0" err="1">
                <a:solidFill>
                  <a:srgbClr val="FFFFFF"/>
                </a:solidFill>
                <a:latin typeface="Calibri"/>
              </a:rPr>
              <a:t>những</a:t>
            </a:r>
            <a:r>
              <a:rPr lang="en-US" sz="2933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933" b="1" dirty="0" err="1">
                <a:solidFill>
                  <a:srgbClr val="FFFFFF"/>
                </a:solidFill>
                <a:latin typeface="Calibri"/>
              </a:rPr>
              <a:t>chiếc</a:t>
            </a:r>
            <a:r>
              <a:rPr lang="en-US" sz="2933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933" b="1" dirty="0" err="1">
                <a:solidFill>
                  <a:srgbClr val="FFFFFF"/>
                </a:solidFill>
                <a:latin typeface="Calibri"/>
              </a:rPr>
              <a:t>chuồng</a:t>
            </a:r>
            <a:r>
              <a:rPr lang="en-US" sz="2933" b="1" dirty="0">
                <a:solidFill>
                  <a:srgbClr val="FFFFFF"/>
                </a:solidFill>
                <a:latin typeface="Calibri"/>
              </a:rPr>
              <a:t>. </a:t>
            </a:r>
            <a:r>
              <a:rPr lang="en-US" sz="2933" b="1" dirty="0" err="1">
                <a:solidFill>
                  <a:srgbClr val="FFFFFF"/>
                </a:solidFill>
                <a:latin typeface="Calibri"/>
              </a:rPr>
              <a:t>Trong</a:t>
            </a:r>
            <a:r>
              <a:rPr lang="en-US" sz="2933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933" b="1" dirty="0" err="1">
                <a:solidFill>
                  <a:srgbClr val="FFFFFF"/>
                </a:solidFill>
                <a:latin typeface="Calibri"/>
              </a:rPr>
              <a:t>lúc</a:t>
            </a:r>
            <a:r>
              <a:rPr lang="en-US" sz="2933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933" b="1" dirty="0" err="1">
                <a:solidFill>
                  <a:srgbClr val="FFFFFF"/>
                </a:solidFill>
                <a:latin typeface="Calibri"/>
              </a:rPr>
              <a:t>kẻ</a:t>
            </a:r>
            <a:r>
              <a:rPr lang="en-US" sz="2933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933" b="1" dirty="0" err="1">
                <a:solidFill>
                  <a:srgbClr val="FFFFFF"/>
                </a:solidFill>
                <a:latin typeface="Calibri"/>
              </a:rPr>
              <a:t>xấu</a:t>
            </a:r>
            <a:r>
              <a:rPr lang="en-US" sz="2933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933" b="1" dirty="0" err="1">
                <a:solidFill>
                  <a:srgbClr val="FFFFFF"/>
                </a:solidFill>
                <a:latin typeface="Calibri"/>
              </a:rPr>
              <a:t>đang</a:t>
            </a:r>
            <a:r>
              <a:rPr lang="en-US" sz="2933" b="1" dirty="0">
                <a:solidFill>
                  <a:srgbClr val="FFFFFF"/>
                </a:solidFill>
                <a:latin typeface="Calibri"/>
              </a:rPr>
              <a:t> say </a:t>
            </a:r>
            <a:r>
              <a:rPr lang="en-US" sz="2933" b="1" dirty="0" err="1">
                <a:solidFill>
                  <a:srgbClr val="FFFFFF"/>
                </a:solidFill>
                <a:latin typeface="Calibri"/>
              </a:rPr>
              <a:t>ngủ</a:t>
            </a:r>
            <a:r>
              <a:rPr lang="en-US" sz="2933" b="1" dirty="0">
                <a:solidFill>
                  <a:srgbClr val="FFFFFF"/>
                </a:solidFill>
                <a:latin typeface="Calibri"/>
              </a:rPr>
              <a:t>, </a:t>
            </a:r>
            <a:r>
              <a:rPr lang="en-US" sz="2933" b="1" dirty="0" err="1">
                <a:solidFill>
                  <a:srgbClr val="FFFFFF"/>
                </a:solidFill>
                <a:latin typeface="Calibri"/>
              </a:rPr>
              <a:t>hãy</a:t>
            </a:r>
            <a:r>
              <a:rPr lang="en-US" sz="2933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933" b="1" dirty="0" err="1">
                <a:solidFill>
                  <a:srgbClr val="FFFFFF"/>
                </a:solidFill>
                <a:latin typeface="Calibri"/>
              </a:rPr>
              <a:t>cố</a:t>
            </a:r>
            <a:r>
              <a:rPr lang="en-US" sz="2933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933" b="1" dirty="0" err="1">
                <a:solidFill>
                  <a:srgbClr val="FFFFFF"/>
                </a:solidFill>
                <a:latin typeface="Calibri"/>
              </a:rPr>
              <a:t>gắng</a:t>
            </a:r>
            <a:r>
              <a:rPr lang="en-US" sz="2933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933" b="1" dirty="0" err="1">
                <a:solidFill>
                  <a:srgbClr val="FFFFFF"/>
                </a:solidFill>
                <a:latin typeface="Calibri"/>
              </a:rPr>
              <a:t>trả</a:t>
            </a:r>
            <a:r>
              <a:rPr lang="en-US" sz="2933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933" b="1" dirty="0" err="1">
                <a:solidFill>
                  <a:srgbClr val="FFFFFF"/>
                </a:solidFill>
                <a:latin typeface="Calibri"/>
              </a:rPr>
              <a:t>lời</a:t>
            </a:r>
            <a:r>
              <a:rPr lang="en-US" sz="2933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933" b="1" dirty="0" err="1">
                <a:solidFill>
                  <a:srgbClr val="FFFFFF"/>
                </a:solidFill>
                <a:latin typeface="Calibri"/>
              </a:rPr>
              <a:t>đúng</a:t>
            </a:r>
            <a:r>
              <a:rPr lang="en-US" sz="2933" b="1" dirty="0">
                <a:solidFill>
                  <a:srgbClr val="FFFFFF"/>
                </a:solidFill>
                <a:latin typeface="Calibri"/>
              </a:rPr>
              <a:t> </a:t>
            </a:r>
          </a:p>
          <a:p>
            <a:pPr algn="ctr" defTabSz="1219170"/>
            <a:r>
              <a:rPr lang="en-US" sz="2933" b="1" dirty="0" err="1">
                <a:solidFill>
                  <a:srgbClr val="FFFFFF"/>
                </a:solidFill>
                <a:latin typeface="Calibri"/>
              </a:rPr>
              <a:t>các</a:t>
            </a:r>
            <a:r>
              <a:rPr lang="en-US" sz="2933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933" b="1" dirty="0" err="1">
                <a:solidFill>
                  <a:srgbClr val="FFFFFF"/>
                </a:solidFill>
                <a:latin typeface="Calibri"/>
              </a:rPr>
              <a:t>câu</a:t>
            </a:r>
            <a:r>
              <a:rPr lang="en-US" sz="2933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933" b="1" dirty="0" err="1">
                <a:solidFill>
                  <a:srgbClr val="FFFFFF"/>
                </a:solidFill>
                <a:latin typeface="Calibri"/>
              </a:rPr>
              <a:t>hỏi</a:t>
            </a:r>
            <a:r>
              <a:rPr lang="en-US" sz="2933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933" b="1" dirty="0" err="1">
                <a:solidFill>
                  <a:srgbClr val="FFFFFF"/>
                </a:solidFill>
                <a:latin typeface="Calibri"/>
              </a:rPr>
              <a:t>và</a:t>
            </a:r>
            <a:r>
              <a:rPr lang="en-US" sz="2933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933" b="1" dirty="0" err="1">
                <a:solidFill>
                  <a:srgbClr val="FFFFFF"/>
                </a:solidFill>
                <a:latin typeface="Calibri"/>
              </a:rPr>
              <a:t>giúp</a:t>
            </a:r>
            <a:r>
              <a:rPr lang="en-US" sz="2933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933" b="1" dirty="0" err="1">
                <a:solidFill>
                  <a:srgbClr val="FFFFFF"/>
                </a:solidFill>
                <a:latin typeface="Calibri"/>
              </a:rPr>
              <a:t>các</a:t>
            </a:r>
            <a:r>
              <a:rPr lang="en-US" sz="2933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933" b="1" dirty="0" err="1">
                <a:solidFill>
                  <a:srgbClr val="FFFFFF"/>
                </a:solidFill>
                <a:latin typeface="Calibri"/>
              </a:rPr>
              <a:t>chú</a:t>
            </a:r>
            <a:r>
              <a:rPr lang="en-US" sz="2933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933" b="1" dirty="0" err="1">
                <a:solidFill>
                  <a:srgbClr val="FFFFFF"/>
                </a:solidFill>
                <a:latin typeface="Calibri"/>
              </a:rPr>
              <a:t>cún</a:t>
            </a:r>
            <a:r>
              <a:rPr lang="en-US" sz="2933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933" b="1" dirty="0" err="1">
                <a:solidFill>
                  <a:srgbClr val="FFFFFF"/>
                </a:solidFill>
                <a:latin typeface="Calibri"/>
              </a:rPr>
              <a:t>trốn</a:t>
            </a:r>
            <a:r>
              <a:rPr lang="en-US" sz="2933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en-US" sz="2933" b="1" dirty="0" err="1">
                <a:solidFill>
                  <a:srgbClr val="FFFFFF"/>
                </a:solidFill>
                <a:latin typeface="Calibri"/>
              </a:rPr>
              <a:t>thoát</a:t>
            </a:r>
            <a:r>
              <a:rPr lang="en-US" sz="2933" b="1" dirty="0">
                <a:solidFill>
                  <a:srgbClr val="FFFFFF"/>
                </a:solidFill>
                <a:latin typeface="Calibri"/>
              </a:rPr>
              <a:t>.</a:t>
            </a:r>
          </a:p>
        </p:txBody>
      </p:sp>
      <p:pic>
        <p:nvPicPr>
          <p:cNvPr id="1026" name="Picture 2" descr="C:\Users\ADMIN\Desktop\Untitleda (2).pn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11707" b="100000" l="0" r="98922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32211" y="3718061"/>
            <a:ext cx="2372853" cy="2184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3" descr="C:\Users\ADMIN\Desktop\Picture1 (2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4686" y="5384733"/>
            <a:ext cx="1486359" cy="1295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Group 22"/>
          <p:cNvGrpSpPr/>
          <p:nvPr/>
        </p:nvGrpSpPr>
        <p:grpSpPr>
          <a:xfrm>
            <a:off x="9831784" y="4445000"/>
            <a:ext cx="2336800" cy="2336800"/>
            <a:chOff x="7373838" y="3333750"/>
            <a:chExt cx="1752600" cy="1752600"/>
          </a:xfrm>
        </p:grpSpPr>
        <p:pic>
          <p:nvPicPr>
            <p:cNvPr id="24" name="Picture 23">
              <a:hlinkClick r:id="rId25" action="ppaction://hlinksldjump"/>
            </p:cNvPr>
            <p:cNvPicPr>
              <a:picLocks noChangeAspect="1"/>
            </p:cNvPicPr>
            <p:nvPr/>
          </p:nvPicPr>
          <p:blipFill>
            <a:blip r:embed="rId26" cstate="print">
              <a:extLst>
                <a:ext uri="{BEBA8EAE-BF5A-486C-A8C5-ECC9F3942E4B}">
                  <a14:imgProps xmlns:a14="http://schemas.microsoft.com/office/drawing/2010/main">
                    <a14:imgLayer r:embed="rId27">
                      <a14:imgEffect>
                        <a14:backgroundRemoval t="6390" b="97125" l="9744" r="89776"/>
                      </a14:imgEffect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3838" y="3333750"/>
              <a:ext cx="1752600" cy="1752600"/>
            </a:xfrm>
            <a:prstGeom prst="rect">
              <a:avLst/>
            </a:prstGeom>
          </p:spPr>
        </p:pic>
        <p:sp>
          <p:nvSpPr>
            <p:cNvPr id="25" name="TextBox 24">
              <a:hlinkClick r:id="rId25" action="ppaction://hlinksldjump"/>
            </p:cNvPr>
            <p:cNvSpPr txBox="1"/>
            <p:nvPr/>
          </p:nvSpPr>
          <p:spPr>
            <a:xfrm rot="21190204">
              <a:off x="7848970" y="3615899"/>
              <a:ext cx="588142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2400" b="1" dirty="0" err="1">
                  <a:solidFill>
                    <a:prstClr val="black"/>
                  </a:solidFill>
                  <a:latin typeface="Calibri"/>
                </a:rPr>
                <a:t>Chơi</a:t>
              </a:r>
              <a:endParaRPr lang="en-US" sz="2400" b="1" dirty="0">
                <a:solidFill>
                  <a:prstClr val="black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26874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an cho chay tron\PoolnoFo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9200" y="0"/>
            <a:ext cx="134112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Kết quả hình ảnh cho American Eskimo cartoon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6304" y1="13218" x2="25543" y2="65517"/>
                        <a14:foregroundMark x1="12500" y1="24713" x2="11413" y2="66667"/>
                        <a14:foregroundMark x1="19022" y1="13793" x2="44022" y2="58621"/>
                        <a14:foregroundMark x1="29348" y1="24138" x2="79891" y2="59770"/>
                        <a14:foregroundMark x1="79348" y1="15517" x2="38587" y2="72989"/>
                        <a14:foregroundMark x1="38043" y1="55172" x2="38043" y2="91954"/>
                        <a14:foregroundMark x1="20109" y1="73563" x2="20652" y2="92529"/>
                        <a14:foregroundMark x1="8696" y1="23563" x2="7065" y2="34483"/>
                        <a14:foregroundMark x1="22283" y1="12644" x2="49457" y2="28161"/>
                        <a14:foregroundMark x1="71739" y1="14368" x2="84239" y2="64943"/>
                        <a14:foregroundMark x1="73370" y1="56897" x2="39674" y2="71839"/>
                        <a14:foregroundMark x1="67935" y1="63218" x2="70652" y2="90230"/>
                        <a14:foregroundMark x1="79891" y1="63793" x2="92391" y2="85632"/>
                        <a14:foregroundMark x1="80978" y1="15517" x2="91848" y2="64943"/>
                        <a14:foregroundMark x1="86957" y1="19540" x2="91304" y2="35057"/>
                        <a14:foregroundMark x1="9783" y1="16092" x2="6522" y2="28736"/>
                        <a14:foregroundMark x1="3804" y1="50575" x2="2717" y2="59195"/>
                        <a14:foregroundMark x1="3804" y1="58046" x2="4891" y2="65517"/>
                        <a14:foregroundMark x1="19565" y1="86782" x2="15761" y2="94253"/>
                        <a14:foregroundMark x1="37500" y1="87356" x2="29348" y2="94253"/>
                        <a14:foregroundMark x1="28261" y1="94828" x2="40217" y2="95977"/>
                        <a14:foregroundMark x1="50000" y1="71839" x2="41848" y2="92529"/>
                        <a14:foregroundMark x1="18478" y1="70115" x2="19022" y2="86782"/>
                        <a14:foregroundMark x1="19022" y1="89655" x2="13587" y2="94253"/>
                        <a14:foregroundMark x1="35870" y1="73563" x2="27174" y2="87931"/>
                        <a14:foregroundMark x1="70109" y1="62069" x2="49457" y2="79885"/>
                        <a14:foregroundMark x1="70109" y1="85632" x2="63587" y2="91379"/>
                        <a14:foregroundMark x1="80978" y1="67241" x2="75543" y2="88506"/>
                        <a14:foregroundMark x1="82609" y1="72989" x2="80978" y2="79885"/>
                        <a14:foregroundMark x1="86957" y1="77011" x2="90217" y2="86782"/>
                        <a14:foregroundMark x1="84239" y1="94253" x2="97283" y2="93678"/>
                        <a14:foregroundMark x1="93478" y1="45977" x2="97826" y2="63218"/>
                        <a14:foregroundMark x1="97283" y1="65517" x2="94022" y2="77011"/>
                        <a14:foregroundMark x1="67935" y1="7471" x2="58696" y2="14943"/>
                        <a14:foregroundMark x1="35326" y1="11494" x2="48370" y2="25287"/>
                        <a14:foregroundMark x1="15761" y1="6897" x2="21739" y2="6897"/>
                        <a14:foregroundMark x1="85870" y1="12644" x2="89674" y2="18966"/>
                      </a14:backgroundRemoval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20314" y="629058"/>
            <a:ext cx="1006087" cy="971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ình ảnh có liên quan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9362" y1="7489" x2="28936" y2="61674"/>
                        <a14:foregroundMark x1="24255" y1="5286" x2="25106" y2="19824"/>
                        <a14:foregroundMark x1="11489" y1="27753" x2="8085" y2="33921"/>
                        <a14:foregroundMark x1="32340" y1="55947" x2="29362" y2="87225"/>
                        <a14:foregroundMark x1="68085" y1="55507" x2="83404" y2="85463"/>
                        <a14:foregroundMark x1="95745" y1="63877" x2="83404" y2="70925"/>
                      </a14:backgroundRemoval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400800" y="4343401"/>
            <a:ext cx="1524000" cy="1625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3" descr="C:\Users\ADMIN\Desktop\Picture1 (2)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5013" y="4140200"/>
            <a:ext cx="1946188" cy="1696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1" descr="C:\Users\ADMIN\Desktop\Dan cho chay tron\318767-1G20FT61680 (2)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97856">
                        <a14:foregroundMark x1="12865" y1="6301" x2="38791" y2="41096"/>
                        <a14:foregroundMark x1="27875" y1="10685" x2="26901" y2="18630"/>
                        <a14:foregroundMark x1="18324" y1="7671" x2="21053" y2="13151"/>
                      </a14:backgroundRemoval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47693" y="5338877"/>
            <a:ext cx="2116308" cy="1341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C:\Users\ADMIN\Desktop\Picture1 (2).png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5347" y="4953000"/>
            <a:ext cx="2120253" cy="1696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3" descr="C:\Users\ADMIN\Desktop\Picture1 (2).png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3691" y="303051"/>
            <a:ext cx="1685909" cy="1469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2" descr="C:\Users\ADMIN\Desktop\Dan cho chay tron\318767-1G20FT61680 (3)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950" b="100000" l="4762" r="96742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149601" y="303051"/>
            <a:ext cx="1631951" cy="1414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3" descr="C:\Users\ADMIN\Desktop\Picture1 (2).png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613" y="107160"/>
            <a:ext cx="1946188" cy="1696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0" descr="C:\Users\ADMIN\Desktop\Dan cho chay tron\318767-1G20FT61680 (4)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3152" b="100000" l="2000" r="98857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936375" y="1869982"/>
            <a:ext cx="1026076" cy="1069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3" descr="C:\Users\ADMIN\Desktop\Picture1 (2).png">
            <a:hlinkClick r:id="rId20" action="ppaction://hlinksldjump"/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795" y="1637520"/>
            <a:ext cx="1472605" cy="1283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9" descr="C:\Users\ADMIN\Desktop\Dan cho chay tron\Cartoon-puppies-vector (2).jp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0" b="100000" l="0" r="99038"/>
                    </a14:imgEffect>
                    <a14:imgEffect>
                      <a14:sharpenSoften amount="25000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4025" y="1976659"/>
            <a:ext cx="1191683" cy="962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3" descr="C:\Users\ADMIN\Desktop\Picture1 (2).png">
            <a:hlinkClick r:id="rId24" action="ppaction://hlinksldjump"/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3795" y="1844581"/>
            <a:ext cx="1472605" cy="1283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ADMIN\Desktop\Untitleda (2).pn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11707" b="100000" l="0" r="98922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58920" y="755491"/>
            <a:ext cx="2372853" cy="2184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Oval 20"/>
          <p:cNvSpPr/>
          <p:nvPr/>
        </p:nvSpPr>
        <p:spPr>
          <a:xfrm>
            <a:off x="3657600" y="381000"/>
            <a:ext cx="440267" cy="428736"/>
          </a:xfrm>
          <a:prstGeom prst="ellipse">
            <a:avLst/>
          </a:prstGeom>
          <a:solidFill>
            <a:srgbClr val="FFC0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2400" dirty="0">
                <a:solidFill>
                  <a:prstClr val="white"/>
                </a:solidFill>
                <a:latin typeface="Calibri"/>
              </a:rPr>
              <a:t>1</a:t>
            </a:r>
          </a:p>
        </p:txBody>
      </p:sp>
      <p:sp>
        <p:nvSpPr>
          <p:cNvPr id="22" name="Oval 21">
            <a:hlinkClick r:id="rId24" action="ppaction://hlinksldjump"/>
          </p:cNvPr>
          <p:cNvSpPr/>
          <p:nvPr/>
        </p:nvSpPr>
        <p:spPr>
          <a:xfrm>
            <a:off x="7112000" y="482600"/>
            <a:ext cx="440267" cy="428736"/>
          </a:xfrm>
          <a:prstGeom prst="ellipse">
            <a:avLst/>
          </a:prstGeom>
          <a:solidFill>
            <a:srgbClr val="FFC0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2400" dirty="0">
                <a:solidFill>
                  <a:prstClr val="white"/>
                </a:solidFill>
                <a:latin typeface="Calibri"/>
              </a:rPr>
              <a:t>2</a:t>
            </a:r>
          </a:p>
        </p:txBody>
      </p:sp>
      <p:sp>
        <p:nvSpPr>
          <p:cNvPr id="23" name="Oval 22">
            <a:hlinkClick r:id="rId20" action="ppaction://hlinksldjump"/>
          </p:cNvPr>
          <p:cNvSpPr/>
          <p:nvPr/>
        </p:nvSpPr>
        <p:spPr>
          <a:xfrm>
            <a:off x="4470400" y="1803400"/>
            <a:ext cx="440267" cy="428736"/>
          </a:xfrm>
          <a:prstGeom prst="ellipse">
            <a:avLst/>
          </a:prstGeom>
          <a:solidFill>
            <a:srgbClr val="FFC0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2400" dirty="0">
                <a:solidFill>
                  <a:prstClr val="white"/>
                </a:solidFill>
                <a:latin typeface="Calibri"/>
              </a:rPr>
              <a:t>3</a:t>
            </a:r>
          </a:p>
        </p:txBody>
      </p:sp>
      <p:sp>
        <p:nvSpPr>
          <p:cNvPr id="27" name="Oval 26"/>
          <p:cNvSpPr/>
          <p:nvPr/>
        </p:nvSpPr>
        <p:spPr>
          <a:xfrm>
            <a:off x="7112000" y="1679464"/>
            <a:ext cx="440267" cy="428736"/>
          </a:xfrm>
          <a:prstGeom prst="ellipse">
            <a:avLst/>
          </a:prstGeom>
          <a:solidFill>
            <a:srgbClr val="FFC0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2400" dirty="0">
                <a:solidFill>
                  <a:prstClr val="white"/>
                </a:solidFill>
                <a:latin typeface="Calibri"/>
              </a:rPr>
              <a:t>4</a:t>
            </a:r>
          </a:p>
        </p:txBody>
      </p:sp>
      <p:sp>
        <p:nvSpPr>
          <p:cNvPr id="28" name="Oval 27"/>
          <p:cNvSpPr/>
          <p:nvPr/>
        </p:nvSpPr>
        <p:spPr>
          <a:xfrm>
            <a:off x="2844800" y="4930664"/>
            <a:ext cx="440267" cy="428736"/>
          </a:xfrm>
          <a:prstGeom prst="ellipse">
            <a:avLst/>
          </a:prstGeom>
          <a:solidFill>
            <a:srgbClr val="FFC0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2400" dirty="0">
                <a:solidFill>
                  <a:prstClr val="white"/>
                </a:solidFill>
                <a:latin typeface="Calibri"/>
              </a:rPr>
              <a:t>5</a:t>
            </a:r>
          </a:p>
        </p:txBody>
      </p:sp>
      <p:sp>
        <p:nvSpPr>
          <p:cNvPr id="29" name="Oval 28"/>
          <p:cNvSpPr/>
          <p:nvPr/>
        </p:nvSpPr>
        <p:spPr>
          <a:xfrm>
            <a:off x="7112000" y="4117864"/>
            <a:ext cx="440267" cy="428736"/>
          </a:xfrm>
          <a:prstGeom prst="ellipse">
            <a:avLst/>
          </a:prstGeom>
          <a:solidFill>
            <a:srgbClr val="FFC000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r>
              <a:rPr lang="en-US" sz="2400" dirty="0">
                <a:solidFill>
                  <a:prstClr val="white"/>
                </a:solidFill>
                <a:latin typeface="Calibri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4067571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3 0.01482 L 0.0809 -0.1395 C 0.09601 -0.17376 0.11892 -0.19259 0.14253 -0.19259 C 0.16962 -0.19259 0.19132 -0.17376 0.20642 -0.1395 L 0.27917 0.01482 " pathEditMode="relative" rAng="0" ptsTypes="FffFF">
                                      <p:cBhvr>
                                        <p:cTn id="52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42" y="-10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083 -1.85185E-6 L 0.52083 -1.85185E-6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4 -0.00277 L 0.3941 -0.00586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288" y="-1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8576 -0.00308 L 0.45712 -0.14876 C 0.47222 -0.18117 0.49462 -0.19876 0.51788 -0.19876 C 0.54462 -0.19876 0.5658 -0.18117 0.5809 -0.14876 L 0.65243 -0.00308 " pathEditMode="relative" rAng="0" ptsTypes="FffFF">
                                      <p:cBhvr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33" y="-97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441 -4.5679E-6 L 0.8941 -4.5679E-6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7.40741E-7 L 0.0599 -0.15617 C 0.0724 -0.18982 0.09149 -0.20957 0.11094 -0.20957 C 0.13351 -0.20957 0.15139 -0.18982 0.16406 -0.15617 L 0.225 7.40741E-7 " pathEditMode="relative" rAng="0" ptsTypes="FffFF">
                                      <p:cBhvr>
                                        <p:cTn id="83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50" y="-104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5 -4.44444E-6 L 0.50834 -4.44444E-6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22222E-6 L 0.32483 0.01204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33" y="5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483 0.01204 L 0.37605 -0.11975 C 0.38698 -0.14907 0.40296 -0.16481 0.4198 -0.16481 C 0.43889 -0.16481 0.45417 -0.14907 0.46511 -0.11975 L 0.5165 0.01204 " pathEditMode="relative" rAng="0" ptsTypes="FffFF">
                                      <p:cBhvr>
                                        <p:cTn id="10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83" y="-88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500"/>
                            </p:stCondLst>
                            <p:childTnLst>
                              <p:par>
                                <p:cTn id="102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0816 -2.22222E-6 L 0.75816 -2.22222E-6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4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33333E-6 L 0.07066 -0.14815 C 0.08559 -0.18148 0.10764 -0.19908 0.13073 -0.19908 C 0.15712 -0.19908 0.17812 -0.18148 0.19305 -0.14815 L 0.26406 3.33333E-6 " pathEditMode="relative" rAng="0" ptsTypes="FffFF">
                                      <p:cBhvr>
                                        <p:cTn id="1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94" y="-99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1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573 2.71605E-6 L 0.50573 2.71605E-6 " pathEditMode="relative" rAng="0" ptsTypes="AA">
                                      <p:cBhvr>
                                        <p:cTn id="11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2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000"/>
                            </p:stCondLst>
                            <p:childTnLst>
                              <p:par>
                                <p:cTn id="130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 3.33333E-6 L 0.29896 -0.09507 C 0.3092 -0.11574 0.32465 -0.12686 0.34062 -0.12686 C 0.35902 -0.12686 0.37378 -0.11574 0.38402 -0.09507 L 0.43333 3.33333E-6 " pathEditMode="relative" rAng="0" ptsTypes="FffFF">
                                      <p:cBhvr>
                                        <p:cTn id="1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67" y="-63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639 -3.33333E-6 L 0.67639 -3.33333E-6 " pathEditMode="relative" rAng="0" ptsTypes="AA">
                                      <p:cBhvr>
                                        <p:cTn id="13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7" grpId="0" animBg="1"/>
      <p:bldP spid="28" grpId="0" animBg="1"/>
      <p:bldP spid="2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4C4242E-9687-4838-8BF2-ECB7770CEA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3725" y="3868954"/>
            <a:ext cx="2790795" cy="287762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699366F-609D-4007-B011-6B25CE9266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8029" y="4795520"/>
            <a:ext cx="3380192" cy="20281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AC30B30-B624-4EA6-91E0-56411F0A5E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2355" y="2959075"/>
            <a:ext cx="3423965" cy="186303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632A5AE-C182-4D42-B3FC-AE8AD72C1D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5362" y="627600"/>
            <a:ext cx="2461935" cy="236144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3E007FF-10F9-4F1B-A8FB-735A7595DD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88737" y="850605"/>
            <a:ext cx="3993378" cy="190160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21B5EE9-8DE0-455C-9C44-A4112B52B2D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58220" y="3172013"/>
            <a:ext cx="2604003" cy="224937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A5C528C-BCA1-42AD-A09A-A9770B88FBE2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43732"/>
          <a:stretch/>
        </p:blipFill>
        <p:spPr>
          <a:xfrm>
            <a:off x="176386" y="3429000"/>
            <a:ext cx="3281979" cy="265860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4579690-F9D0-43BA-822E-A493702F72FA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5004" b="60577"/>
          <a:stretch/>
        </p:blipFill>
        <p:spPr>
          <a:xfrm>
            <a:off x="973845" y="805808"/>
            <a:ext cx="2461936" cy="2149843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F459F2B-677E-4FCD-8165-8C086C974217}"/>
              </a:ext>
            </a:extLst>
          </p:cNvPr>
          <p:cNvSpPr txBox="1"/>
          <p:nvPr/>
        </p:nvSpPr>
        <p:spPr>
          <a:xfrm>
            <a:off x="2046276" y="34364"/>
            <a:ext cx="70266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000" dirty="0">
                <a:solidFill>
                  <a:srgbClr val="7030A0"/>
                </a:solidFill>
                <a:latin typeface="UTM Avo" panose="02040603050506020204" pitchFamily="18" charset="0"/>
              </a:rPr>
              <a:t>Quan </a:t>
            </a:r>
            <a:r>
              <a:rPr lang="en-US" sz="4000" dirty="0" err="1">
                <a:solidFill>
                  <a:srgbClr val="7030A0"/>
                </a:solidFill>
                <a:latin typeface="UTM Avo" panose="02040603050506020204" pitchFamily="18" charset="0"/>
              </a:rPr>
              <a:t>sát</a:t>
            </a:r>
            <a:r>
              <a:rPr lang="en-US" sz="40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UTM Avo" panose="02040603050506020204" pitchFamily="18" charset="0"/>
              </a:rPr>
              <a:t>và</a:t>
            </a:r>
            <a:r>
              <a:rPr lang="en-US" sz="40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UTM Avo" panose="02040603050506020204" pitchFamily="18" charset="0"/>
              </a:rPr>
              <a:t>nhận</a:t>
            </a:r>
            <a:r>
              <a:rPr lang="en-US" sz="4000" dirty="0">
                <a:solidFill>
                  <a:srgbClr val="7030A0"/>
                </a:solidFill>
                <a:latin typeface="UTM Avo" panose="02040603050506020204" pitchFamily="18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UTM Avo" panose="02040603050506020204" pitchFamily="18" charset="0"/>
              </a:rPr>
              <a:t>xét</a:t>
            </a:r>
            <a:r>
              <a:rPr lang="en-US" sz="4000" dirty="0">
                <a:solidFill>
                  <a:srgbClr val="7030A0"/>
                </a:solidFill>
                <a:latin typeface="UTM Avo" panose="020406030505060202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034334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an cho chay tron\PoolnoFo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4112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3860800" y="4919583"/>
            <a:ext cx="41646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000" dirty="0" err="1">
                <a:solidFill>
                  <a:prstClr val="white"/>
                </a:solidFill>
                <a:latin typeface="Calibri"/>
              </a:rPr>
              <a:t>hầy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/>
              </a:rPr>
              <a:t>cô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/>
              </a:rPr>
              <a:t>điền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 </a:t>
            </a:r>
          </a:p>
          <a:p>
            <a:pPr algn="ctr" defTabSz="1219170"/>
            <a:r>
              <a:rPr lang="en-US" sz="4000" dirty="0" err="1">
                <a:solidFill>
                  <a:prstClr val="white"/>
                </a:solidFill>
                <a:latin typeface="Calibri"/>
              </a:rPr>
              <a:t>câu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/>
              </a:rPr>
              <a:t>trả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/>
              </a:rPr>
              <a:t>lời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/>
              </a:rPr>
              <a:t>vào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/>
              </a:rPr>
              <a:t>đây</a:t>
            </a:r>
            <a:endParaRPr lang="en-US" sz="4000" dirty="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0160000" y="4741109"/>
            <a:ext cx="2133600" cy="2116891"/>
            <a:chOff x="7373838" y="3333750"/>
            <a:chExt cx="1752600" cy="1752600"/>
          </a:xfrm>
        </p:grpSpPr>
        <p:pic>
          <p:nvPicPr>
            <p:cNvPr id="9" name="Picture 8">
              <a:hlinkClick r:id="rId3" action="ppaction://hlinksldjump"/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6390" b="97125" l="9744" r="89776"/>
                      </a14:imgEffect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3838" y="3333750"/>
              <a:ext cx="1752600" cy="1752600"/>
            </a:xfrm>
            <a:prstGeom prst="rect">
              <a:avLst/>
            </a:prstGeom>
          </p:spPr>
        </p:pic>
        <p:sp>
          <p:nvSpPr>
            <p:cNvPr id="10" name="TextBox 9">
              <a:hlinkClick r:id="rId3" action="ppaction://hlinksldjump"/>
            </p:cNvPr>
            <p:cNvSpPr txBox="1"/>
            <p:nvPr/>
          </p:nvSpPr>
          <p:spPr>
            <a:xfrm rot="21190204">
              <a:off x="7736690" y="3597914"/>
              <a:ext cx="812699" cy="382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2400" b="1" dirty="0" err="1">
                  <a:solidFill>
                    <a:prstClr val="black"/>
                  </a:solidFill>
                  <a:latin typeface="Calibri"/>
                </a:rPr>
                <a:t>Trở</a:t>
              </a:r>
              <a:r>
                <a:rPr lang="en-US" sz="2400" b="1" dirty="0">
                  <a:solidFill>
                    <a:prstClr val="black"/>
                  </a:solidFill>
                  <a:latin typeface="Calibri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Calibri"/>
                </a:rPr>
                <a:t>về</a:t>
              </a:r>
              <a:endParaRPr lang="en-US" sz="2400" b="1" dirty="0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-2357"/>
            <a:ext cx="13411200" cy="6963649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5134826-A5A5-4C06-AB73-1CC6747CF3CF}"/>
              </a:ext>
            </a:extLst>
          </p:cNvPr>
          <p:cNvCxnSpPr/>
          <p:nvPr/>
        </p:nvCxnSpPr>
        <p:spPr>
          <a:xfrm>
            <a:off x="3765755" y="2222090"/>
            <a:ext cx="109138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E536B7E-80C3-4DD2-864F-8E9E36F857C4}"/>
              </a:ext>
            </a:extLst>
          </p:cNvPr>
          <p:cNvCxnSpPr>
            <a:cxnSpLocks/>
          </p:cNvCxnSpPr>
          <p:nvPr/>
        </p:nvCxnSpPr>
        <p:spPr>
          <a:xfrm>
            <a:off x="3765755" y="3111909"/>
            <a:ext cx="136668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AFBBAF9-84E3-494B-A6C9-24EA8EAC9606}"/>
              </a:ext>
            </a:extLst>
          </p:cNvPr>
          <p:cNvCxnSpPr>
            <a:cxnSpLocks/>
          </p:cNvCxnSpPr>
          <p:nvPr/>
        </p:nvCxnSpPr>
        <p:spPr>
          <a:xfrm>
            <a:off x="2394155" y="4478593"/>
            <a:ext cx="100780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6F408AF-F345-4637-8D10-296FDA97F17E}"/>
              </a:ext>
            </a:extLst>
          </p:cNvPr>
          <p:cNvCxnSpPr>
            <a:cxnSpLocks/>
          </p:cNvCxnSpPr>
          <p:nvPr/>
        </p:nvCxnSpPr>
        <p:spPr>
          <a:xfrm>
            <a:off x="3534698" y="4973493"/>
            <a:ext cx="130277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E3A0B72-94BA-4DEA-855E-B44F7E8CFB2E}"/>
              </a:ext>
            </a:extLst>
          </p:cNvPr>
          <p:cNvCxnSpPr>
            <a:cxnSpLocks/>
          </p:cNvCxnSpPr>
          <p:nvPr/>
        </p:nvCxnSpPr>
        <p:spPr>
          <a:xfrm>
            <a:off x="7669163" y="2235209"/>
            <a:ext cx="168131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7272352-3EAF-424E-9D94-A323B28EF8BD}"/>
              </a:ext>
            </a:extLst>
          </p:cNvPr>
          <p:cNvCxnSpPr>
            <a:cxnSpLocks/>
          </p:cNvCxnSpPr>
          <p:nvPr/>
        </p:nvCxnSpPr>
        <p:spPr>
          <a:xfrm>
            <a:off x="8699090" y="2667828"/>
            <a:ext cx="119216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8E52BC5-0AE5-4743-895B-649EFFA7C1D1}"/>
              </a:ext>
            </a:extLst>
          </p:cNvPr>
          <p:cNvCxnSpPr>
            <a:cxnSpLocks/>
          </p:cNvCxnSpPr>
          <p:nvPr/>
        </p:nvCxnSpPr>
        <p:spPr>
          <a:xfrm>
            <a:off x="7767485" y="3111909"/>
            <a:ext cx="130277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AE228E1-C398-4580-934A-D66A728893A7}"/>
              </a:ext>
            </a:extLst>
          </p:cNvPr>
          <p:cNvCxnSpPr>
            <a:cxnSpLocks/>
          </p:cNvCxnSpPr>
          <p:nvPr/>
        </p:nvCxnSpPr>
        <p:spPr>
          <a:xfrm>
            <a:off x="8490156" y="3611725"/>
            <a:ext cx="166984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8BFEC23-87D1-4A06-97A1-89012EA93292}"/>
              </a:ext>
            </a:extLst>
          </p:cNvPr>
          <p:cNvCxnSpPr>
            <a:cxnSpLocks/>
          </p:cNvCxnSpPr>
          <p:nvPr/>
        </p:nvCxnSpPr>
        <p:spPr>
          <a:xfrm>
            <a:off x="8770375" y="4478593"/>
            <a:ext cx="147483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E78465D-E1B4-46F2-B6D2-5D039DBB02F6}"/>
              </a:ext>
            </a:extLst>
          </p:cNvPr>
          <p:cNvGrpSpPr/>
          <p:nvPr/>
        </p:nvGrpSpPr>
        <p:grpSpPr>
          <a:xfrm>
            <a:off x="10312400" y="6017342"/>
            <a:ext cx="1573832" cy="993058"/>
            <a:chOff x="7373838" y="3333750"/>
            <a:chExt cx="1752600" cy="1752600"/>
          </a:xfrm>
        </p:grpSpPr>
        <p:pic>
          <p:nvPicPr>
            <p:cNvPr id="26" name="Picture 25">
              <a:hlinkClick r:id="rId3" action="ppaction://hlinksldjump"/>
              <a:extLst>
                <a:ext uri="{FF2B5EF4-FFF2-40B4-BE49-F238E27FC236}">
                  <a16:creationId xmlns:a16="http://schemas.microsoft.com/office/drawing/2014/main" id="{5B4E4082-6166-4E3F-8122-99B031619F6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6390" b="97125" l="9744" r="89776"/>
                      </a14:imgEffect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3838" y="3333750"/>
              <a:ext cx="1752600" cy="1752600"/>
            </a:xfrm>
            <a:prstGeom prst="rect">
              <a:avLst/>
            </a:prstGeom>
          </p:spPr>
        </p:pic>
        <p:sp>
          <p:nvSpPr>
            <p:cNvPr id="28" name="TextBox 27">
              <a:hlinkClick r:id="rId3" action="ppaction://hlinksldjump"/>
              <a:extLst>
                <a:ext uri="{FF2B5EF4-FFF2-40B4-BE49-F238E27FC236}">
                  <a16:creationId xmlns:a16="http://schemas.microsoft.com/office/drawing/2014/main" id="{D1686707-4267-4ABA-BC43-7FB0F385B382}"/>
                </a:ext>
              </a:extLst>
            </p:cNvPr>
            <p:cNvSpPr txBox="1"/>
            <p:nvPr/>
          </p:nvSpPr>
          <p:spPr>
            <a:xfrm rot="21190204">
              <a:off x="7680832" y="3408982"/>
              <a:ext cx="812699" cy="3822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2400" b="1" dirty="0" err="1">
                  <a:solidFill>
                    <a:prstClr val="black"/>
                  </a:solidFill>
                  <a:latin typeface="Calibri"/>
                </a:rPr>
                <a:t>Trở</a:t>
              </a:r>
              <a:r>
                <a:rPr lang="en-US" sz="2400" b="1" dirty="0">
                  <a:solidFill>
                    <a:prstClr val="black"/>
                  </a:solidFill>
                  <a:latin typeface="Calibri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Calibri"/>
                </a:rPr>
                <a:t>về</a:t>
              </a:r>
              <a:endParaRPr lang="en-US" sz="2400" b="1" dirty="0">
                <a:solidFill>
                  <a:prstClr val="black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76559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an cho chay tron\PoolnoFo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4112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3860800" y="4919583"/>
            <a:ext cx="41646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000" dirty="0" err="1">
                <a:solidFill>
                  <a:prstClr val="white"/>
                </a:solidFill>
                <a:latin typeface="Calibri"/>
              </a:rPr>
              <a:t>hầy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/>
              </a:rPr>
              <a:t>cô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/>
              </a:rPr>
              <a:t>điền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 </a:t>
            </a:r>
          </a:p>
          <a:p>
            <a:pPr algn="ctr" defTabSz="1219170"/>
            <a:r>
              <a:rPr lang="en-US" sz="4000" dirty="0" err="1">
                <a:solidFill>
                  <a:prstClr val="white"/>
                </a:solidFill>
                <a:latin typeface="Calibri"/>
              </a:rPr>
              <a:t>câu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/>
              </a:rPr>
              <a:t>trả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/>
              </a:rPr>
              <a:t>lời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/>
              </a:rPr>
              <a:t>vào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/>
              </a:rPr>
              <a:t>đây</a:t>
            </a:r>
            <a:endParaRPr lang="en-US" sz="4000" dirty="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0160000" y="4741109"/>
            <a:ext cx="2133600" cy="2116891"/>
            <a:chOff x="7373838" y="3333750"/>
            <a:chExt cx="1752600" cy="1752600"/>
          </a:xfrm>
        </p:grpSpPr>
        <p:pic>
          <p:nvPicPr>
            <p:cNvPr id="9" name="Picture 8">
              <a:hlinkClick r:id="rId3" action="ppaction://hlinksldjump"/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6390" b="97125" l="9744" r="89776"/>
                      </a14:imgEffect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3838" y="3333750"/>
              <a:ext cx="1752600" cy="1752600"/>
            </a:xfrm>
            <a:prstGeom prst="rect">
              <a:avLst/>
            </a:prstGeom>
          </p:spPr>
        </p:pic>
        <p:sp>
          <p:nvSpPr>
            <p:cNvPr id="10" name="TextBox 9">
              <a:hlinkClick r:id="rId3" action="ppaction://hlinksldjump"/>
            </p:cNvPr>
            <p:cNvSpPr txBox="1"/>
            <p:nvPr/>
          </p:nvSpPr>
          <p:spPr>
            <a:xfrm rot="21190204">
              <a:off x="7736690" y="3597914"/>
              <a:ext cx="812699" cy="382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2400" b="1" dirty="0" err="1">
                  <a:solidFill>
                    <a:prstClr val="black"/>
                  </a:solidFill>
                  <a:latin typeface="Calibri"/>
                </a:rPr>
                <a:t>Trở</a:t>
              </a:r>
              <a:r>
                <a:rPr lang="en-US" sz="2400" b="1" dirty="0">
                  <a:solidFill>
                    <a:prstClr val="black"/>
                  </a:solidFill>
                  <a:latin typeface="Calibri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Calibri"/>
                </a:rPr>
                <a:t>về</a:t>
              </a:r>
              <a:endParaRPr lang="en-US" sz="2400" b="1" dirty="0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-2357"/>
            <a:ext cx="13411200" cy="6963649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178EB47-68FA-4A89-BEBA-D78379451C97}"/>
              </a:ext>
            </a:extLst>
          </p:cNvPr>
          <p:cNvCxnSpPr>
            <a:cxnSpLocks/>
          </p:cNvCxnSpPr>
          <p:nvPr/>
        </p:nvCxnSpPr>
        <p:spPr>
          <a:xfrm flipH="1">
            <a:off x="4591666" y="1455174"/>
            <a:ext cx="186811" cy="34412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1333307-C493-40C2-BB45-BAF48892B41A}"/>
              </a:ext>
            </a:extLst>
          </p:cNvPr>
          <p:cNvCxnSpPr>
            <a:cxnSpLocks/>
          </p:cNvCxnSpPr>
          <p:nvPr/>
        </p:nvCxnSpPr>
        <p:spPr>
          <a:xfrm flipH="1">
            <a:off x="5294672" y="2433484"/>
            <a:ext cx="186811" cy="34412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FD465DCB-0EF0-44E4-88C5-4357DBE674BE}"/>
              </a:ext>
            </a:extLst>
          </p:cNvPr>
          <p:cNvGrpSpPr/>
          <p:nvPr/>
        </p:nvGrpSpPr>
        <p:grpSpPr>
          <a:xfrm>
            <a:off x="5201266" y="2843250"/>
            <a:ext cx="250720" cy="344129"/>
            <a:chOff x="5201266" y="2843250"/>
            <a:chExt cx="250720" cy="344129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8D082D28-BDF0-4BA2-828C-24F78335B7F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201266" y="2843250"/>
              <a:ext cx="186811" cy="34412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1B5F6FA7-56DF-4AE4-ABA0-831333B4546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265175" y="2843250"/>
              <a:ext cx="186811" cy="34412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44D2572-7518-42C1-823D-81301CBB9FC1}"/>
              </a:ext>
            </a:extLst>
          </p:cNvPr>
          <p:cNvCxnSpPr>
            <a:cxnSpLocks/>
          </p:cNvCxnSpPr>
          <p:nvPr/>
        </p:nvCxnSpPr>
        <p:spPr>
          <a:xfrm flipH="1">
            <a:off x="5998708" y="3303596"/>
            <a:ext cx="186811" cy="34412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ED6A2F4-A7AF-417F-B13F-9839B58DBC81}"/>
              </a:ext>
            </a:extLst>
          </p:cNvPr>
          <p:cNvCxnSpPr>
            <a:cxnSpLocks/>
          </p:cNvCxnSpPr>
          <p:nvPr/>
        </p:nvCxnSpPr>
        <p:spPr>
          <a:xfrm flipH="1">
            <a:off x="5212813" y="4201313"/>
            <a:ext cx="186811" cy="34412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93D010B-E737-4476-8E7E-39D7A66D28EB}"/>
              </a:ext>
            </a:extLst>
          </p:cNvPr>
          <p:cNvGrpSpPr/>
          <p:nvPr/>
        </p:nvGrpSpPr>
        <p:grpSpPr>
          <a:xfrm>
            <a:off x="5481483" y="3767461"/>
            <a:ext cx="250720" cy="344129"/>
            <a:chOff x="5201266" y="2843250"/>
            <a:chExt cx="250720" cy="344129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9CEDBE46-BE38-4E48-919D-0C3AB4B0AEB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201266" y="2843250"/>
              <a:ext cx="186811" cy="34412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5B1482CD-00AD-4D20-857C-B4E9177AB53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265175" y="2843250"/>
              <a:ext cx="186811" cy="34412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9C21DB3-B093-44D2-AF21-3B25628BB195}"/>
              </a:ext>
            </a:extLst>
          </p:cNvPr>
          <p:cNvGrpSpPr/>
          <p:nvPr/>
        </p:nvGrpSpPr>
        <p:grpSpPr>
          <a:xfrm>
            <a:off x="4950546" y="1936514"/>
            <a:ext cx="250720" cy="344129"/>
            <a:chOff x="5201266" y="2843250"/>
            <a:chExt cx="250720" cy="344129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2A9C5530-BA02-4A84-BFC9-D69E443FEA3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201266" y="2843250"/>
              <a:ext cx="186811" cy="34412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27B489B2-A111-4E9F-9222-2CC9D75EB96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265175" y="2843250"/>
              <a:ext cx="186811" cy="34412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21FF8A1-3DA8-4603-93CA-3273CC2CE8CE}"/>
              </a:ext>
            </a:extLst>
          </p:cNvPr>
          <p:cNvGrpSpPr/>
          <p:nvPr/>
        </p:nvGrpSpPr>
        <p:grpSpPr>
          <a:xfrm>
            <a:off x="4837243" y="4706001"/>
            <a:ext cx="250720" cy="344129"/>
            <a:chOff x="5201266" y="2843250"/>
            <a:chExt cx="250720" cy="344129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C3385FBF-63E7-4F2B-A0D1-EBFE6FEF153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201266" y="2843250"/>
              <a:ext cx="186811" cy="34412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194E4839-8C4E-4CE2-BB9B-F8221D5ABC0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265175" y="2843250"/>
              <a:ext cx="186811" cy="34412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EEB9B4D2-C539-423C-AEDD-75DC3B28F444}"/>
              </a:ext>
            </a:extLst>
          </p:cNvPr>
          <p:cNvCxnSpPr>
            <a:cxnSpLocks/>
          </p:cNvCxnSpPr>
          <p:nvPr/>
        </p:nvCxnSpPr>
        <p:spPr>
          <a:xfrm flipH="1">
            <a:off x="9119423" y="1412642"/>
            <a:ext cx="186811" cy="34412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98CCD73-9603-4915-9F05-EE38B5951D24}"/>
              </a:ext>
            </a:extLst>
          </p:cNvPr>
          <p:cNvGrpSpPr/>
          <p:nvPr/>
        </p:nvGrpSpPr>
        <p:grpSpPr>
          <a:xfrm>
            <a:off x="9478303" y="1893982"/>
            <a:ext cx="250720" cy="344129"/>
            <a:chOff x="5201266" y="2843250"/>
            <a:chExt cx="250720" cy="344129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DAACE842-7841-4D87-8930-9E440A87C6E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201266" y="2843250"/>
              <a:ext cx="186811" cy="34412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FAFA1213-F2C1-41C9-A8D2-8E357BDB7AE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265175" y="2843250"/>
              <a:ext cx="186811" cy="34412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42CA5B16-FA08-410F-AB14-09B50FE4E89B}"/>
              </a:ext>
            </a:extLst>
          </p:cNvPr>
          <p:cNvCxnSpPr>
            <a:cxnSpLocks/>
          </p:cNvCxnSpPr>
          <p:nvPr/>
        </p:nvCxnSpPr>
        <p:spPr>
          <a:xfrm flipH="1">
            <a:off x="9888511" y="2408975"/>
            <a:ext cx="186811" cy="34412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34">
            <a:extLst>
              <a:ext uri="{FF2B5EF4-FFF2-40B4-BE49-F238E27FC236}">
                <a16:creationId xmlns:a16="http://schemas.microsoft.com/office/drawing/2014/main" id="{0C6AF0B7-8849-46A1-AC12-E6752A691DD9}"/>
              </a:ext>
            </a:extLst>
          </p:cNvPr>
          <p:cNvGrpSpPr/>
          <p:nvPr/>
        </p:nvGrpSpPr>
        <p:grpSpPr>
          <a:xfrm>
            <a:off x="9119423" y="2825284"/>
            <a:ext cx="250720" cy="344129"/>
            <a:chOff x="5201266" y="2843250"/>
            <a:chExt cx="250720" cy="344129"/>
          </a:xfrm>
        </p:grpSpPr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4D52D4B9-3440-41BC-AED8-29311C1A87D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201266" y="2843250"/>
              <a:ext cx="186811" cy="34412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8785267C-9F28-4256-8D45-6FCE720892D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265175" y="2843250"/>
              <a:ext cx="186811" cy="34412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4B765D25-2DDD-43FB-AFB7-A59FFEB375DA}"/>
              </a:ext>
            </a:extLst>
          </p:cNvPr>
          <p:cNvCxnSpPr>
            <a:cxnSpLocks/>
          </p:cNvCxnSpPr>
          <p:nvPr/>
        </p:nvCxnSpPr>
        <p:spPr>
          <a:xfrm flipH="1">
            <a:off x="10162859" y="3256935"/>
            <a:ext cx="186811" cy="34412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Group 38">
            <a:extLst>
              <a:ext uri="{FF2B5EF4-FFF2-40B4-BE49-F238E27FC236}">
                <a16:creationId xmlns:a16="http://schemas.microsoft.com/office/drawing/2014/main" id="{CD62A95F-1363-4787-A083-7494E7C96F95}"/>
              </a:ext>
            </a:extLst>
          </p:cNvPr>
          <p:cNvGrpSpPr/>
          <p:nvPr/>
        </p:nvGrpSpPr>
        <p:grpSpPr>
          <a:xfrm>
            <a:off x="9856556" y="3760768"/>
            <a:ext cx="250720" cy="344129"/>
            <a:chOff x="5201266" y="2843250"/>
            <a:chExt cx="250720" cy="344129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E27FD99D-C234-45DE-B637-DFB73AB069C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201266" y="2843250"/>
              <a:ext cx="186811" cy="34412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8F93DFED-BC4E-49FB-9C4E-0193E531865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265175" y="2843250"/>
              <a:ext cx="186811" cy="34412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D045E190-BAFE-47A4-8826-AE08CDD20436}"/>
              </a:ext>
            </a:extLst>
          </p:cNvPr>
          <p:cNvCxnSpPr>
            <a:cxnSpLocks/>
          </p:cNvCxnSpPr>
          <p:nvPr/>
        </p:nvCxnSpPr>
        <p:spPr>
          <a:xfrm flipH="1">
            <a:off x="10256264" y="4193081"/>
            <a:ext cx="186811" cy="34412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Group 42">
            <a:extLst>
              <a:ext uri="{FF2B5EF4-FFF2-40B4-BE49-F238E27FC236}">
                <a16:creationId xmlns:a16="http://schemas.microsoft.com/office/drawing/2014/main" id="{DDEABF96-A1EC-4D25-881C-D981D2D62B47}"/>
              </a:ext>
            </a:extLst>
          </p:cNvPr>
          <p:cNvGrpSpPr/>
          <p:nvPr/>
        </p:nvGrpSpPr>
        <p:grpSpPr>
          <a:xfrm>
            <a:off x="9180874" y="4666201"/>
            <a:ext cx="250720" cy="344129"/>
            <a:chOff x="5201266" y="2843250"/>
            <a:chExt cx="250720" cy="344129"/>
          </a:xfrm>
        </p:grpSpPr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D1145292-1ECC-49C1-A842-A7EA7FB1517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201266" y="2843250"/>
              <a:ext cx="186811" cy="34412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70EF1102-D42B-4799-877B-7D55DC0C271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265175" y="2843250"/>
              <a:ext cx="186811" cy="34412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19787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an cho chay tron\PoolnoFo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411200" cy="698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3860800" y="4919583"/>
            <a:ext cx="41646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sz="4000" dirty="0" err="1">
                <a:solidFill>
                  <a:prstClr val="white"/>
                </a:solidFill>
                <a:latin typeface="Calibri"/>
              </a:rPr>
              <a:t>hầy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/>
              </a:rPr>
              <a:t>cô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/>
              </a:rPr>
              <a:t>điền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 </a:t>
            </a:r>
          </a:p>
          <a:p>
            <a:pPr algn="ctr" defTabSz="1219170"/>
            <a:r>
              <a:rPr lang="en-US" sz="4000" dirty="0" err="1">
                <a:solidFill>
                  <a:prstClr val="white"/>
                </a:solidFill>
                <a:latin typeface="Calibri"/>
              </a:rPr>
              <a:t>câu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/>
              </a:rPr>
              <a:t>trả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/>
              </a:rPr>
              <a:t>lời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/>
              </a:rPr>
              <a:t>vào</a:t>
            </a:r>
            <a:r>
              <a:rPr lang="en-US" sz="40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Calibri"/>
              </a:rPr>
              <a:t>đây</a:t>
            </a:r>
            <a:endParaRPr lang="en-US" sz="4000" dirty="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0160000" y="4741109"/>
            <a:ext cx="2133600" cy="2116891"/>
            <a:chOff x="7373838" y="3333750"/>
            <a:chExt cx="1752600" cy="1752600"/>
          </a:xfrm>
        </p:grpSpPr>
        <p:pic>
          <p:nvPicPr>
            <p:cNvPr id="9" name="Picture 8">
              <a:hlinkClick r:id="rId3" action="ppaction://hlinksldjump"/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6390" b="97125" l="9744" r="89776"/>
                      </a14:imgEffect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3838" y="3333750"/>
              <a:ext cx="1752600" cy="1752600"/>
            </a:xfrm>
            <a:prstGeom prst="rect">
              <a:avLst/>
            </a:prstGeom>
          </p:spPr>
        </p:pic>
        <p:sp>
          <p:nvSpPr>
            <p:cNvPr id="10" name="TextBox 9">
              <a:hlinkClick r:id="rId3" action="ppaction://hlinksldjump"/>
            </p:cNvPr>
            <p:cNvSpPr txBox="1"/>
            <p:nvPr/>
          </p:nvSpPr>
          <p:spPr>
            <a:xfrm rot="21190204">
              <a:off x="7736690" y="3597914"/>
              <a:ext cx="812699" cy="382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219170"/>
              <a:r>
                <a:rPr lang="en-US" sz="2400" b="1" dirty="0" err="1">
                  <a:solidFill>
                    <a:prstClr val="black"/>
                  </a:solidFill>
                  <a:latin typeface="Calibri"/>
                </a:rPr>
                <a:t>Trở</a:t>
              </a:r>
              <a:r>
                <a:rPr lang="en-US" sz="2400" b="1" dirty="0">
                  <a:solidFill>
                    <a:prstClr val="black"/>
                  </a:solidFill>
                  <a:latin typeface="Calibri"/>
                </a:rPr>
                <a:t> </a:t>
              </a:r>
              <a:r>
                <a:rPr lang="en-US" sz="2400" b="1" dirty="0" err="1">
                  <a:solidFill>
                    <a:prstClr val="black"/>
                  </a:solidFill>
                  <a:latin typeface="Calibri"/>
                </a:rPr>
                <a:t>về</a:t>
              </a:r>
              <a:endParaRPr lang="en-US" sz="2400" b="1" dirty="0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-2357"/>
            <a:ext cx="13411200" cy="6963649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D3D053FC-F457-46F3-97BA-38FB55E305D3}"/>
              </a:ext>
            </a:extLst>
          </p:cNvPr>
          <p:cNvSpPr/>
          <p:nvPr/>
        </p:nvSpPr>
        <p:spPr>
          <a:xfrm>
            <a:off x="1988288" y="1116418"/>
            <a:ext cx="584791" cy="62732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AB3D96F-F55A-415E-8146-0426E05D5510}"/>
              </a:ext>
            </a:extLst>
          </p:cNvPr>
          <p:cNvSpPr/>
          <p:nvPr/>
        </p:nvSpPr>
        <p:spPr>
          <a:xfrm>
            <a:off x="6095516" y="1215403"/>
            <a:ext cx="584791" cy="62732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8186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373</Words>
  <Application>Microsoft Office PowerPoint</Application>
  <PresentationFormat>Widescreen</PresentationFormat>
  <Paragraphs>82</Paragraphs>
  <Slides>29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41" baseType="lpstr">
      <vt:lpstr>#9Slide03 Sympathique Alt</vt:lpstr>
      <vt:lpstr>#9Slide05 Beautiful Caps</vt:lpstr>
      <vt:lpstr>Arial</vt:lpstr>
      <vt:lpstr>Calibri</vt:lpstr>
      <vt:lpstr>HP001</vt:lpstr>
      <vt:lpstr>HP001 4 hàng</vt:lpstr>
      <vt:lpstr>HP001 Kieu 2</vt:lpstr>
      <vt:lpstr>Times New Roman</vt:lpstr>
      <vt:lpstr>UTM Avo</vt:lpstr>
      <vt:lpstr>VNI-Avo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Dặn dò: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66</cp:revision>
  <dcterms:created xsi:type="dcterms:W3CDTF">2021-01-19T04:49:04Z</dcterms:created>
  <dcterms:modified xsi:type="dcterms:W3CDTF">2021-04-18T08:18:07Z</dcterms:modified>
</cp:coreProperties>
</file>