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7"/>
  </p:notesMasterIdLst>
  <p:sldIdLst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0DE2-30F4-426D-9D44-ED28A08D8355}" type="datetimeFigureOut">
              <a:rPr lang="en-US" smtClean="0"/>
              <a:t>05-Apr-21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2CD0-7099-4DD8-84BB-688C80D8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1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0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1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22454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7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74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31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8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41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17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12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23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052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05-Apr-21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73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05-Apr-21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217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495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1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07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07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2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3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5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9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audio" Target="../media/audio1.wav"/><Relationship Id="rId10" Type="http://schemas.openxmlformats.org/officeDocument/2006/relationships/image" Target="../media/image22.png"/><Relationship Id="rId19" Type="http://schemas.openxmlformats.org/officeDocument/2006/relationships/slide" Target="slide12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1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1" y="5222573"/>
            <a:ext cx="1947260" cy="1486203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544320" y="2652837"/>
            <a:ext cx="9534525" cy="6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Giaùo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vieân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: –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Lôùp</a:t>
            </a:r>
            <a:r>
              <a:rPr 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1A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Avo" pitchFamily="2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1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3379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1" cy="44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394461" y="327980"/>
            <a:ext cx="10187940" cy="55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1" rIns="109723" bIns="54861">
            <a:spAutoFit/>
          </a:bodyPr>
          <a:lstStyle/>
          <a:p>
            <a:pPr algn="ctr"/>
            <a:r>
              <a:rPr lang="en-US" sz="288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NHIEÄT LIEÄT CHAØO MÖØNG QUYÙ THAÀY COÂ VEÀ DÖÏ GIÔØ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361765" y="1840058"/>
            <a:ext cx="5542999" cy="76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1" rIns="109723" bIns="548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Moân</a:t>
            </a:r>
            <a:r>
              <a:rPr lang="en-US" sz="4267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: </a:t>
            </a: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Tieáng</a:t>
            </a:r>
            <a:r>
              <a:rPr lang="en-US" sz="4267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Vieät</a:t>
            </a:r>
            <a:endParaRPr lang="vi-VN" sz="4267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1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1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245003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292628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34148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579284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73163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2383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6955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24420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4387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798740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1162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5734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12205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67069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21933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676797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3166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786525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689012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7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1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9B5D6-E798-48E7-A02A-CBA72CEC60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45674" r="5088" b="9698"/>
          <a:stretch/>
        </p:blipFill>
        <p:spPr>
          <a:xfrm>
            <a:off x="4352801" y="3951423"/>
            <a:ext cx="3197928" cy="22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Mai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nhắc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Mai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cẩn</a:t>
            </a:r>
            <a:r>
              <a:rPr lang="en-US" sz="32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thận</a:t>
            </a:r>
            <a:r>
              <a:rPr lang="en-US" sz="32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kẻo</a:t>
            </a:r>
            <a:r>
              <a:rPr lang="en-US" sz="32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688624" y="1583531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Mai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nghĩ</a:t>
            </a:r>
            <a:r>
              <a:rPr lang="en-US" sz="40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đang</a:t>
            </a:r>
            <a:r>
              <a:rPr lang="en-US" sz="40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khóc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688624" y="3291146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hoa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gãy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đang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ứa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nhựa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30" y="1902372"/>
            <a:ext cx="7509883" cy="20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9521493"/>
      </p:ext>
    </p:extLst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SimSun" panose="02010600030101010101" pitchFamily="2" charset="-122"/>
                <a:cs typeface="+mn-cs"/>
              </a:rPr>
              <a:t>KHÔÛI ÑOÄNG</a:t>
            </a:r>
          </a:p>
        </p:txBody>
      </p:sp>
    </p:spTree>
    <p:extLst>
      <p:ext uri="{BB962C8B-B14F-4D97-AF65-F5344CB8AC3E}">
        <p14:creationId xmlns:p14="http://schemas.microsoft.com/office/powerpoint/2010/main" val="400769264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38" y="1933903"/>
            <a:ext cx="6725799" cy="26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 đọc: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vườn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ngày  tháng   năm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459844"/>
      </p:ext>
    </p:extLst>
  </p:cSld>
  <p:clrMapOvr>
    <a:masterClrMapping/>
  </p:clrMapOvr>
  <p:transition spd="slow"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2049318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0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04" y="1250731"/>
            <a:ext cx="7283668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341" y="420414"/>
            <a:ext cx="8782050" cy="59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167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341" y="574456"/>
            <a:ext cx="8782050" cy="5772150"/>
          </a:xfrm>
          <a:prstGeom prst="rect">
            <a:avLst/>
          </a:prstGeom>
        </p:spPr>
      </p:pic>
      <p:sp>
        <p:nvSpPr>
          <p:cNvPr id="39" name="6-Point Star 38"/>
          <p:cNvSpPr/>
          <p:nvPr/>
        </p:nvSpPr>
        <p:spPr>
          <a:xfrm>
            <a:off x="2042839" y="1358735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2042839" y="2595563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1" name="6-Point Star 40"/>
          <p:cNvSpPr/>
          <p:nvPr/>
        </p:nvSpPr>
        <p:spPr>
          <a:xfrm>
            <a:off x="2042839" y="5027640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4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114</Words>
  <Application>Microsoft Office PowerPoint</Application>
  <PresentationFormat>Widescreen</PresentationFormat>
  <Paragraphs>26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HP001 4 hàng</vt:lpstr>
      <vt:lpstr>UTM Avo</vt:lpstr>
      <vt:lpstr>VNI-Avo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2021-01-19T04:31:00Z</dcterms:created>
  <dcterms:modified xsi:type="dcterms:W3CDTF">2021-04-05T15:23:30Z</dcterms:modified>
</cp:coreProperties>
</file>