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tmp" ContentType="image/p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0"/>
  </p:notesMasterIdLst>
  <p:sldIdLst>
    <p:sldId id="290" r:id="rId4"/>
    <p:sldId id="258" r:id="rId5"/>
    <p:sldId id="270" r:id="rId6"/>
    <p:sldId id="268" r:id="rId7"/>
    <p:sldId id="275" r:id="rId8"/>
    <p:sldId id="271" r:id="rId9"/>
    <p:sldId id="272" r:id="rId10"/>
    <p:sldId id="277" r:id="rId11"/>
    <p:sldId id="274" r:id="rId12"/>
    <p:sldId id="279" r:id="rId13"/>
    <p:sldId id="281" r:id="rId14"/>
    <p:sldId id="282" r:id="rId15"/>
    <p:sldId id="283" r:id="rId16"/>
    <p:sldId id="284" r:id="rId17"/>
    <p:sldId id="28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1B8D0-C3B9-487F-871A-BAEE08CA0BFD}" type="datetimeFigureOut">
              <a:rPr lang="en-US" smtClean="0"/>
              <a:t>05-Apr-21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171D4-598E-49CA-9169-A1C9A9C6E941}" type="slidenum">
              <a:rPr lang="en-US" smtClean="0"/>
              <a:t>‹#›</a:t>
            </a:fld>
            <a:endParaRPr lang="en-US"/>
          </a:p>
        </p:txBody>
      </p:sp>
    </p:spTree>
    <p:extLst>
      <p:ext uri="{BB962C8B-B14F-4D97-AF65-F5344CB8AC3E}">
        <p14:creationId xmlns:p14="http://schemas.microsoft.com/office/powerpoint/2010/main" val="116927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67519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278558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7449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31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5745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7322175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0572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166602553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8979540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296772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Edit Master text styles</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0587195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529125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52530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9690460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5473498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946324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467524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等线"/>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5516887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1269045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4534321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Arial" panose="020B0604020202020204" pitchFamily="34" charset="0"/>
            </a:endParaRPr>
          </a:p>
        </p:txBody>
      </p:sp>
    </p:spTree>
    <p:extLst>
      <p:ext uri="{BB962C8B-B14F-4D97-AF65-F5344CB8AC3E}">
        <p14:creationId xmlns:p14="http://schemas.microsoft.com/office/powerpoint/2010/main" val="178901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1"/>
          </a:xfrm>
        </p:spPr>
        <p:txBody>
          <a:bodyPr/>
          <a:lstStyle>
            <a:lvl1pPr>
              <a:defRPr/>
            </a:lvl1pPr>
          </a:lstStyle>
          <a:p>
            <a:endParaRPr lang="vi-VN"/>
          </a:p>
        </p:txBody>
      </p:sp>
      <p:sp>
        <p:nvSpPr>
          <p:cNvPr id="7" name="Footer Placeholder 6"/>
          <p:cNvSpPr>
            <a:spLocks noGrp="1"/>
          </p:cNvSpPr>
          <p:nvPr>
            <p:ph type="ftr" sz="quarter" idx="11"/>
          </p:nvPr>
        </p:nvSpPr>
        <p:spPr>
          <a:xfrm>
            <a:off x="4165600" y="6245225"/>
            <a:ext cx="3860800" cy="476251"/>
          </a:xfrm>
        </p:spPr>
        <p:txBody>
          <a:bodyPr/>
          <a:lstStyle>
            <a:lvl1pPr>
              <a:defRPr/>
            </a:lvl1pPr>
          </a:lstStyle>
          <a:p>
            <a:endParaRPr lang="vi-VN"/>
          </a:p>
        </p:txBody>
      </p:sp>
      <p:sp>
        <p:nvSpPr>
          <p:cNvPr id="8" name="Slide Number Placeholder 7"/>
          <p:cNvSpPr>
            <a:spLocks noGrp="1"/>
          </p:cNvSpPr>
          <p:nvPr>
            <p:ph type="sldNum" sz="quarter" idx="12"/>
          </p:nvPr>
        </p:nvSpPr>
        <p:spPr>
          <a:xfrm>
            <a:off x="8737600" y="6245225"/>
            <a:ext cx="2844800" cy="476251"/>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4009371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74594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0663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0217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14986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980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7435308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608375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493500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322197"/>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b="0">
                <a:solidFill>
                  <a:srgbClr val="898989"/>
                </a:solidFill>
                <a:latin typeface="Calibri" panose="020F050202020403020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05-Apr-21</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rgbClr val="898989"/>
                </a:solidFill>
                <a:latin typeface="Calibri" panose="020F050202020403020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b="0">
                <a:solidFill>
                  <a:srgbClr val="898989"/>
                </a:solidFill>
                <a:latin typeface="Calibri" panose="020F050202020403020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Arial" panose="020B0604020202020204" pitchFamily="34" charset="0"/>
            </a:endParaRPr>
          </a:p>
        </p:txBody>
      </p:sp>
    </p:spTree>
    <p:extLst>
      <p:ext uri="{BB962C8B-B14F-4D97-AF65-F5344CB8AC3E}">
        <p14:creationId xmlns:p14="http://schemas.microsoft.com/office/powerpoint/2010/main" val="32219195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jpeg"/><Relationship Id="rId2" Type="http://schemas.openxmlformats.org/officeDocument/2006/relationships/image" Target="../media/image6.wmf"/><Relationship Id="rId1" Type="http://schemas.openxmlformats.org/officeDocument/2006/relationships/slideLayout" Target="../slideLayouts/slideLayout28.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7.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7.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7.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9810751" y="5072063"/>
            <a:ext cx="1188720" cy="10668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723" tIns="54861" rIns="109723" bIns="54861" anchor="ctr"/>
          <a:lstStyle/>
          <a:p>
            <a:endParaRPr lang="en-US" sz="2160"/>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10393680" y="4495800"/>
            <a:ext cx="9144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12192000" cy="1066800"/>
          </a:xfrm>
          <a:prstGeom prst="rect">
            <a:avLst/>
          </a:prstGeom>
          <a:solidFill>
            <a:srgbClr val="FFFF00"/>
          </a:solidFill>
          <a:ln>
            <a:noFill/>
          </a:ln>
          <a:effectLst/>
        </p:spPr>
        <p:txBody>
          <a:bodyPr wrap="none" lIns="109723" tIns="54861" rIns="109723" bIns="54861" anchor="ctr"/>
          <a:lstStyle/>
          <a:p>
            <a:endParaRPr lang="en-US" sz="2160"/>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5141" y="5222573"/>
            <a:ext cx="1947260" cy="1486203"/>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52400"/>
            <a:ext cx="1828800" cy="11430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609600" y="6781800"/>
            <a:ext cx="10972800" cy="762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609600" y="0"/>
            <a:ext cx="10972800" cy="762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1544320" y="2652837"/>
            <a:ext cx="9534525" cy="63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3" tIns="54861" rIns="109723" bIns="54861">
            <a:spAutoFit/>
          </a:bodyPr>
          <a:lstStyle/>
          <a:p>
            <a:pPr algn="ctr">
              <a:lnSpc>
                <a:spcPct val="120000"/>
              </a:lnSpc>
            </a:pPr>
            <a:r>
              <a:rPr lang="en-US" sz="3200" b="1" dirty="0" err="1">
                <a:solidFill>
                  <a:srgbClr val="006600"/>
                </a:solidFill>
                <a:effectLst>
                  <a:outerShdw blurRad="38100" dist="38100" dir="2700000" algn="tl">
                    <a:srgbClr val="C0C0C0"/>
                  </a:outerShdw>
                </a:effectLst>
                <a:latin typeface="VNI-Avo" pitchFamily="2" charset="0"/>
                <a:cs typeface="Arial" pitchFamily="34" charset="0"/>
              </a:rPr>
              <a:t>Giaùo</a:t>
            </a:r>
            <a:r>
              <a:rPr lang="en-US" sz="3200" b="1" dirty="0">
                <a:solidFill>
                  <a:srgbClr val="006600"/>
                </a:solidFill>
                <a:effectLst>
                  <a:outerShdw blurRad="38100" dist="38100" dir="2700000" algn="tl">
                    <a:srgbClr val="C0C0C0"/>
                  </a:outerShdw>
                </a:effectLst>
                <a:latin typeface="VNI-Avo" pitchFamily="2" charset="0"/>
                <a:cs typeface="Arial" pitchFamily="34" charset="0"/>
              </a:rPr>
              <a:t> </a:t>
            </a:r>
            <a:r>
              <a:rPr lang="en-US" sz="3200" b="1" dirty="0" err="1">
                <a:solidFill>
                  <a:srgbClr val="006600"/>
                </a:solidFill>
                <a:effectLst>
                  <a:outerShdw blurRad="38100" dist="38100" dir="2700000" algn="tl">
                    <a:srgbClr val="C0C0C0"/>
                  </a:outerShdw>
                </a:effectLst>
                <a:latin typeface="VNI-Avo" pitchFamily="2" charset="0"/>
                <a:cs typeface="Arial" pitchFamily="34" charset="0"/>
              </a:rPr>
              <a:t>vieân</a:t>
            </a:r>
            <a:r>
              <a:rPr lang="en-US" sz="3200" b="1" dirty="0">
                <a:solidFill>
                  <a:srgbClr val="006600"/>
                </a:solidFill>
                <a:effectLst>
                  <a:outerShdw blurRad="38100" dist="38100" dir="2700000" algn="tl">
                    <a:srgbClr val="C0C0C0"/>
                  </a:outerShdw>
                </a:effectLst>
                <a:latin typeface="VNI-Avo" pitchFamily="2" charset="0"/>
                <a:cs typeface="Arial" pitchFamily="34" charset="0"/>
              </a:rPr>
              <a:t>: </a:t>
            </a:r>
            <a:r>
              <a:rPr lang="en-US" sz="3200" b="1" dirty="0" err="1">
                <a:solidFill>
                  <a:srgbClr val="006600"/>
                </a:solidFill>
                <a:effectLst>
                  <a:outerShdw blurRad="38100" dist="38100" dir="2700000" algn="tl">
                    <a:srgbClr val="C0C0C0"/>
                  </a:outerShdw>
                </a:effectLst>
                <a:latin typeface="VNI-Avo" pitchFamily="2" charset="0"/>
                <a:cs typeface="Arial" pitchFamily="34" charset="0"/>
              </a:rPr>
              <a:t>Traàn</a:t>
            </a:r>
            <a:r>
              <a:rPr lang="en-US" sz="3200" b="1" dirty="0">
                <a:solidFill>
                  <a:srgbClr val="006600"/>
                </a:solidFill>
                <a:effectLst>
                  <a:outerShdw blurRad="38100" dist="38100" dir="2700000" algn="tl">
                    <a:srgbClr val="C0C0C0"/>
                  </a:outerShdw>
                </a:effectLst>
                <a:latin typeface="VNI-Avo" pitchFamily="2" charset="0"/>
                <a:cs typeface="Arial" pitchFamily="34" charset="0"/>
              </a:rPr>
              <a:t> Thu </a:t>
            </a:r>
            <a:r>
              <a:rPr lang="en-US" sz="3200" b="1" dirty="0" err="1">
                <a:solidFill>
                  <a:srgbClr val="006600"/>
                </a:solidFill>
                <a:effectLst>
                  <a:outerShdw blurRad="38100" dist="38100" dir="2700000" algn="tl">
                    <a:srgbClr val="C0C0C0"/>
                  </a:outerShdw>
                </a:effectLst>
                <a:latin typeface="VNI-Avo" pitchFamily="2" charset="0"/>
                <a:cs typeface="Arial" pitchFamily="34" charset="0"/>
              </a:rPr>
              <a:t>Höông</a:t>
            </a:r>
            <a:r>
              <a:rPr lang="en-US" sz="3200" b="1" dirty="0">
                <a:solidFill>
                  <a:srgbClr val="006600"/>
                </a:solidFill>
                <a:effectLst>
                  <a:outerShdw blurRad="38100" dist="38100" dir="2700000" algn="tl">
                    <a:srgbClr val="C0C0C0"/>
                  </a:outerShdw>
                </a:effectLst>
                <a:latin typeface="VNI-Avo" pitchFamily="2" charset="0"/>
                <a:cs typeface="Arial" pitchFamily="34" charset="0"/>
              </a:rPr>
              <a:t> – </a:t>
            </a:r>
            <a:r>
              <a:rPr lang="en-US" sz="3200" b="1" dirty="0" err="1">
                <a:solidFill>
                  <a:srgbClr val="006600"/>
                </a:solidFill>
                <a:effectLst>
                  <a:outerShdw blurRad="38100" dist="38100" dir="2700000" algn="tl">
                    <a:srgbClr val="C0C0C0"/>
                  </a:outerShdw>
                </a:effectLst>
                <a:latin typeface="VNI-Avo" pitchFamily="2" charset="0"/>
                <a:cs typeface="Arial" pitchFamily="34" charset="0"/>
              </a:rPr>
              <a:t>Lôùp</a:t>
            </a:r>
            <a:r>
              <a:rPr lang="en-US" sz="3200" b="1" dirty="0">
                <a:solidFill>
                  <a:srgbClr val="006600"/>
                </a:solidFill>
                <a:effectLst>
                  <a:outerShdw blurRad="38100" dist="38100" dir="2700000" algn="tl">
                    <a:srgbClr val="C0C0C0"/>
                  </a:outerShdw>
                </a:effectLst>
                <a:latin typeface="VNI-Avo" pitchFamily="2" charset="0"/>
                <a:cs typeface="Arial" pitchFamily="34" charset="0"/>
              </a:rPr>
              <a:t> 1A7</a:t>
            </a:r>
          </a:p>
        </p:txBody>
      </p:sp>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662160" y="4343401"/>
            <a:ext cx="146304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553379"/>
            <a:ext cx="146304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3992883" y="304801"/>
            <a:ext cx="4042411" cy="44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3" tIns="54861" rIns="109723" bIns="54861">
            <a:spAutoFit/>
          </a:bodyPr>
          <a:lstStyle/>
          <a:p>
            <a:endParaRPr lang="en-US" sz="2160"/>
          </a:p>
        </p:txBody>
      </p:sp>
      <p:sp>
        <p:nvSpPr>
          <p:cNvPr id="68707" name="Text Box 99"/>
          <p:cNvSpPr txBox="1">
            <a:spLocks noChangeArrowheads="1"/>
          </p:cNvSpPr>
          <p:nvPr/>
        </p:nvSpPr>
        <p:spPr bwMode="auto">
          <a:xfrm>
            <a:off x="1394461" y="327980"/>
            <a:ext cx="10187940" cy="55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3" tIns="54861" rIns="109723" bIns="54861">
            <a:spAutoFit/>
          </a:bodyPr>
          <a:lstStyle/>
          <a:p>
            <a:pPr algn="ctr"/>
            <a:r>
              <a:rPr lang="en-US" sz="2880" b="1" dirty="0">
                <a:ln>
                  <a:solidFill>
                    <a:srgbClr val="7030A0"/>
                  </a:solidFill>
                </a:ln>
                <a:solidFill>
                  <a:srgbClr val="FF0000"/>
                </a:solidFill>
                <a:latin typeface="VNI-Avo" pitchFamily="2" charset="0"/>
                <a:cs typeface="Arial" pitchFamily="34" charset="0"/>
              </a:rPr>
              <a:t>NHIEÄT LIEÄT CHAØO MÖØNG CAÙC THAÀY COÂ VEÀ DÖÏ GIÔØ</a:t>
            </a:r>
          </a:p>
        </p:txBody>
      </p:sp>
      <p:sp>
        <p:nvSpPr>
          <p:cNvPr id="68708" name="Text Box 100"/>
          <p:cNvSpPr txBox="1">
            <a:spLocks noChangeArrowheads="1"/>
          </p:cNvSpPr>
          <p:nvPr/>
        </p:nvSpPr>
        <p:spPr bwMode="auto">
          <a:xfrm>
            <a:off x="3361765" y="1840058"/>
            <a:ext cx="5542999" cy="76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3" tIns="54861" rIns="109723" bIns="54861">
            <a:spAutoFit/>
          </a:bodyPr>
          <a:lstStyle/>
          <a:p>
            <a:pPr algn="ctr">
              <a:spcBef>
                <a:spcPct val="50000"/>
              </a:spcBef>
            </a:pPr>
            <a:r>
              <a:rPr lang="en-US" sz="4267" b="1" dirty="0" err="1">
                <a:solidFill>
                  <a:srgbClr val="FF0000"/>
                </a:solidFill>
                <a:latin typeface="VNI-Avo" pitchFamily="2" charset="0"/>
                <a:cs typeface="Arial" pitchFamily="34" charset="0"/>
              </a:rPr>
              <a:t>Moân</a:t>
            </a:r>
            <a:r>
              <a:rPr lang="en-US" sz="4267" b="1" dirty="0">
                <a:solidFill>
                  <a:srgbClr val="FF0000"/>
                </a:solidFill>
                <a:latin typeface="VNI-Avo" pitchFamily="2" charset="0"/>
                <a:cs typeface="Arial" pitchFamily="34" charset="0"/>
              </a:rPr>
              <a:t>: </a:t>
            </a:r>
            <a:r>
              <a:rPr lang="en-US" sz="4267" b="1" dirty="0" err="1">
                <a:solidFill>
                  <a:srgbClr val="FF0000"/>
                </a:solidFill>
                <a:latin typeface="VNI-Avo" pitchFamily="2" charset="0"/>
                <a:cs typeface="Arial" pitchFamily="34" charset="0"/>
              </a:rPr>
              <a:t>Tieáng</a:t>
            </a:r>
            <a:r>
              <a:rPr lang="en-US" sz="4267" b="1" dirty="0">
                <a:solidFill>
                  <a:srgbClr val="FF0000"/>
                </a:solidFill>
                <a:latin typeface="VNI-Avo" pitchFamily="2" charset="0"/>
                <a:cs typeface="Arial" pitchFamily="34" charset="0"/>
              </a:rPr>
              <a:t> </a:t>
            </a:r>
            <a:r>
              <a:rPr lang="en-US" sz="4267" b="1" dirty="0" err="1">
                <a:solidFill>
                  <a:srgbClr val="FF0000"/>
                </a:solidFill>
                <a:latin typeface="VNI-Avo" pitchFamily="2" charset="0"/>
                <a:cs typeface="Arial" pitchFamily="34" charset="0"/>
              </a:rPr>
              <a:t>Vieät</a:t>
            </a:r>
            <a:endParaRPr lang="vi-VN" sz="4267"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09600" y="1051560"/>
            <a:ext cx="10972800" cy="91440"/>
          </a:xfrm>
        </p:spPr>
      </p:pic>
      <p:sp>
        <p:nvSpPr>
          <p:cNvPr id="97" name="AutoShape 18"/>
          <p:cNvSpPr>
            <a:spLocks noChangeArrowheads="1"/>
          </p:cNvSpPr>
          <p:nvPr/>
        </p:nvSpPr>
        <p:spPr bwMode="auto">
          <a:xfrm>
            <a:off x="609600" y="1143000"/>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723" tIns="54861" rIns="109723" bIns="54861" anchor="ctr"/>
          <a:lstStyle/>
          <a:p>
            <a:endParaRPr lang="en-US" sz="2160"/>
          </a:p>
        </p:txBody>
      </p:sp>
      <p:sp>
        <p:nvSpPr>
          <p:cNvPr id="116" name="Line 44"/>
          <p:cNvSpPr>
            <a:spLocks noChangeShapeType="1"/>
          </p:cNvSpPr>
          <p:nvPr/>
        </p:nvSpPr>
        <p:spPr bwMode="auto">
          <a:xfrm>
            <a:off x="609600" y="1508760"/>
            <a:ext cx="109728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3" tIns="54861" rIns="109723" bIns="54861">
            <a:spAutoFit/>
          </a:bodyPr>
          <a:lstStyle/>
          <a:p>
            <a:endParaRPr lang="en-US" sz="2160"/>
          </a:p>
        </p:txBody>
      </p:sp>
      <p:sp>
        <p:nvSpPr>
          <p:cNvPr id="117" name="Line 45"/>
          <p:cNvSpPr>
            <a:spLocks noChangeShapeType="1"/>
          </p:cNvSpPr>
          <p:nvPr/>
        </p:nvSpPr>
        <p:spPr bwMode="auto">
          <a:xfrm>
            <a:off x="609600" y="1565911"/>
            <a:ext cx="109728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3" tIns="54861" rIns="109723" bIns="54861">
            <a:spAutoFit/>
          </a:bodyPr>
          <a:lstStyle/>
          <a:p>
            <a:endParaRPr lang="en-US" sz="2160"/>
          </a:p>
        </p:txBody>
      </p:sp>
      <p:sp>
        <p:nvSpPr>
          <p:cNvPr id="159" name="AutoShape 18"/>
          <p:cNvSpPr>
            <a:spLocks noChangeArrowheads="1"/>
          </p:cNvSpPr>
          <p:nvPr/>
        </p:nvSpPr>
        <p:spPr bwMode="auto">
          <a:xfrm>
            <a:off x="609601" y="1236288"/>
            <a:ext cx="20574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88" tIns="42795" rIns="85588" bIns="42795" anchor="ctr"/>
          <a:lstStyle/>
          <a:p>
            <a:endParaRPr lang="en-US" sz="2160"/>
          </a:p>
        </p:txBody>
      </p:sp>
      <p:sp>
        <p:nvSpPr>
          <p:cNvPr id="178" name="Line 44"/>
          <p:cNvSpPr>
            <a:spLocks noChangeShapeType="1"/>
          </p:cNvSpPr>
          <p:nvPr/>
        </p:nvSpPr>
        <p:spPr bwMode="auto">
          <a:xfrm>
            <a:off x="609600" y="1245003"/>
            <a:ext cx="82296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88" tIns="42795" rIns="85588" bIns="42795">
            <a:spAutoFit/>
          </a:bodyPr>
          <a:lstStyle/>
          <a:p>
            <a:endParaRPr lang="en-US" sz="2160"/>
          </a:p>
        </p:txBody>
      </p:sp>
      <p:sp>
        <p:nvSpPr>
          <p:cNvPr id="179" name="Line 45"/>
          <p:cNvSpPr>
            <a:spLocks noChangeShapeType="1"/>
          </p:cNvSpPr>
          <p:nvPr/>
        </p:nvSpPr>
        <p:spPr bwMode="auto">
          <a:xfrm>
            <a:off x="609600" y="1292628"/>
            <a:ext cx="82296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88" tIns="42795" rIns="85588" bIns="42795">
            <a:spAutoFit/>
          </a:bodyPr>
          <a:lstStyle/>
          <a:p>
            <a:endParaRPr lang="en-US" sz="2160"/>
          </a:p>
        </p:txBody>
      </p:sp>
      <p:sp>
        <p:nvSpPr>
          <p:cNvPr id="263" name="AutoShape 3"/>
          <p:cNvSpPr>
            <a:spLocks noChangeArrowheads="1"/>
          </p:cNvSpPr>
          <p:nvPr/>
        </p:nvSpPr>
        <p:spPr bwMode="auto">
          <a:xfrm>
            <a:off x="3657905" y="6491530"/>
            <a:ext cx="20574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88" tIns="42795" rIns="85588" bIns="42795" anchor="ctr"/>
          <a:lstStyle/>
          <a:p>
            <a:endParaRPr lang="en-US" sz="2160"/>
          </a:p>
        </p:txBody>
      </p:sp>
      <p:sp>
        <p:nvSpPr>
          <p:cNvPr id="264" name="AutoShape 4"/>
          <p:cNvSpPr>
            <a:spLocks noChangeArrowheads="1"/>
          </p:cNvSpPr>
          <p:nvPr/>
        </p:nvSpPr>
        <p:spPr bwMode="auto">
          <a:xfrm>
            <a:off x="5646725" y="6491530"/>
            <a:ext cx="20574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88" tIns="42795" rIns="85588" bIns="42795" anchor="ctr"/>
          <a:lstStyle/>
          <a:p>
            <a:endParaRPr lang="en-US" sz="2160"/>
          </a:p>
        </p:txBody>
      </p:sp>
      <p:sp>
        <p:nvSpPr>
          <p:cNvPr id="265" name="AutoShape 5"/>
          <p:cNvSpPr>
            <a:spLocks noChangeArrowheads="1"/>
          </p:cNvSpPr>
          <p:nvPr/>
        </p:nvSpPr>
        <p:spPr bwMode="auto">
          <a:xfrm>
            <a:off x="4343705" y="6491530"/>
            <a:ext cx="20574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88" tIns="42795" rIns="85588" bIns="42795" anchor="ctr"/>
          <a:lstStyle/>
          <a:p>
            <a:endParaRPr lang="en-US" sz="2160"/>
          </a:p>
        </p:txBody>
      </p:sp>
      <p:sp>
        <p:nvSpPr>
          <p:cNvPr id="266" name="AutoShape 6"/>
          <p:cNvSpPr>
            <a:spLocks noChangeArrowheads="1"/>
          </p:cNvSpPr>
          <p:nvPr/>
        </p:nvSpPr>
        <p:spPr bwMode="auto">
          <a:xfrm>
            <a:off x="6332525" y="6491530"/>
            <a:ext cx="20574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88" tIns="42795" rIns="85588" bIns="42795" anchor="ctr"/>
          <a:lstStyle/>
          <a:p>
            <a:endParaRPr lang="en-US" sz="2160"/>
          </a:p>
        </p:txBody>
      </p:sp>
      <p:sp>
        <p:nvSpPr>
          <p:cNvPr id="267" name="AutoShape 7"/>
          <p:cNvSpPr>
            <a:spLocks noChangeArrowheads="1"/>
          </p:cNvSpPr>
          <p:nvPr/>
        </p:nvSpPr>
        <p:spPr bwMode="auto">
          <a:xfrm>
            <a:off x="5029505" y="6491530"/>
            <a:ext cx="20574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88" tIns="42795" rIns="85588" bIns="42795" anchor="ctr"/>
          <a:lstStyle/>
          <a:p>
            <a:endParaRPr lang="en-US" sz="2160"/>
          </a:p>
        </p:txBody>
      </p:sp>
      <p:sp>
        <p:nvSpPr>
          <p:cNvPr id="268" name="AutoShape 8"/>
          <p:cNvSpPr>
            <a:spLocks noChangeArrowheads="1"/>
          </p:cNvSpPr>
          <p:nvPr/>
        </p:nvSpPr>
        <p:spPr bwMode="auto">
          <a:xfrm>
            <a:off x="7086905" y="6491530"/>
            <a:ext cx="20574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88" tIns="42795" rIns="85588" bIns="42795" anchor="ctr"/>
          <a:lstStyle/>
          <a:p>
            <a:endParaRPr lang="en-US" sz="2160"/>
          </a:p>
        </p:txBody>
      </p:sp>
      <p:sp>
        <p:nvSpPr>
          <p:cNvPr id="269" name="AutoShape 9"/>
          <p:cNvSpPr>
            <a:spLocks noChangeArrowheads="1"/>
          </p:cNvSpPr>
          <p:nvPr/>
        </p:nvSpPr>
        <p:spPr bwMode="auto">
          <a:xfrm>
            <a:off x="7772705" y="6491530"/>
            <a:ext cx="20574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88" tIns="42795" rIns="85588" bIns="42795" anchor="ctr"/>
          <a:lstStyle/>
          <a:p>
            <a:endParaRPr lang="en-US" sz="2160"/>
          </a:p>
        </p:txBody>
      </p:sp>
      <p:sp>
        <p:nvSpPr>
          <p:cNvPr id="270" name="AutoShape 10"/>
          <p:cNvSpPr>
            <a:spLocks noChangeArrowheads="1"/>
          </p:cNvSpPr>
          <p:nvPr/>
        </p:nvSpPr>
        <p:spPr bwMode="auto">
          <a:xfrm>
            <a:off x="8458505" y="6491530"/>
            <a:ext cx="20574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88" tIns="42795" rIns="85588" bIns="42795" anchor="ctr"/>
          <a:lstStyle/>
          <a:p>
            <a:endParaRPr lang="en-US" sz="2160"/>
          </a:p>
        </p:txBody>
      </p:sp>
      <p:sp>
        <p:nvSpPr>
          <p:cNvPr id="271" name="Line 48"/>
          <p:cNvSpPr>
            <a:spLocks noChangeShapeType="1"/>
          </p:cNvSpPr>
          <p:nvPr/>
        </p:nvSpPr>
        <p:spPr bwMode="auto">
          <a:xfrm>
            <a:off x="3932225" y="6543123"/>
            <a:ext cx="34290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88" tIns="42795" rIns="85588" bIns="42795">
            <a:spAutoFit/>
          </a:bodyPr>
          <a:lstStyle/>
          <a:p>
            <a:endParaRPr lang="en-US" sz="2160"/>
          </a:p>
        </p:txBody>
      </p:sp>
      <p:sp>
        <p:nvSpPr>
          <p:cNvPr id="272" name="Line 49"/>
          <p:cNvSpPr>
            <a:spLocks noChangeShapeType="1"/>
          </p:cNvSpPr>
          <p:nvPr/>
        </p:nvSpPr>
        <p:spPr bwMode="auto">
          <a:xfrm>
            <a:off x="4618025" y="6543123"/>
            <a:ext cx="34290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88" tIns="42795" rIns="85588" bIns="42795">
            <a:spAutoFit/>
          </a:bodyPr>
          <a:lstStyle/>
          <a:p>
            <a:endParaRPr lang="en-US" sz="2160"/>
          </a:p>
        </p:txBody>
      </p:sp>
      <p:sp>
        <p:nvSpPr>
          <p:cNvPr id="273" name="Line 50"/>
          <p:cNvSpPr>
            <a:spLocks noChangeShapeType="1"/>
          </p:cNvSpPr>
          <p:nvPr/>
        </p:nvSpPr>
        <p:spPr bwMode="auto">
          <a:xfrm>
            <a:off x="5235245" y="6543123"/>
            <a:ext cx="34290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88" tIns="42795" rIns="85588" bIns="42795">
            <a:spAutoFit/>
          </a:bodyPr>
          <a:lstStyle/>
          <a:p>
            <a:endParaRPr lang="en-US" sz="2160"/>
          </a:p>
        </p:txBody>
      </p:sp>
      <p:sp>
        <p:nvSpPr>
          <p:cNvPr id="274" name="Line 51"/>
          <p:cNvSpPr>
            <a:spLocks noChangeShapeType="1"/>
          </p:cNvSpPr>
          <p:nvPr/>
        </p:nvSpPr>
        <p:spPr bwMode="auto">
          <a:xfrm>
            <a:off x="5921045" y="6543123"/>
            <a:ext cx="34290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88" tIns="42795" rIns="85588" bIns="42795">
            <a:spAutoFit/>
          </a:bodyPr>
          <a:lstStyle/>
          <a:p>
            <a:endParaRPr lang="en-US" sz="2160"/>
          </a:p>
        </p:txBody>
      </p:sp>
      <p:sp>
        <p:nvSpPr>
          <p:cNvPr id="275" name="Line 52"/>
          <p:cNvSpPr>
            <a:spLocks noChangeShapeType="1"/>
          </p:cNvSpPr>
          <p:nvPr/>
        </p:nvSpPr>
        <p:spPr bwMode="auto">
          <a:xfrm>
            <a:off x="6606845" y="6543123"/>
            <a:ext cx="34290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88" tIns="42795" rIns="85588" bIns="42795">
            <a:spAutoFit/>
          </a:bodyPr>
          <a:lstStyle/>
          <a:p>
            <a:endParaRPr lang="en-US" sz="2160"/>
          </a:p>
        </p:txBody>
      </p:sp>
      <p:sp>
        <p:nvSpPr>
          <p:cNvPr id="276" name="Line 53"/>
          <p:cNvSpPr>
            <a:spLocks noChangeShapeType="1"/>
          </p:cNvSpPr>
          <p:nvPr/>
        </p:nvSpPr>
        <p:spPr bwMode="auto">
          <a:xfrm>
            <a:off x="7361225" y="6543123"/>
            <a:ext cx="34290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88" tIns="42795" rIns="85588" bIns="42795">
            <a:spAutoFit/>
          </a:bodyPr>
          <a:lstStyle/>
          <a:p>
            <a:endParaRPr lang="en-US" sz="2160"/>
          </a:p>
        </p:txBody>
      </p:sp>
      <p:sp>
        <p:nvSpPr>
          <p:cNvPr id="277" name="Line 54"/>
          <p:cNvSpPr>
            <a:spLocks noChangeShapeType="1"/>
          </p:cNvSpPr>
          <p:nvPr/>
        </p:nvSpPr>
        <p:spPr bwMode="auto">
          <a:xfrm>
            <a:off x="8047025" y="6543123"/>
            <a:ext cx="34290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88" tIns="42795" rIns="85588" bIns="42795">
            <a:spAutoFit/>
          </a:bodyPr>
          <a:lstStyle/>
          <a:p>
            <a:endParaRPr lang="en-US" sz="2160"/>
          </a:p>
        </p:txBody>
      </p:sp>
      <p:sp>
        <p:nvSpPr>
          <p:cNvPr id="113" name="AutoShape 76"/>
          <p:cNvSpPr>
            <a:spLocks noChangeArrowheads="1"/>
          </p:cNvSpPr>
          <p:nvPr/>
        </p:nvSpPr>
        <p:spPr bwMode="auto">
          <a:xfrm>
            <a:off x="6341482" y="3442291"/>
            <a:ext cx="365425"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114" name="AutoShape 77"/>
          <p:cNvSpPr>
            <a:spLocks noChangeArrowheads="1"/>
          </p:cNvSpPr>
          <p:nvPr/>
        </p:nvSpPr>
        <p:spPr bwMode="auto">
          <a:xfrm>
            <a:off x="5792842" y="3442291"/>
            <a:ext cx="365425"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115" name="AutoShape 78"/>
          <p:cNvSpPr>
            <a:spLocks noChangeArrowheads="1"/>
          </p:cNvSpPr>
          <p:nvPr/>
        </p:nvSpPr>
        <p:spPr bwMode="auto">
          <a:xfrm>
            <a:off x="3731632" y="3442291"/>
            <a:ext cx="365425"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118" name="AutoShape 79"/>
          <p:cNvSpPr>
            <a:spLocks noChangeArrowheads="1"/>
          </p:cNvSpPr>
          <p:nvPr/>
        </p:nvSpPr>
        <p:spPr bwMode="auto">
          <a:xfrm>
            <a:off x="4238362" y="3442291"/>
            <a:ext cx="365425"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119" name="AutoShape 80"/>
          <p:cNvSpPr>
            <a:spLocks noChangeArrowheads="1"/>
          </p:cNvSpPr>
          <p:nvPr/>
        </p:nvSpPr>
        <p:spPr bwMode="auto">
          <a:xfrm>
            <a:off x="4695562" y="3442291"/>
            <a:ext cx="365425"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120" name="AutoShape 81"/>
          <p:cNvSpPr>
            <a:spLocks noChangeArrowheads="1"/>
          </p:cNvSpPr>
          <p:nvPr/>
        </p:nvSpPr>
        <p:spPr bwMode="auto">
          <a:xfrm>
            <a:off x="5244202" y="3442291"/>
            <a:ext cx="365425"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121" name="AutoShape 82"/>
          <p:cNvSpPr>
            <a:spLocks noChangeArrowheads="1"/>
          </p:cNvSpPr>
          <p:nvPr/>
        </p:nvSpPr>
        <p:spPr bwMode="auto">
          <a:xfrm>
            <a:off x="7438762" y="3442291"/>
            <a:ext cx="365425"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122" name="AutoShape 83"/>
          <p:cNvSpPr>
            <a:spLocks noChangeArrowheads="1"/>
          </p:cNvSpPr>
          <p:nvPr/>
        </p:nvSpPr>
        <p:spPr bwMode="auto">
          <a:xfrm>
            <a:off x="7987402" y="3442291"/>
            <a:ext cx="365425"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123" name="Oval 84"/>
          <p:cNvSpPr>
            <a:spLocks noChangeArrowheads="1"/>
          </p:cNvSpPr>
          <p:nvPr/>
        </p:nvSpPr>
        <p:spPr bwMode="auto">
          <a:xfrm>
            <a:off x="4116219" y="3280827"/>
            <a:ext cx="121808"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2160"/>
          </a:p>
        </p:txBody>
      </p:sp>
      <p:sp>
        <p:nvSpPr>
          <p:cNvPr id="124" name="Oval 85"/>
          <p:cNvSpPr>
            <a:spLocks noChangeArrowheads="1"/>
          </p:cNvSpPr>
          <p:nvPr/>
        </p:nvSpPr>
        <p:spPr bwMode="auto">
          <a:xfrm>
            <a:off x="4573419" y="3280827"/>
            <a:ext cx="121808"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2160"/>
          </a:p>
        </p:txBody>
      </p:sp>
      <p:sp>
        <p:nvSpPr>
          <p:cNvPr id="125" name="Oval 86"/>
          <p:cNvSpPr>
            <a:spLocks noChangeArrowheads="1"/>
          </p:cNvSpPr>
          <p:nvPr/>
        </p:nvSpPr>
        <p:spPr bwMode="auto">
          <a:xfrm>
            <a:off x="5122059" y="3280827"/>
            <a:ext cx="121808"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2160"/>
          </a:p>
        </p:txBody>
      </p:sp>
      <p:sp>
        <p:nvSpPr>
          <p:cNvPr id="126" name="Oval 87"/>
          <p:cNvSpPr>
            <a:spLocks noChangeArrowheads="1"/>
          </p:cNvSpPr>
          <p:nvPr/>
        </p:nvSpPr>
        <p:spPr bwMode="auto">
          <a:xfrm>
            <a:off x="5670699" y="3280827"/>
            <a:ext cx="121808"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2160"/>
          </a:p>
        </p:txBody>
      </p:sp>
      <p:sp>
        <p:nvSpPr>
          <p:cNvPr id="127" name="Oval 88"/>
          <p:cNvSpPr>
            <a:spLocks noChangeArrowheads="1"/>
          </p:cNvSpPr>
          <p:nvPr/>
        </p:nvSpPr>
        <p:spPr bwMode="auto">
          <a:xfrm>
            <a:off x="6219339" y="3280827"/>
            <a:ext cx="121808"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2160"/>
          </a:p>
        </p:txBody>
      </p:sp>
      <p:sp>
        <p:nvSpPr>
          <p:cNvPr id="128" name="Oval 89"/>
          <p:cNvSpPr>
            <a:spLocks noChangeArrowheads="1"/>
          </p:cNvSpPr>
          <p:nvPr/>
        </p:nvSpPr>
        <p:spPr bwMode="auto">
          <a:xfrm>
            <a:off x="6767979" y="3280827"/>
            <a:ext cx="121808"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2160"/>
          </a:p>
        </p:txBody>
      </p:sp>
      <p:sp>
        <p:nvSpPr>
          <p:cNvPr id="129" name="Oval 90"/>
          <p:cNvSpPr>
            <a:spLocks noChangeArrowheads="1"/>
          </p:cNvSpPr>
          <p:nvPr/>
        </p:nvSpPr>
        <p:spPr bwMode="auto">
          <a:xfrm>
            <a:off x="7316619" y="3280827"/>
            <a:ext cx="121808"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2160"/>
          </a:p>
        </p:txBody>
      </p:sp>
      <p:sp>
        <p:nvSpPr>
          <p:cNvPr id="130" name="Oval 91"/>
          <p:cNvSpPr>
            <a:spLocks noChangeArrowheads="1"/>
          </p:cNvSpPr>
          <p:nvPr/>
        </p:nvSpPr>
        <p:spPr bwMode="auto">
          <a:xfrm>
            <a:off x="7865259" y="3280827"/>
            <a:ext cx="121808"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2160"/>
          </a:p>
        </p:txBody>
      </p:sp>
      <p:sp>
        <p:nvSpPr>
          <p:cNvPr id="131" name="AutoShape 97"/>
          <p:cNvSpPr>
            <a:spLocks noChangeArrowheads="1"/>
          </p:cNvSpPr>
          <p:nvPr/>
        </p:nvSpPr>
        <p:spPr bwMode="auto">
          <a:xfrm>
            <a:off x="6890122" y="3442291"/>
            <a:ext cx="365425"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290" name="AutoShape 16"/>
          <p:cNvSpPr>
            <a:spLocks noChangeArrowheads="1"/>
          </p:cNvSpPr>
          <p:nvPr/>
        </p:nvSpPr>
        <p:spPr bwMode="auto">
          <a:xfrm>
            <a:off x="326136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291" name="AutoShape 17"/>
          <p:cNvSpPr>
            <a:spLocks noChangeArrowheads="1"/>
          </p:cNvSpPr>
          <p:nvPr/>
        </p:nvSpPr>
        <p:spPr bwMode="auto">
          <a:xfrm>
            <a:off x="271272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292" name="AutoShape 18"/>
          <p:cNvSpPr>
            <a:spLocks noChangeArrowheads="1"/>
          </p:cNvSpPr>
          <p:nvPr/>
        </p:nvSpPr>
        <p:spPr bwMode="auto">
          <a:xfrm>
            <a:off x="6096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293" name="AutoShape 19"/>
          <p:cNvSpPr>
            <a:spLocks noChangeArrowheads="1"/>
          </p:cNvSpPr>
          <p:nvPr/>
        </p:nvSpPr>
        <p:spPr bwMode="auto">
          <a:xfrm>
            <a:off x="10668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294" name="AutoShape 20"/>
          <p:cNvSpPr>
            <a:spLocks noChangeArrowheads="1"/>
          </p:cNvSpPr>
          <p:nvPr/>
        </p:nvSpPr>
        <p:spPr bwMode="auto">
          <a:xfrm>
            <a:off x="15240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295" name="AutoShape 21"/>
          <p:cNvSpPr>
            <a:spLocks noChangeArrowheads="1"/>
          </p:cNvSpPr>
          <p:nvPr/>
        </p:nvSpPr>
        <p:spPr bwMode="auto">
          <a:xfrm>
            <a:off x="207264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296" name="AutoShape 26"/>
          <p:cNvSpPr>
            <a:spLocks noChangeArrowheads="1"/>
          </p:cNvSpPr>
          <p:nvPr/>
        </p:nvSpPr>
        <p:spPr bwMode="auto">
          <a:xfrm>
            <a:off x="646176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297" name="AutoShape 27"/>
          <p:cNvSpPr>
            <a:spLocks noChangeArrowheads="1"/>
          </p:cNvSpPr>
          <p:nvPr/>
        </p:nvSpPr>
        <p:spPr bwMode="auto">
          <a:xfrm>
            <a:off x="591312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298" name="AutoShape 28"/>
          <p:cNvSpPr>
            <a:spLocks noChangeArrowheads="1"/>
          </p:cNvSpPr>
          <p:nvPr/>
        </p:nvSpPr>
        <p:spPr bwMode="auto">
          <a:xfrm>
            <a:off x="38100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299" name="AutoShape 29"/>
          <p:cNvSpPr>
            <a:spLocks noChangeArrowheads="1"/>
          </p:cNvSpPr>
          <p:nvPr/>
        </p:nvSpPr>
        <p:spPr bwMode="auto">
          <a:xfrm>
            <a:off x="42672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00" name="AutoShape 30"/>
          <p:cNvSpPr>
            <a:spLocks noChangeArrowheads="1"/>
          </p:cNvSpPr>
          <p:nvPr/>
        </p:nvSpPr>
        <p:spPr bwMode="auto">
          <a:xfrm>
            <a:off x="47244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01" name="AutoShape 31"/>
          <p:cNvSpPr>
            <a:spLocks noChangeArrowheads="1"/>
          </p:cNvSpPr>
          <p:nvPr/>
        </p:nvSpPr>
        <p:spPr bwMode="auto">
          <a:xfrm>
            <a:off x="527304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02" name="AutoShape 32"/>
          <p:cNvSpPr>
            <a:spLocks noChangeArrowheads="1"/>
          </p:cNvSpPr>
          <p:nvPr/>
        </p:nvSpPr>
        <p:spPr bwMode="auto">
          <a:xfrm>
            <a:off x="966216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03" name="AutoShape 33"/>
          <p:cNvSpPr>
            <a:spLocks noChangeArrowheads="1"/>
          </p:cNvSpPr>
          <p:nvPr/>
        </p:nvSpPr>
        <p:spPr bwMode="auto">
          <a:xfrm>
            <a:off x="911352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04" name="AutoShape 34"/>
          <p:cNvSpPr>
            <a:spLocks noChangeArrowheads="1"/>
          </p:cNvSpPr>
          <p:nvPr/>
        </p:nvSpPr>
        <p:spPr bwMode="auto">
          <a:xfrm>
            <a:off x="70104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05" name="AutoShape 35"/>
          <p:cNvSpPr>
            <a:spLocks noChangeArrowheads="1"/>
          </p:cNvSpPr>
          <p:nvPr/>
        </p:nvSpPr>
        <p:spPr bwMode="auto">
          <a:xfrm>
            <a:off x="74676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06" name="AutoShape 36"/>
          <p:cNvSpPr>
            <a:spLocks noChangeArrowheads="1"/>
          </p:cNvSpPr>
          <p:nvPr/>
        </p:nvSpPr>
        <p:spPr bwMode="auto">
          <a:xfrm>
            <a:off x="79248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07" name="AutoShape 37"/>
          <p:cNvSpPr>
            <a:spLocks noChangeArrowheads="1"/>
          </p:cNvSpPr>
          <p:nvPr/>
        </p:nvSpPr>
        <p:spPr bwMode="auto">
          <a:xfrm>
            <a:off x="847344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08" name="AutoShape 38"/>
          <p:cNvSpPr>
            <a:spLocks noChangeArrowheads="1"/>
          </p:cNvSpPr>
          <p:nvPr/>
        </p:nvSpPr>
        <p:spPr bwMode="auto">
          <a:xfrm>
            <a:off x="102108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09" name="AutoShape 39"/>
          <p:cNvSpPr>
            <a:spLocks noChangeArrowheads="1"/>
          </p:cNvSpPr>
          <p:nvPr/>
        </p:nvSpPr>
        <p:spPr bwMode="auto">
          <a:xfrm>
            <a:off x="106680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10" name="AutoShape 40"/>
          <p:cNvSpPr>
            <a:spLocks noChangeArrowheads="1"/>
          </p:cNvSpPr>
          <p:nvPr/>
        </p:nvSpPr>
        <p:spPr bwMode="auto">
          <a:xfrm>
            <a:off x="11125200" y="1152627"/>
            <a:ext cx="27432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60"/>
          </a:p>
        </p:txBody>
      </p:sp>
      <p:sp>
        <p:nvSpPr>
          <p:cNvPr id="311" name="Line 44"/>
          <p:cNvSpPr>
            <a:spLocks noChangeShapeType="1"/>
          </p:cNvSpPr>
          <p:nvPr/>
        </p:nvSpPr>
        <p:spPr bwMode="auto">
          <a:xfrm>
            <a:off x="609600" y="1518387"/>
            <a:ext cx="109728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312" name="Line 45"/>
          <p:cNvSpPr>
            <a:spLocks noChangeShapeType="1"/>
          </p:cNvSpPr>
          <p:nvPr/>
        </p:nvSpPr>
        <p:spPr bwMode="auto">
          <a:xfrm>
            <a:off x="609600" y="1575536"/>
            <a:ext cx="109728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313" name="Oval 55"/>
          <p:cNvSpPr>
            <a:spLocks noChangeArrowheads="1"/>
          </p:cNvSpPr>
          <p:nvPr/>
        </p:nvSpPr>
        <p:spPr bwMode="auto">
          <a:xfrm>
            <a:off x="139446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14" name="Oval 56"/>
          <p:cNvSpPr>
            <a:spLocks noChangeArrowheads="1"/>
          </p:cNvSpPr>
          <p:nvPr/>
        </p:nvSpPr>
        <p:spPr bwMode="auto">
          <a:xfrm>
            <a:off x="188976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15" name="Oval 57"/>
          <p:cNvSpPr>
            <a:spLocks noChangeArrowheads="1"/>
          </p:cNvSpPr>
          <p:nvPr/>
        </p:nvSpPr>
        <p:spPr bwMode="auto">
          <a:xfrm>
            <a:off x="243840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16" name="Oval 58"/>
          <p:cNvSpPr>
            <a:spLocks noChangeArrowheads="1"/>
          </p:cNvSpPr>
          <p:nvPr/>
        </p:nvSpPr>
        <p:spPr bwMode="auto">
          <a:xfrm>
            <a:off x="307848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17" name="Oval 59"/>
          <p:cNvSpPr>
            <a:spLocks noChangeArrowheads="1"/>
          </p:cNvSpPr>
          <p:nvPr/>
        </p:nvSpPr>
        <p:spPr bwMode="auto">
          <a:xfrm>
            <a:off x="362712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18" name="Oval 60"/>
          <p:cNvSpPr>
            <a:spLocks noChangeArrowheads="1"/>
          </p:cNvSpPr>
          <p:nvPr/>
        </p:nvSpPr>
        <p:spPr bwMode="auto">
          <a:xfrm>
            <a:off x="408432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19" name="Oval 61"/>
          <p:cNvSpPr>
            <a:spLocks noChangeArrowheads="1"/>
          </p:cNvSpPr>
          <p:nvPr/>
        </p:nvSpPr>
        <p:spPr bwMode="auto">
          <a:xfrm>
            <a:off x="4560571"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20" name="Oval 62"/>
          <p:cNvSpPr>
            <a:spLocks noChangeArrowheads="1"/>
          </p:cNvSpPr>
          <p:nvPr/>
        </p:nvSpPr>
        <p:spPr bwMode="auto">
          <a:xfrm>
            <a:off x="509016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21" name="Oval 63"/>
          <p:cNvSpPr>
            <a:spLocks noChangeArrowheads="1"/>
          </p:cNvSpPr>
          <p:nvPr/>
        </p:nvSpPr>
        <p:spPr bwMode="auto">
          <a:xfrm>
            <a:off x="563880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22" name="Oval 64"/>
          <p:cNvSpPr>
            <a:spLocks noChangeArrowheads="1"/>
          </p:cNvSpPr>
          <p:nvPr/>
        </p:nvSpPr>
        <p:spPr bwMode="auto">
          <a:xfrm>
            <a:off x="627888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23" name="Oval 65"/>
          <p:cNvSpPr>
            <a:spLocks noChangeArrowheads="1"/>
          </p:cNvSpPr>
          <p:nvPr/>
        </p:nvSpPr>
        <p:spPr bwMode="auto">
          <a:xfrm>
            <a:off x="682752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24" name="Oval 66"/>
          <p:cNvSpPr>
            <a:spLocks noChangeArrowheads="1"/>
          </p:cNvSpPr>
          <p:nvPr/>
        </p:nvSpPr>
        <p:spPr bwMode="auto">
          <a:xfrm>
            <a:off x="733806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25" name="Oval 67"/>
          <p:cNvSpPr>
            <a:spLocks noChangeArrowheads="1"/>
          </p:cNvSpPr>
          <p:nvPr/>
        </p:nvSpPr>
        <p:spPr bwMode="auto">
          <a:xfrm>
            <a:off x="778002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26" name="Oval 68"/>
          <p:cNvSpPr>
            <a:spLocks noChangeArrowheads="1"/>
          </p:cNvSpPr>
          <p:nvPr/>
        </p:nvSpPr>
        <p:spPr bwMode="auto">
          <a:xfrm>
            <a:off x="829056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27" name="Oval 69"/>
          <p:cNvSpPr>
            <a:spLocks noChangeArrowheads="1"/>
          </p:cNvSpPr>
          <p:nvPr/>
        </p:nvSpPr>
        <p:spPr bwMode="auto">
          <a:xfrm>
            <a:off x="883920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28" name="Oval 70"/>
          <p:cNvSpPr>
            <a:spLocks noChangeArrowheads="1"/>
          </p:cNvSpPr>
          <p:nvPr/>
        </p:nvSpPr>
        <p:spPr bwMode="auto">
          <a:xfrm>
            <a:off x="947928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29" name="Oval 71"/>
          <p:cNvSpPr>
            <a:spLocks noChangeArrowheads="1"/>
          </p:cNvSpPr>
          <p:nvPr/>
        </p:nvSpPr>
        <p:spPr bwMode="auto">
          <a:xfrm>
            <a:off x="1002792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30" name="Oval 72"/>
          <p:cNvSpPr>
            <a:spLocks noChangeArrowheads="1"/>
          </p:cNvSpPr>
          <p:nvPr/>
        </p:nvSpPr>
        <p:spPr bwMode="auto">
          <a:xfrm>
            <a:off x="1053846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31" name="Oval 73"/>
          <p:cNvSpPr>
            <a:spLocks noChangeArrowheads="1"/>
          </p:cNvSpPr>
          <p:nvPr/>
        </p:nvSpPr>
        <p:spPr bwMode="auto">
          <a:xfrm>
            <a:off x="1099566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32" name="Oval 74"/>
          <p:cNvSpPr>
            <a:spLocks noChangeArrowheads="1"/>
          </p:cNvSpPr>
          <p:nvPr/>
        </p:nvSpPr>
        <p:spPr bwMode="auto">
          <a:xfrm>
            <a:off x="1139952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sp>
        <p:nvSpPr>
          <p:cNvPr id="333" name="Oval 75"/>
          <p:cNvSpPr>
            <a:spLocks noChangeArrowheads="1"/>
          </p:cNvSpPr>
          <p:nvPr/>
        </p:nvSpPr>
        <p:spPr bwMode="auto">
          <a:xfrm>
            <a:off x="922020" y="991162"/>
            <a:ext cx="259766" cy="597253"/>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160"/>
          </a:p>
        </p:txBody>
      </p:sp>
      <p:pic>
        <p:nvPicPr>
          <p:cNvPr id="3" name="Picture 2">
            <a:extLst>
              <a:ext uri="{FF2B5EF4-FFF2-40B4-BE49-F238E27FC236}">
                <a16:creationId xmlns:a16="http://schemas.microsoft.com/office/drawing/2014/main" id="{F5C9B5D6-E798-48E7-A02A-CBA72CEC601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717" t="45674" r="5088" b="9698"/>
          <a:stretch/>
        </p:blipFill>
        <p:spPr>
          <a:xfrm>
            <a:off x="4352801" y="3951423"/>
            <a:ext cx="3197928" cy="2245684"/>
          </a:xfrm>
          <a:prstGeom prst="rect">
            <a:avLst/>
          </a:prstGeom>
        </p:spPr>
      </p:pic>
    </p:spTree>
    <p:extLst>
      <p:ext uri="{BB962C8B-B14F-4D97-AF65-F5344CB8AC3E}">
        <p14:creationId xmlns:p14="http://schemas.microsoft.com/office/powerpoint/2010/main" val="4092298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7294" y="609600"/>
            <a:ext cx="2529155" cy="923330"/>
          </a:xfrm>
          <a:prstGeom prst="rect">
            <a:avLst/>
          </a:prstGeom>
          <a:noFill/>
        </p:spPr>
        <p:txBody>
          <a:bodyPr wrap="none" lIns="91440" tIns="45720" rIns="91440" bIns="45720">
            <a:spAutoFit/>
          </a:bodyPr>
          <a:lstStyle/>
          <a:p>
            <a:pPr algn="ctr"/>
            <a:r>
              <a:rPr lang="en-US" sz="5400" b="1" dirty="0" err="1">
                <a:ln w="10541" cmpd="sng">
                  <a:solidFill>
                    <a:srgbClr val="92D050"/>
                  </a:solidFill>
                  <a:prstDash val="solid"/>
                </a:ln>
                <a:solidFill>
                  <a:srgbClr val="003300"/>
                </a:solidFill>
                <a:effectLst>
                  <a:glow rad="101600">
                    <a:schemeClr val="accent3">
                      <a:satMod val="175000"/>
                      <a:alpha val="40000"/>
                    </a:schemeClr>
                  </a:glow>
                </a:effectLst>
              </a:rPr>
              <a:t>Trò</a:t>
            </a:r>
            <a:r>
              <a:rPr lang="en-US" sz="5400" b="1" dirty="0">
                <a:ln w="10541" cmpd="sng">
                  <a:solidFill>
                    <a:srgbClr val="92D050"/>
                  </a:solidFill>
                  <a:prstDash val="solid"/>
                </a:ln>
                <a:solidFill>
                  <a:srgbClr val="003300"/>
                </a:solidFill>
                <a:effectLst>
                  <a:glow rad="101600">
                    <a:schemeClr val="accent3">
                      <a:satMod val="175000"/>
                      <a:alpha val="40000"/>
                    </a:schemeClr>
                  </a:glow>
                </a:effectLst>
              </a:rPr>
              <a:t> </a:t>
            </a:r>
            <a:r>
              <a:rPr lang="en-US" sz="5400" b="1" dirty="0" err="1">
                <a:ln w="10541" cmpd="sng">
                  <a:solidFill>
                    <a:srgbClr val="92D050"/>
                  </a:solidFill>
                  <a:prstDash val="solid"/>
                </a:ln>
                <a:solidFill>
                  <a:srgbClr val="003300"/>
                </a:solidFill>
                <a:effectLst>
                  <a:glow rad="101600">
                    <a:schemeClr val="accent3">
                      <a:satMod val="175000"/>
                      <a:alpha val="40000"/>
                    </a:schemeClr>
                  </a:glow>
                </a:effectLst>
              </a:rPr>
              <a:t>chơi</a:t>
            </a:r>
            <a:endParaRPr lang="en-US" sz="5400" b="1" dirty="0">
              <a:ln w="10541" cmpd="sng">
                <a:solidFill>
                  <a:srgbClr val="92D050"/>
                </a:solidFill>
                <a:prstDash val="solid"/>
              </a:ln>
              <a:solidFill>
                <a:srgbClr val="003300"/>
              </a:solidFill>
              <a:effectLst>
                <a:glow rad="101600">
                  <a:schemeClr val="accent3">
                    <a:satMod val="175000"/>
                    <a:alpha val="40000"/>
                  </a:schemeClr>
                </a:glow>
              </a:effectLst>
            </a:endParaRPr>
          </a:p>
        </p:txBody>
      </p:sp>
      <p:sp>
        <p:nvSpPr>
          <p:cNvPr id="3" name="Rectangle 2"/>
          <p:cNvSpPr/>
          <p:nvPr/>
        </p:nvSpPr>
        <p:spPr>
          <a:xfrm>
            <a:off x="1712918" y="2362200"/>
            <a:ext cx="8666733" cy="7315200"/>
          </a:xfrm>
          <a:prstGeom prst="rect">
            <a:avLst/>
          </a:prstGeom>
          <a:noFill/>
        </p:spPr>
        <p:txBody>
          <a:bodyPr spcFirstLastPara="1" wrap="none" lIns="91440" tIns="45720" rIns="91440" bIns="45720" numCol="1">
            <a:prstTxWarp prst="textArchUp">
              <a:avLst/>
            </a:prstTxWarp>
            <a:spAutoFit/>
          </a:bodyPr>
          <a:lstStyle/>
          <a:p>
            <a:pPr algn="ctr"/>
            <a:r>
              <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Rung </a:t>
            </a:r>
            <a:r>
              <a:rPr lang="en-US" sz="7200" b="1" cap="all" dirty="0" err="1">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chuông</a:t>
            </a:r>
            <a:r>
              <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 </a:t>
            </a:r>
            <a:r>
              <a:rPr lang="en-US" sz="7200" b="1" cap="all" dirty="0" err="1">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vàng</a:t>
            </a:r>
            <a:endPar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endParaRPr>
          </a:p>
        </p:txBody>
      </p:sp>
      <p:pic>
        <p:nvPicPr>
          <p:cNvPr id="4" name="Picture 2" descr="Kết quả hình ảnh cho bell gif"/>
          <p:cNvPicPr>
            <a:picLocks noChangeAspect="1" noChangeArrowheads="1" noCrop="1"/>
          </p:cNvPicPr>
          <p:nvPr/>
        </p:nvPicPr>
        <p:blipFill>
          <a:blip r:embed="rId3"/>
          <a:srcRect/>
          <a:stretch>
            <a:fillRect/>
          </a:stretch>
        </p:blipFill>
        <p:spPr bwMode="auto">
          <a:xfrm>
            <a:off x="4599017" y="2971800"/>
            <a:ext cx="2894533" cy="2438400"/>
          </a:xfrm>
          <a:prstGeom prst="rect">
            <a:avLst/>
          </a:prstGeom>
          <a:noFill/>
        </p:spPr>
      </p:pic>
    </p:spTree>
    <p:extLst>
      <p:ext uri="{BB962C8B-B14F-4D97-AF65-F5344CB8AC3E}">
        <p14:creationId xmlns:p14="http://schemas.microsoft.com/office/powerpoint/2010/main" val="768694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vol="22000">
                                        <p:cTn display="0" masterRel="sameClick">
                                          <p:stCondLst>
                                            <p:cond evt="begin" delay="0">
                                              <p:tn val="5"/>
                                            </p:cond>
                                          </p:stCondLst>
                                          <p:endCondLst>
                                            <p:cond evt="onStopAudio" delay="0">
                                              <p:tgtEl>
                                                <p:sldTgt/>
                                              </p:tgtEl>
                                            </p:cond>
                                          </p:endCondLst>
                                        </p:cTn>
                                        <p:tgtEl>
                                          <p:sndTgt r:embed="rId2" name="nhac hieu tro choi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7373" y="0"/>
            <a:ext cx="2529155" cy="923330"/>
          </a:xfrm>
          <a:prstGeom prst="rect">
            <a:avLst/>
          </a:prstGeom>
          <a:noFill/>
        </p:spPr>
        <p:txBody>
          <a:bodyPr wrap="none" lIns="91440" tIns="45720" rIns="91440" bIns="45720">
            <a:spAutoFit/>
          </a:bodyPr>
          <a:lstStyle/>
          <a:p>
            <a:pPr algn="ctr"/>
            <a:r>
              <a:rPr lang="en-US" sz="5400" b="1" dirty="0" err="1">
                <a:ln w="10541" cmpd="sng">
                  <a:solidFill>
                    <a:srgbClr val="92D050"/>
                  </a:solidFill>
                  <a:prstDash val="solid"/>
                </a:ln>
                <a:solidFill>
                  <a:srgbClr val="006600"/>
                </a:solidFill>
              </a:rPr>
              <a:t>Trò</a:t>
            </a:r>
            <a:r>
              <a:rPr lang="en-US" sz="5400" b="1" dirty="0">
                <a:ln w="10541" cmpd="sng">
                  <a:solidFill>
                    <a:srgbClr val="92D050"/>
                  </a:solidFill>
                  <a:prstDash val="solid"/>
                </a:ln>
                <a:solidFill>
                  <a:srgbClr val="006600"/>
                </a:solidFill>
              </a:rPr>
              <a:t> </a:t>
            </a:r>
            <a:r>
              <a:rPr lang="en-US" sz="5400" b="1" dirty="0" err="1">
                <a:ln w="10541" cmpd="sng">
                  <a:solidFill>
                    <a:srgbClr val="92D050"/>
                  </a:solidFill>
                  <a:prstDash val="solid"/>
                </a:ln>
                <a:solidFill>
                  <a:srgbClr val="006600"/>
                </a:solidFill>
              </a:rPr>
              <a:t>chơi</a:t>
            </a:r>
            <a:endParaRPr lang="en-US" sz="5400" b="1" dirty="0">
              <a:ln w="10541" cmpd="sng">
                <a:solidFill>
                  <a:srgbClr val="92D050"/>
                </a:solidFill>
                <a:prstDash val="solid"/>
              </a:ln>
              <a:solidFill>
                <a:srgbClr val="006600"/>
              </a:solidFill>
            </a:endParaRPr>
          </a:p>
        </p:txBody>
      </p:sp>
      <p:sp>
        <p:nvSpPr>
          <p:cNvPr id="6" name="Rectangle 5"/>
          <p:cNvSpPr/>
          <p:nvPr/>
        </p:nvSpPr>
        <p:spPr>
          <a:xfrm>
            <a:off x="4238612" y="857233"/>
            <a:ext cx="5844164" cy="830997"/>
          </a:xfrm>
          <a:prstGeom prst="rect">
            <a:avLst/>
          </a:prstGeom>
          <a:noFill/>
        </p:spPr>
        <p:txBody>
          <a:bodyPr wrap="none" lIns="91440" tIns="45720" rIns="91440" bIns="45720">
            <a:spAutoFit/>
          </a:bodyPr>
          <a:lstStyle/>
          <a:p>
            <a:pPr algn="ctr"/>
            <a:r>
              <a:rPr lang="en-US" sz="4800" b="1" cap="all" dirty="0">
                <a:ln w="9000" cmpd="sng">
                  <a:solidFill>
                    <a:srgbClr val="F3217B"/>
                  </a:solidFill>
                  <a:prstDash val="solid"/>
                </a:ln>
                <a:solidFill>
                  <a:srgbClr val="F3217B"/>
                </a:solidFill>
                <a:effectLst>
                  <a:reflection blurRad="12700" stA="28000" endPos="45000" dist="1000" dir="5400000" sy="-100000" algn="bl" rotWithShape="0"/>
                </a:effectLst>
              </a:rPr>
              <a:t>Rung </a:t>
            </a:r>
            <a:r>
              <a:rPr lang="en-US" sz="4800" b="1" cap="all" dirty="0" err="1">
                <a:ln w="9000" cmpd="sng">
                  <a:solidFill>
                    <a:srgbClr val="F3217B"/>
                  </a:solidFill>
                  <a:prstDash val="solid"/>
                </a:ln>
                <a:solidFill>
                  <a:srgbClr val="F3217B"/>
                </a:solidFill>
                <a:effectLst>
                  <a:reflection blurRad="12700" stA="28000" endPos="45000" dist="1000" dir="5400000" sy="-100000" algn="bl" rotWithShape="0"/>
                </a:effectLst>
              </a:rPr>
              <a:t>chuông</a:t>
            </a:r>
            <a:r>
              <a:rPr lang="en-US" sz="4800" b="1" cap="all" dirty="0">
                <a:ln w="9000" cmpd="sng">
                  <a:solidFill>
                    <a:srgbClr val="F3217B"/>
                  </a:solidFill>
                  <a:prstDash val="solid"/>
                </a:ln>
                <a:solidFill>
                  <a:srgbClr val="F3217B"/>
                </a:solidFill>
                <a:effectLst>
                  <a:reflection blurRad="12700" stA="28000" endPos="45000" dist="1000" dir="5400000" sy="-100000" algn="bl" rotWithShape="0"/>
                </a:effectLst>
              </a:rPr>
              <a:t> </a:t>
            </a:r>
            <a:r>
              <a:rPr lang="en-US" sz="4800" b="1" cap="all" dirty="0" err="1">
                <a:ln w="9000" cmpd="sng">
                  <a:solidFill>
                    <a:srgbClr val="F3217B"/>
                  </a:solidFill>
                  <a:prstDash val="solid"/>
                </a:ln>
                <a:solidFill>
                  <a:srgbClr val="F3217B"/>
                </a:solidFill>
                <a:effectLst>
                  <a:reflection blurRad="12700" stA="28000" endPos="45000" dist="1000" dir="5400000" sy="-100000" algn="bl" rotWithShape="0"/>
                </a:effectLst>
              </a:rPr>
              <a:t>vàng</a:t>
            </a:r>
            <a:endParaRPr lang="en-US" sz="4800" b="1" cap="all" dirty="0">
              <a:ln w="9000" cmpd="sng">
                <a:solidFill>
                  <a:srgbClr val="F3217B"/>
                </a:solidFill>
                <a:prstDash val="solid"/>
              </a:ln>
              <a:solidFill>
                <a:srgbClr val="F3217B"/>
              </a:solidFill>
              <a:effectLst>
                <a:reflection blurRad="12700" stA="28000" endPos="45000" dist="1000" dir="5400000" sy="-100000" algn="bl" rotWithShape="0"/>
              </a:effectLst>
            </a:endParaRPr>
          </a:p>
        </p:txBody>
      </p:sp>
      <p:pic>
        <p:nvPicPr>
          <p:cNvPr id="7" name="Picture 2" descr="Kết quả hình ảnh cho bell gif"/>
          <p:cNvPicPr>
            <a:picLocks noChangeAspect="1" noChangeArrowheads="1" noCrop="1"/>
          </p:cNvPicPr>
          <p:nvPr/>
        </p:nvPicPr>
        <p:blipFill>
          <a:blip r:embed="rId4"/>
          <a:srcRect/>
          <a:stretch>
            <a:fillRect/>
          </a:stretch>
        </p:blipFill>
        <p:spPr bwMode="auto">
          <a:xfrm>
            <a:off x="1524000" y="0"/>
            <a:ext cx="2357454" cy="1985956"/>
          </a:xfrm>
          <a:prstGeom prst="rect">
            <a:avLst/>
          </a:prstGeom>
          <a:noFill/>
        </p:spPr>
      </p:pic>
      <p:sp>
        <p:nvSpPr>
          <p:cNvPr id="8" name="Rounded Rectangle 7"/>
          <p:cNvSpPr/>
          <p:nvPr/>
        </p:nvSpPr>
        <p:spPr>
          <a:xfrm>
            <a:off x="2095472" y="2071678"/>
            <a:ext cx="8001056" cy="4214842"/>
          </a:xfrm>
          <a:prstGeom prst="roundRect">
            <a:avLst/>
          </a:prstGeom>
          <a:solidFill>
            <a:srgbClr val="BAE951"/>
          </a:solidFill>
          <a:ln>
            <a:solidFill>
              <a:srgbClr val="F32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Rectangle 8"/>
          <p:cNvSpPr/>
          <p:nvPr/>
        </p:nvSpPr>
        <p:spPr>
          <a:xfrm>
            <a:off x="2238348" y="2357430"/>
            <a:ext cx="7715304" cy="3539430"/>
          </a:xfrm>
          <a:prstGeom prst="rect">
            <a:avLst/>
          </a:prstGeom>
        </p:spPr>
        <p:txBody>
          <a:bodyPr wrap="square">
            <a:spAutoFit/>
          </a:bodyPr>
          <a:lstStyle/>
          <a:p>
            <a:pPr algn="just"/>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con </a:t>
            </a:r>
            <a:r>
              <a:rPr lang="en-US" sz="2800" dirty="0" err="1">
                <a:latin typeface="Arial" pitchFamily="34" charset="0"/>
                <a:cs typeface="Arial" pitchFamily="34" charset="0"/>
              </a:rPr>
              <a:t>có</a:t>
            </a:r>
            <a:r>
              <a:rPr lang="en-US" sz="2800" dirty="0">
                <a:latin typeface="Arial" pitchFamily="34" charset="0"/>
                <a:cs typeface="Arial" pitchFamily="34" charset="0"/>
              </a:rPr>
              <a:t> 1</a:t>
            </a:r>
            <a:r>
              <a:rPr lang="vi-VN" sz="2800" dirty="0">
                <a:latin typeface="Arial" pitchFamily="34" charset="0"/>
                <a:cs typeface="Arial" pitchFamily="34" charset="0"/>
              </a:rPr>
              <a:t>0 giây để vừa suy nghĩ vừa viết câu trả lời lên bảng</a:t>
            </a:r>
            <a:r>
              <a:rPr lang="en-US" sz="2800" dirty="0">
                <a:latin typeface="Arial" pitchFamily="34" charset="0"/>
                <a:cs typeface="Arial" pitchFamily="34" charset="0"/>
              </a:rPr>
              <a:t> con</a:t>
            </a:r>
            <a:r>
              <a:rPr lang="vi-VN" sz="2800" dirty="0">
                <a:latin typeface="Arial" pitchFamily="34" charset="0"/>
                <a:cs typeface="Arial" pitchFamily="34" charset="0"/>
              </a:rPr>
              <a:t>. Kết thúc 10 giây, các con giơ bảng. Bạn nào không có câu trả lời hoặc trả lời chưa đúng tự động cất bảng và ngồi theo dõi các bạn còn lại tham gia chơi. Các con sẽ trả lời lần lượt các câu hỏi. Ai là người trả lời đúng được câu hỏi</a:t>
            </a:r>
            <a:r>
              <a:rPr lang="en-US" sz="2800" dirty="0">
                <a:latin typeface="Arial" pitchFamily="34" charset="0"/>
                <a:cs typeface="Arial" pitchFamily="34" charset="0"/>
              </a:rPr>
              <a:t> </a:t>
            </a:r>
            <a:r>
              <a:rPr lang="en-US" sz="2800" dirty="0" err="1">
                <a:latin typeface="Arial" pitchFamily="34" charset="0"/>
                <a:cs typeface="Arial" pitchFamily="34" charset="0"/>
              </a:rPr>
              <a:t>cuối</a:t>
            </a:r>
            <a:r>
              <a:rPr lang="en-US" sz="2800" dirty="0">
                <a:latin typeface="Arial" pitchFamily="34" charset="0"/>
                <a:cs typeface="Arial" pitchFamily="34" charset="0"/>
              </a:rPr>
              <a:t> </a:t>
            </a:r>
            <a:r>
              <a:rPr lang="en-US" sz="2800" dirty="0" err="1">
                <a:latin typeface="Arial" pitchFamily="34" charset="0"/>
                <a:cs typeface="Arial" pitchFamily="34" charset="0"/>
              </a:rPr>
              <a:t>cùng</a:t>
            </a:r>
            <a:r>
              <a:rPr lang="vi-VN" sz="2800" dirty="0">
                <a:latin typeface="Arial" pitchFamily="34" charset="0"/>
                <a:cs typeface="Arial" pitchFamily="34" charset="0"/>
              </a:rPr>
              <a:t> sẽ rung chung vàng và nhận được phần thưởng. </a:t>
            </a:r>
            <a:endParaRPr lang="en-US" sz="2800" dirty="0">
              <a:latin typeface="Arial" pitchFamily="34" charset="0"/>
              <a:cs typeface="Arial" pitchFamily="34" charset="0"/>
            </a:endParaRPr>
          </a:p>
        </p:txBody>
      </p:sp>
      <p:pic>
        <p:nvPicPr>
          <p:cNvPr id="2" name="Luat Choi RCV Chung.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0800" y="313730"/>
            <a:ext cx="609600" cy="609600"/>
          </a:xfrm>
          <a:prstGeom prst="rect">
            <a:avLst/>
          </a:prstGeom>
        </p:spPr>
      </p:pic>
    </p:spTree>
    <p:extLst>
      <p:ext uri="{BB962C8B-B14F-4D97-AF65-F5344CB8AC3E}">
        <p14:creationId xmlns:p14="http://schemas.microsoft.com/office/powerpoint/2010/main" val="1830864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3585">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1524000" y="0"/>
            <a:ext cx="9144000" cy="6858000"/>
          </a:xfrm>
          <a:prstGeom prst="rect">
            <a:avLst/>
          </a:prstGeom>
          <a:noFill/>
        </p:spPr>
      </p:pic>
      <p:sp>
        <p:nvSpPr>
          <p:cNvPr id="4" name="Rectangle 3"/>
          <p:cNvSpPr/>
          <p:nvPr/>
        </p:nvSpPr>
        <p:spPr>
          <a:xfrm>
            <a:off x="4024298" y="714356"/>
            <a:ext cx="1920076"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1</a:t>
            </a:r>
          </a:p>
        </p:txBody>
      </p:sp>
      <p:sp>
        <p:nvSpPr>
          <p:cNvPr id="5" name="TextBox 4"/>
          <p:cNvSpPr txBox="1"/>
          <p:nvPr/>
        </p:nvSpPr>
        <p:spPr>
          <a:xfrm>
            <a:off x="1809720" y="2357431"/>
            <a:ext cx="8501122" cy="1569660"/>
          </a:xfrm>
          <a:prstGeom prst="rect">
            <a:avLst/>
          </a:prstGeom>
          <a:noFill/>
        </p:spPr>
        <p:txBody>
          <a:bodyPr wrap="square" rtlCol="0">
            <a:spAutoFit/>
          </a:bodyPr>
          <a:lstStyle/>
          <a:p>
            <a:r>
              <a:rPr lang="en-US" sz="3200" b="1" dirty="0" err="1">
                <a:solidFill>
                  <a:srgbClr val="0033CC"/>
                </a:solidFill>
                <a:latin typeface="Times New Roman" panose="02020603050405020304" pitchFamily="18" charset="0"/>
                <a:cs typeface="Times New Roman" panose="02020603050405020304" pitchFamily="18" charset="0"/>
              </a:rPr>
              <a:t>Điền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c</a:t>
            </a:r>
            <a:r>
              <a:rPr lang="en-US" sz="3200" b="1" dirty="0">
                <a:solidFill>
                  <a:srgbClr val="0033CC"/>
                </a:solidFill>
                <a:latin typeface="Times New Roman" panose="02020603050405020304" pitchFamily="18" charset="0"/>
                <a:cs typeface="Times New Roman" panose="02020603050405020304" pitchFamily="18" charset="0"/>
              </a:rPr>
              <a:t> hay </a:t>
            </a:r>
            <a:r>
              <a:rPr lang="en-US" sz="3200" b="1" dirty="0">
                <a:solidFill>
                  <a:srgbClr val="FF0000"/>
                </a:solidFill>
                <a:latin typeface="Times New Roman" panose="02020603050405020304" pitchFamily="18" charset="0"/>
                <a:cs typeface="Times New Roman" panose="02020603050405020304" pitchFamily="18" charset="0"/>
              </a:rPr>
              <a:t>k</a:t>
            </a:r>
            <a:r>
              <a:rPr lang="en-US" sz="3200" b="1" dirty="0">
                <a:solidFill>
                  <a:srgbClr val="0033CC"/>
                </a:solidFill>
                <a:latin typeface="Times New Roman" panose="02020603050405020304" pitchFamily="18" charset="0"/>
                <a:cs typeface="Times New Roman" panose="02020603050405020304" pitchFamily="18" charset="0"/>
              </a:rPr>
              <a:t> ?</a:t>
            </a:r>
          </a:p>
          <a:p>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Sơn</a:t>
            </a:r>
            <a:r>
              <a:rPr lang="en-US" sz="3200" b="1" dirty="0">
                <a:solidFill>
                  <a:srgbClr val="0033CC"/>
                </a:solidFill>
                <a:latin typeface="Times New Roman" panose="02020603050405020304" pitchFamily="18" charset="0"/>
                <a:cs typeface="Times New Roman" panose="02020603050405020304" pitchFamily="18" charset="0"/>
              </a:rPr>
              <a:t> ca, </a:t>
            </a:r>
            <a:r>
              <a:rPr lang="en-US" sz="3200" b="1" dirty="0" err="1">
                <a:solidFill>
                  <a:srgbClr val="0033CC"/>
                </a:solidFill>
                <a:latin typeface="Times New Roman" panose="02020603050405020304" pitchFamily="18" charset="0"/>
                <a:cs typeface="Times New Roman" panose="02020603050405020304" pitchFamily="18" charset="0"/>
              </a:rPr>
              <a:t>nai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và</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ếch</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thường</a:t>
            </a:r>
            <a:r>
              <a:rPr lang="en-US" sz="3200" b="1" dirty="0">
                <a:solidFill>
                  <a:srgbClr val="0033CC"/>
                </a:solidFill>
                <a:latin typeface="Times New Roman" panose="02020603050405020304" pitchFamily="18" charset="0"/>
                <a:cs typeface="Times New Roman" panose="02020603050405020304" pitchFamily="18" charset="0"/>
              </a:rPr>
              <a:t> …ể </a:t>
            </a:r>
            <a:r>
              <a:rPr lang="en-US" sz="3200" b="1" dirty="0" err="1">
                <a:solidFill>
                  <a:srgbClr val="0033CC"/>
                </a:solidFill>
                <a:latin typeface="Times New Roman" panose="02020603050405020304" pitchFamily="18" charset="0"/>
                <a:cs typeface="Times New Roman" panose="02020603050405020304" pitchFamily="18" charset="0"/>
              </a:rPr>
              <a:t>cho</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nhau</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nghe</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những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âu</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chuyện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thú</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vị</a:t>
            </a:r>
            <a:r>
              <a:rPr lang="en-US" sz="3200" b="1" dirty="0">
                <a:solidFill>
                  <a:srgbClr val="0033CC"/>
                </a:solidFill>
                <a:latin typeface="Times New Roman" panose="02020603050405020304" pitchFamily="18" charset="0"/>
                <a:cs typeface="Times New Roman" panose="02020603050405020304" pitchFamily="18" charset="0"/>
              </a:rPr>
              <a:t>.</a:t>
            </a: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679078" y="4063161"/>
            <a:ext cx="2488360" cy="584775"/>
          </a:xfrm>
          <a:prstGeom prst="rect">
            <a:avLst/>
          </a:prstGeom>
          <a:noFill/>
        </p:spPr>
        <p:txBody>
          <a:bodyPr wrap="square" rtlCol="0">
            <a:spAutoFit/>
          </a:bodyPr>
          <a:lstStyle/>
          <a:p>
            <a:r>
              <a:rPr lang="en-US" sz="3200" b="1" dirty="0"/>
              <a:t>A.  c, k</a:t>
            </a:r>
            <a:endParaRPr lang="vi-VN" sz="3200" b="1" dirty="0">
              <a:solidFill>
                <a:srgbClr val="006600"/>
              </a:solidFill>
            </a:endParaRPr>
          </a:p>
        </p:txBody>
      </p:sp>
      <p:sp>
        <p:nvSpPr>
          <p:cNvPr id="22" name="Oval 21"/>
          <p:cNvSpPr/>
          <p:nvPr/>
        </p:nvSpPr>
        <p:spPr>
          <a:xfrm>
            <a:off x="3588576" y="4723923"/>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679078" y="4747546"/>
            <a:ext cx="2152260" cy="584775"/>
          </a:xfrm>
          <a:prstGeom prst="rect">
            <a:avLst/>
          </a:prstGeom>
          <a:noFill/>
        </p:spPr>
        <p:txBody>
          <a:bodyPr wrap="square" rtlCol="0">
            <a:spAutoFit/>
          </a:bodyPr>
          <a:lstStyle/>
          <a:p>
            <a:pPr marL="514350" indent="-514350"/>
            <a:r>
              <a:rPr lang="en-US" sz="3200" b="1" dirty="0"/>
              <a:t>B.  k, c</a:t>
            </a:r>
            <a:endParaRPr lang="vi-VN" sz="3200" b="1" dirty="0">
              <a:solidFill>
                <a:srgbClr val="006600"/>
              </a:solidFill>
            </a:endParaRPr>
          </a:p>
        </p:txBody>
      </p:sp>
      <p:sp>
        <p:nvSpPr>
          <p:cNvPr id="28" name="TextBox 27"/>
          <p:cNvSpPr txBox="1"/>
          <p:nvPr/>
        </p:nvSpPr>
        <p:spPr>
          <a:xfrm>
            <a:off x="3679078" y="5447007"/>
            <a:ext cx="2714612" cy="584775"/>
          </a:xfrm>
          <a:prstGeom prst="rect">
            <a:avLst/>
          </a:prstGeom>
          <a:noFill/>
        </p:spPr>
        <p:txBody>
          <a:bodyPr wrap="square" rtlCol="0">
            <a:spAutoFit/>
          </a:bodyPr>
          <a:lstStyle/>
          <a:p>
            <a:pPr marL="514350" indent="-514350"/>
            <a:r>
              <a:rPr lang="en-US" sz="3200" b="1" dirty="0"/>
              <a:t>C. c, c</a:t>
            </a:r>
            <a:endParaRPr lang="vi-VN" sz="3200" b="1" dirty="0"/>
          </a:p>
        </p:txBody>
      </p:sp>
    </p:spTree>
    <p:extLst>
      <p:ext uri="{BB962C8B-B14F-4D97-AF65-F5344CB8AC3E}">
        <p14:creationId xmlns:p14="http://schemas.microsoft.com/office/powerpoint/2010/main" val="931241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10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10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p:stCondLst>
                              <p:cond delay="2000"/>
                            </p:stCondLst>
                            <p:childTnLst>
                              <p:par>
                                <p:cTn id="36" presetID="3"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1000"/>
                                        <p:tgtEl>
                                          <p:spTgt spid="11"/>
                                        </p:tgtEl>
                                      </p:cBhvr>
                                    </p:animEffec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p:stCondLst>
                              <p:cond delay="3000"/>
                            </p:stCondLst>
                            <p:childTnLst>
                              <p:par>
                                <p:cTn id="40" presetID="3"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10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p:stCondLst>
                              <p:cond delay="4000"/>
                            </p:stCondLst>
                            <p:childTnLst>
                              <p:par>
                                <p:cTn id="44" presetID="3" presetClass="entr" presetSubtype="1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1000"/>
                                        <p:tgtEl>
                                          <p:spTgt spid="13"/>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10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1" fill="hold">
                            <p:stCondLst>
                              <p:cond delay="6000"/>
                            </p:stCondLst>
                            <p:childTnLst>
                              <p:par>
                                <p:cTn id="52" presetID="4" presetClass="entr" presetSubtype="16"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1000"/>
                                        <p:tgtEl>
                                          <p:spTgt spid="15"/>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5" fill="hold">
                            <p:stCondLst>
                              <p:cond delay="7000"/>
                            </p:stCondLst>
                            <p:childTnLst>
                              <p:par>
                                <p:cTn id="56" presetID="3" presetClass="entr" presetSubtype="1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1000"/>
                                        <p:tgtEl>
                                          <p:spTgt spid="16"/>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9" fill="hold">
                            <p:stCondLst>
                              <p:cond delay="8000"/>
                            </p:stCondLst>
                            <p:childTnLst>
                              <p:par>
                                <p:cTn id="60" presetID="3"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10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3" fill="hold">
                            <p:stCondLst>
                              <p:cond delay="9000"/>
                            </p:stCondLst>
                            <p:childTnLst>
                              <p:par>
                                <p:cTn id="64" presetID="3" presetClass="entr" presetSubtype="1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1000"/>
                                        <p:tgtEl>
                                          <p:spTgt spid="18"/>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7" fill="hold">
                            <p:stCondLst>
                              <p:cond delay="10000"/>
                            </p:stCondLst>
                            <p:childTnLst>
                              <p:par>
                                <p:cTn id="68" presetID="3" presetClass="entr" presetSubtype="1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1000"/>
                                        <p:tgtEl>
                                          <p:spTgt spid="19"/>
                                        </p:tgtEl>
                                      </p:cBhvr>
                                    </p:animEffect>
                                  </p:childTnLst>
                                  <p:subTnLst>
                                    <p:audio>
                                      <p:cMediaNode>
                                        <p:cTn display="0" masterRel="sameClick">
                                          <p:stCondLst>
                                            <p:cond evt="begin" delay="0">
                                              <p:tn val="68"/>
                                            </p:cond>
                                          </p:stCondLst>
                                          <p:endCondLst>
                                            <p:cond evt="onStopAudio" delay="0">
                                              <p:tgtEl>
                                                <p:sldTgt/>
                                              </p:tgtEl>
                                            </p:cond>
                                          </p:endCondLst>
                                        </p:cTn>
                                        <p:tgtEl>
                                          <p:sndTgt r:embed="rId3" name="drumroll.wav"/>
                                        </p:tgtEl>
                                      </p:cMediaNode>
                                    </p:audio>
                                  </p:sub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ox(in)">
                                      <p:cBhvr>
                                        <p:cTn id="75" dur="500"/>
                                        <p:tgtEl>
                                          <p:spTgt spid="22"/>
                                        </p:tgtEl>
                                      </p:cBhvr>
                                    </p:animEffect>
                                  </p:childTnLst>
                                  <p:subTnLst>
                                    <p:audio>
                                      <p:cMediaNode>
                                        <p:cTn display="0" masterRel="sameClick">
                                          <p:stCondLst>
                                            <p:cond evt="begin" delay="0">
                                              <p:tn val="7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1524000" y="0"/>
            <a:ext cx="9144000" cy="6858000"/>
          </a:xfrm>
          <a:prstGeom prst="rect">
            <a:avLst/>
          </a:prstGeom>
          <a:noFill/>
        </p:spPr>
      </p:pic>
      <p:sp>
        <p:nvSpPr>
          <p:cNvPr id="4" name="Rectangle 3"/>
          <p:cNvSpPr/>
          <p:nvPr/>
        </p:nvSpPr>
        <p:spPr>
          <a:xfrm>
            <a:off x="4024298" y="714356"/>
            <a:ext cx="1920076"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2</a:t>
            </a:r>
          </a:p>
        </p:txBody>
      </p:sp>
      <p:sp>
        <p:nvSpPr>
          <p:cNvPr id="5" name="TextBox 4"/>
          <p:cNvSpPr txBox="1"/>
          <p:nvPr/>
        </p:nvSpPr>
        <p:spPr>
          <a:xfrm>
            <a:off x="1809720" y="2357431"/>
            <a:ext cx="8501122" cy="1569660"/>
          </a:xfrm>
          <a:prstGeom prst="rect">
            <a:avLst/>
          </a:prstGeom>
          <a:noFill/>
        </p:spPr>
        <p:txBody>
          <a:bodyPr wrap="square" rtlCol="0">
            <a:spAutoFit/>
          </a:bodyPr>
          <a:lstStyle/>
          <a:p>
            <a:r>
              <a:rPr lang="en-US" sz="3200" b="1" dirty="0" err="1">
                <a:solidFill>
                  <a:srgbClr val="0033CC"/>
                </a:solidFill>
                <a:latin typeface="Times New Roman" panose="02020603050405020304" pitchFamily="18" charset="0"/>
                <a:cs typeface="Times New Roman" panose="02020603050405020304" pitchFamily="18" charset="0"/>
              </a:rPr>
              <a:t>Điền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c</a:t>
            </a:r>
            <a:r>
              <a:rPr lang="en-US" sz="3200" b="1" dirty="0">
                <a:solidFill>
                  <a:srgbClr val="0033CC"/>
                </a:solidFill>
                <a:latin typeface="Times New Roman" panose="02020603050405020304" pitchFamily="18" charset="0"/>
                <a:cs typeface="Times New Roman" panose="02020603050405020304" pitchFamily="18" charset="0"/>
              </a:rPr>
              <a:t> hay </a:t>
            </a:r>
            <a:r>
              <a:rPr lang="en-US" sz="3200" b="1" dirty="0">
                <a:solidFill>
                  <a:srgbClr val="FF0000"/>
                </a:solidFill>
                <a:latin typeface="Times New Roman" panose="02020603050405020304" pitchFamily="18" charset="0"/>
                <a:cs typeface="Times New Roman" panose="02020603050405020304" pitchFamily="18" charset="0"/>
              </a:rPr>
              <a:t>k</a:t>
            </a:r>
            <a:r>
              <a:rPr lang="en-US" sz="3200" b="1" dirty="0">
                <a:solidFill>
                  <a:srgbClr val="0033CC"/>
                </a:solidFill>
                <a:latin typeface="Times New Roman" panose="02020603050405020304" pitchFamily="18" charset="0"/>
                <a:cs typeface="Times New Roman" panose="02020603050405020304" pitchFamily="18" charset="0"/>
              </a:rPr>
              <a:t> ?</a:t>
            </a:r>
          </a:p>
          <a:p>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Thầy</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giáo</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voi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giương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ính</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lên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cũng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không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đọc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được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chữ</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của</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kiến</a:t>
            </a:r>
            <a:r>
              <a:rPr lang="en-US" sz="3200" b="1" dirty="0">
                <a:solidFill>
                  <a:srgbClr val="0033CC"/>
                </a:solidFill>
                <a:latin typeface="Times New Roman" panose="02020603050405020304" pitchFamily="18" charset="0"/>
                <a:cs typeface="Times New Roman" panose="02020603050405020304" pitchFamily="18" charset="0"/>
              </a:rPr>
              <a:t> …on.</a:t>
            </a: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167058" y="4119113"/>
            <a:ext cx="3000380" cy="584775"/>
          </a:xfrm>
          <a:prstGeom prst="rect">
            <a:avLst/>
          </a:prstGeom>
          <a:noFill/>
        </p:spPr>
        <p:txBody>
          <a:bodyPr wrap="square" rtlCol="0">
            <a:spAutoFit/>
          </a:bodyPr>
          <a:lstStyle/>
          <a:p>
            <a:r>
              <a:rPr lang="en-US" sz="3200" b="1" dirty="0"/>
              <a:t>A.  k, k</a:t>
            </a:r>
            <a:endParaRPr lang="vi-VN" sz="3200" b="1" dirty="0">
              <a:solidFill>
                <a:srgbClr val="006600"/>
              </a:solidFill>
            </a:endParaRPr>
          </a:p>
        </p:txBody>
      </p:sp>
      <p:sp>
        <p:nvSpPr>
          <p:cNvPr id="22" name="Oval 21"/>
          <p:cNvSpPr/>
          <p:nvPr/>
        </p:nvSpPr>
        <p:spPr>
          <a:xfrm>
            <a:off x="3075617" y="5391005"/>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167058" y="4715046"/>
            <a:ext cx="3000380" cy="584775"/>
          </a:xfrm>
          <a:prstGeom prst="rect">
            <a:avLst/>
          </a:prstGeom>
          <a:noFill/>
        </p:spPr>
        <p:txBody>
          <a:bodyPr wrap="square" rtlCol="0">
            <a:spAutoFit/>
          </a:bodyPr>
          <a:lstStyle/>
          <a:p>
            <a:pPr marL="514350" indent="-514350"/>
            <a:r>
              <a:rPr lang="en-US" sz="3200" b="1" dirty="0"/>
              <a:t>B.  c, k </a:t>
            </a:r>
            <a:endParaRPr lang="vi-VN" sz="3200" b="1" dirty="0">
              <a:solidFill>
                <a:srgbClr val="006600"/>
              </a:solidFill>
            </a:endParaRPr>
          </a:p>
        </p:txBody>
      </p:sp>
      <p:sp>
        <p:nvSpPr>
          <p:cNvPr id="28" name="TextBox 27"/>
          <p:cNvSpPr txBox="1"/>
          <p:nvPr/>
        </p:nvSpPr>
        <p:spPr>
          <a:xfrm>
            <a:off x="3194321" y="5350813"/>
            <a:ext cx="2714612" cy="584775"/>
          </a:xfrm>
          <a:prstGeom prst="rect">
            <a:avLst/>
          </a:prstGeom>
          <a:noFill/>
        </p:spPr>
        <p:txBody>
          <a:bodyPr wrap="square" rtlCol="0">
            <a:spAutoFit/>
          </a:bodyPr>
          <a:lstStyle/>
          <a:p>
            <a:pPr marL="514350" indent="-514350"/>
            <a:r>
              <a:rPr lang="en-US" sz="3200" b="1" dirty="0"/>
              <a:t>C.  k, c</a:t>
            </a:r>
            <a:endParaRPr lang="vi-VN" sz="3200" b="1" dirty="0"/>
          </a:p>
        </p:txBody>
      </p:sp>
    </p:spTree>
    <p:extLst>
      <p:ext uri="{BB962C8B-B14F-4D97-AF65-F5344CB8AC3E}">
        <p14:creationId xmlns:p14="http://schemas.microsoft.com/office/powerpoint/2010/main" val="4191515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10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10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p:stCondLst>
                              <p:cond delay="2000"/>
                            </p:stCondLst>
                            <p:childTnLst>
                              <p:par>
                                <p:cTn id="36" presetID="3"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1000"/>
                                        <p:tgtEl>
                                          <p:spTgt spid="11"/>
                                        </p:tgtEl>
                                      </p:cBhvr>
                                    </p:animEffec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p:stCondLst>
                              <p:cond delay="3000"/>
                            </p:stCondLst>
                            <p:childTnLst>
                              <p:par>
                                <p:cTn id="40" presetID="3"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10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p:stCondLst>
                              <p:cond delay="4000"/>
                            </p:stCondLst>
                            <p:childTnLst>
                              <p:par>
                                <p:cTn id="44" presetID="3" presetClass="entr" presetSubtype="1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1000"/>
                                        <p:tgtEl>
                                          <p:spTgt spid="13"/>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10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1" fill="hold">
                            <p:stCondLst>
                              <p:cond delay="6000"/>
                            </p:stCondLst>
                            <p:childTnLst>
                              <p:par>
                                <p:cTn id="52" presetID="4" presetClass="entr" presetSubtype="16"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1000"/>
                                        <p:tgtEl>
                                          <p:spTgt spid="15"/>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5" fill="hold">
                            <p:stCondLst>
                              <p:cond delay="7000"/>
                            </p:stCondLst>
                            <p:childTnLst>
                              <p:par>
                                <p:cTn id="56" presetID="3" presetClass="entr" presetSubtype="1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1000"/>
                                        <p:tgtEl>
                                          <p:spTgt spid="16"/>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9" fill="hold">
                            <p:stCondLst>
                              <p:cond delay="8000"/>
                            </p:stCondLst>
                            <p:childTnLst>
                              <p:par>
                                <p:cTn id="60" presetID="3"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10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3" fill="hold">
                            <p:stCondLst>
                              <p:cond delay="9000"/>
                            </p:stCondLst>
                            <p:childTnLst>
                              <p:par>
                                <p:cTn id="64" presetID="3" presetClass="entr" presetSubtype="1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1000"/>
                                        <p:tgtEl>
                                          <p:spTgt spid="18"/>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7" fill="hold">
                            <p:stCondLst>
                              <p:cond delay="10000"/>
                            </p:stCondLst>
                            <p:childTnLst>
                              <p:par>
                                <p:cTn id="68" presetID="3" presetClass="entr" presetSubtype="1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1000"/>
                                        <p:tgtEl>
                                          <p:spTgt spid="19"/>
                                        </p:tgtEl>
                                      </p:cBhvr>
                                    </p:animEffect>
                                  </p:childTnLst>
                                  <p:subTnLst>
                                    <p:audio>
                                      <p:cMediaNode>
                                        <p:cTn display="0" masterRel="sameClick">
                                          <p:stCondLst>
                                            <p:cond evt="begin" delay="0">
                                              <p:tn val="68"/>
                                            </p:cond>
                                          </p:stCondLst>
                                          <p:endCondLst>
                                            <p:cond evt="onStopAudio" delay="0">
                                              <p:tgtEl>
                                                <p:sldTgt/>
                                              </p:tgtEl>
                                            </p:cond>
                                          </p:endCondLst>
                                        </p:cTn>
                                        <p:tgtEl>
                                          <p:sndTgt r:embed="rId3" name="drumroll.wav"/>
                                        </p:tgtEl>
                                      </p:cMediaNode>
                                    </p:audio>
                                  </p:sub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ox(in)">
                                      <p:cBhvr>
                                        <p:cTn id="75" dur="500"/>
                                        <p:tgtEl>
                                          <p:spTgt spid="22"/>
                                        </p:tgtEl>
                                      </p:cBhvr>
                                    </p:animEffect>
                                  </p:childTnLst>
                                  <p:subTnLst>
                                    <p:audio>
                                      <p:cMediaNode>
                                        <p:cTn display="0" masterRel="sameClick">
                                          <p:stCondLst>
                                            <p:cond evt="begin" delay="0">
                                              <p:tn val="7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1488281" y="-56206"/>
            <a:ext cx="9144000" cy="6858000"/>
          </a:xfrm>
          <a:prstGeom prst="rect">
            <a:avLst/>
          </a:prstGeom>
          <a:noFill/>
        </p:spPr>
      </p:pic>
      <p:sp>
        <p:nvSpPr>
          <p:cNvPr id="4" name="Rectangle 3"/>
          <p:cNvSpPr/>
          <p:nvPr/>
        </p:nvSpPr>
        <p:spPr>
          <a:xfrm>
            <a:off x="4024297" y="714356"/>
            <a:ext cx="1920077"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3</a:t>
            </a:r>
          </a:p>
        </p:txBody>
      </p:sp>
      <p:sp>
        <p:nvSpPr>
          <p:cNvPr id="5" name="TextBox 4"/>
          <p:cNvSpPr txBox="1"/>
          <p:nvPr/>
        </p:nvSpPr>
        <p:spPr>
          <a:xfrm>
            <a:off x="1809720" y="2357431"/>
            <a:ext cx="8501122" cy="1138773"/>
          </a:xfrm>
          <a:prstGeom prst="rect">
            <a:avLst/>
          </a:prstGeom>
          <a:noFill/>
        </p:spPr>
        <p:txBody>
          <a:bodyPr wrap="square" rtlCol="0">
            <a:spAutoFit/>
          </a:bodyPr>
          <a:lstStyle/>
          <a:p>
            <a:r>
              <a:rPr lang="en-US" sz="3200" b="1" dirty="0" err="1">
                <a:solidFill>
                  <a:srgbClr val="0033CC"/>
                </a:solidFill>
                <a:latin typeface="Times New Roman" panose="02020603050405020304" pitchFamily="18" charset="0"/>
                <a:cs typeface="Times New Roman" panose="02020603050405020304" pitchFamily="18" charset="0"/>
              </a:rPr>
              <a:t>Điền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c</a:t>
            </a:r>
            <a:r>
              <a:rPr lang="en-US" sz="3200" b="1" dirty="0">
                <a:solidFill>
                  <a:srgbClr val="0033CC"/>
                </a:solidFill>
                <a:latin typeface="Times New Roman" panose="02020603050405020304" pitchFamily="18" charset="0"/>
                <a:cs typeface="Times New Roman" panose="02020603050405020304" pitchFamily="18" charset="0"/>
              </a:rPr>
              <a:t> hay </a:t>
            </a:r>
            <a:r>
              <a:rPr lang="en-US" sz="3200" b="1" dirty="0">
                <a:solidFill>
                  <a:srgbClr val="FF0000"/>
                </a:solidFill>
                <a:latin typeface="Times New Roman" panose="02020603050405020304" pitchFamily="18" charset="0"/>
                <a:cs typeface="Times New Roman" panose="02020603050405020304" pitchFamily="18" charset="0"/>
              </a:rPr>
              <a:t>k</a:t>
            </a:r>
            <a:r>
              <a:rPr lang="en-US" sz="3200" b="1" dirty="0">
                <a:solidFill>
                  <a:srgbClr val="0033CC"/>
                </a:solidFill>
                <a:latin typeface="Times New Roman" panose="02020603050405020304" pitchFamily="18" charset="0"/>
                <a:cs typeface="Times New Roman" panose="02020603050405020304" pitchFamily="18" charset="0"/>
              </a:rPr>
              <a:t> ?</a:t>
            </a:r>
          </a:p>
          <a:p>
            <a:pPr algn="ctr"/>
            <a:r>
              <a:rPr lang="en-US" sz="3200" b="1" dirty="0">
                <a:solidFill>
                  <a:srgbClr val="0033CC"/>
                </a:solidFill>
                <a:latin typeface="Times New Roman" panose="02020603050405020304" pitchFamily="18" charset="0"/>
                <a:cs typeface="Times New Roman" panose="02020603050405020304" pitchFamily="18" charset="0"/>
              </a:rPr>
              <a:t> </a:t>
            </a:r>
            <a:r>
              <a:rPr lang="en-US" sz="3600" b="1" dirty="0">
                <a:solidFill>
                  <a:srgbClr val="0033CC"/>
                </a:solidFill>
                <a:latin typeface="Times New Roman" panose="02020603050405020304" pitchFamily="18" charset="0"/>
                <a:cs typeface="Times New Roman" panose="02020603050405020304" pitchFamily="18" charset="0"/>
              </a:rPr>
              <a:t>….</a:t>
            </a:r>
            <a:r>
              <a:rPr lang="en-US" sz="3600" b="1" dirty="0" err="1">
                <a:solidFill>
                  <a:srgbClr val="0033CC"/>
                </a:solidFill>
                <a:latin typeface="Times New Roman" panose="02020603050405020304" pitchFamily="18" charset="0"/>
                <a:cs typeface="Times New Roman" panose="02020603050405020304" pitchFamily="18" charset="0"/>
              </a:rPr>
              <a:t>ính</a:t>
            </a:r>
            <a:r>
              <a:rPr lang="en-US" sz="3600" b="1" dirty="0">
                <a:solidFill>
                  <a:srgbClr val="0033CC"/>
                </a:solidFill>
                <a:latin typeface="Times New Roman" panose="02020603050405020304" pitchFamily="18" charset="0"/>
                <a:cs typeface="Times New Roman" panose="02020603050405020304" pitchFamily="18" charset="0"/>
              </a:rPr>
              <a:t> </a:t>
            </a:r>
            <a:r>
              <a:rPr lang="en-US" sz="3600" b="1" dirty="0" err="1">
                <a:solidFill>
                  <a:srgbClr val="0033CC"/>
                </a:solidFill>
                <a:latin typeface="Times New Roman" panose="02020603050405020304" pitchFamily="18" charset="0"/>
                <a:cs typeface="Times New Roman" panose="02020603050405020304" pitchFamily="18" charset="0"/>
              </a:rPr>
              <a:t>thầy</a:t>
            </a:r>
            <a:r>
              <a:rPr lang="en-US" sz="3600" b="1" dirty="0">
                <a:solidFill>
                  <a:srgbClr val="0033CC"/>
                </a:solidFill>
                <a:latin typeface="Times New Roman" panose="02020603050405020304" pitchFamily="18" charset="0"/>
                <a:cs typeface="Times New Roman" panose="02020603050405020304" pitchFamily="18" charset="0"/>
              </a:rPr>
              <a:t> </a:t>
            </a:r>
            <a:r>
              <a:rPr lang="en-US" sz="3600" b="1" dirty="0" err="1">
                <a:solidFill>
                  <a:srgbClr val="0033CC"/>
                </a:solidFill>
                <a:latin typeface="Times New Roman" panose="02020603050405020304" pitchFamily="18" charset="0"/>
                <a:cs typeface="Times New Roman" panose="02020603050405020304" pitchFamily="18" charset="0"/>
              </a:rPr>
              <a:t>mến</a:t>
            </a:r>
            <a:r>
              <a:rPr lang="en-US" sz="3600" b="1" dirty="0">
                <a:solidFill>
                  <a:srgbClr val="0033CC"/>
                </a:solidFill>
                <a:latin typeface="Times New Roman" panose="02020603050405020304" pitchFamily="18" charset="0"/>
                <a:cs typeface="Times New Roman" panose="02020603050405020304" pitchFamily="18" charset="0"/>
              </a:rPr>
              <a:t> </a:t>
            </a:r>
            <a:r>
              <a:rPr lang="en-US" sz="3600" b="1" dirty="0" err="1">
                <a:solidFill>
                  <a:srgbClr val="0033CC"/>
                </a:solidFill>
                <a:latin typeface="Times New Roman" panose="02020603050405020304" pitchFamily="18" charset="0"/>
                <a:cs typeface="Times New Roman" panose="02020603050405020304" pitchFamily="18" charset="0"/>
              </a:rPr>
              <a:t>bạn</a:t>
            </a:r>
            <a:r>
              <a:rPr lang="en-US" sz="3600" b="1" dirty="0">
                <a:solidFill>
                  <a:srgbClr val="0033CC"/>
                </a:solidFill>
                <a:latin typeface="Times New Roman" panose="02020603050405020304" pitchFamily="18" charset="0"/>
                <a:cs typeface="Times New Roman" panose="02020603050405020304" pitchFamily="18" charset="0"/>
              </a:rPr>
              <a:t>.</a:t>
            </a: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596420" y="3843626"/>
            <a:ext cx="3000380" cy="584775"/>
          </a:xfrm>
          <a:prstGeom prst="rect">
            <a:avLst/>
          </a:prstGeom>
          <a:noFill/>
        </p:spPr>
        <p:txBody>
          <a:bodyPr wrap="square" rtlCol="0">
            <a:spAutoFit/>
          </a:bodyPr>
          <a:lstStyle/>
          <a:p>
            <a:r>
              <a:rPr lang="en-US" sz="3200" b="1" dirty="0"/>
              <a:t>A.  </a:t>
            </a:r>
            <a:r>
              <a:rPr lang="en-US" sz="3200" b="1" dirty="0">
                <a:solidFill>
                  <a:schemeClr val="accent1">
                    <a:lumMod val="75000"/>
                  </a:schemeClr>
                </a:solidFill>
              </a:rPr>
              <a:t>C</a:t>
            </a:r>
            <a:endParaRPr lang="vi-VN" sz="3200" b="1" dirty="0">
              <a:solidFill>
                <a:schemeClr val="accent1">
                  <a:lumMod val="75000"/>
                </a:schemeClr>
              </a:solidFill>
            </a:endParaRPr>
          </a:p>
        </p:txBody>
      </p:sp>
      <p:sp>
        <p:nvSpPr>
          <p:cNvPr id="22" name="Oval 21"/>
          <p:cNvSpPr/>
          <p:nvPr/>
        </p:nvSpPr>
        <p:spPr>
          <a:xfrm>
            <a:off x="3480566" y="4536598"/>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596420" y="4453555"/>
            <a:ext cx="3000380" cy="584775"/>
          </a:xfrm>
          <a:prstGeom prst="rect">
            <a:avLst/>
          </a:prstGeom>
          <a:noFill/>
        </p:spPr>
        <p:txBody>
          <a:bodyPr wrap="square" rtlCol="0">
            <a:spAutoFit/>
          </a:bodyPr>
          <a:lstStyle/>
          <a:p>
            <a:pPr marL="514350" indent="-514350"/>
            <a:r>
              <a:rPr lang="en-US" sz="3200" b="1" dirty="0"/>
              <a:t>B.  </a:t>
            </a:r>
            <a:r>
              <a:rPr lang="en-US" sz="3200" b="1" dirty="0">
                <a:solidFill>
                  <a:schemeClr val="accent1">
                    <a:lumMod val="75000"/>
                  </a:schemeClr>
                </a:solidFill>
              </a:rPr>
              <a:t>K</a:t>
            </a:r>
            <a:endParaRPr lang="vi-VN" sz="3200" b="1" dirty="0">
              <a:solidFill>
                <a:schemeClr val="accent1">
                  <a:lumMod val="75000"/>
                </a:schemeClr>
              </a:solidFill>
            </a:endParaRPr>
          </a:p>
        </p:txBody>
      </p:sp>
    </p:spTree>
    <p:extLst>
      <p:ext uri="{BB962C8B-B14F-4D97-AF65-F5344CB8AC3E}">
        <p14:creationId xmlns:p14="http://schemas.microsoft.com/office/powerpoint/2010/main" val="2491246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10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1000"/>
                            </p:stCondLst>
                            <p:childTnLst>
                              <p:par>
                                <p:cTn id="27" presetID="3"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10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10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30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1000"/>
                                        <p:tgtEl>
                                          <p:spTgt spid="12"/>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4000"/>
                            </p:stCondLst>
                            <p:childTnLst>
                              <p:par>
                                <p:cTn id="39" presetID="3"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1000"/>
                                        <p:tgtEl>
                                          <p:spTgt spid="13"/>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1000"/>
                                        <p:tgtEl>
                                          <p:spTgt spid="14"/>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6000"/>
                            </p:stCondLst>
                            <p:childTnLst>
                              <p:par>
                                <p:cTn id="47" presetID="4"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10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7000"/>
                            </p:stCondLst>
                            <p:childTnLst>
                              <p:par>
                                <p:cTn id="51" presetID="3" presetClass="entr" presetSubtype="1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1000"/>
                                        <p:tgtEl>
                                          <p:spTgt spid="16"/>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par>
                          <p:cTn id="54" fill="hold">
                            <p:stCondLst>
                              <p:cond delay="8000"/>
                            </p:stCondLst>
                            <p:childTnLst>
                              <p:par>
                                <p:cTn id="55" presetID="3" presetClass="entr" presetSubtype="1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1000"/>
                                        <p:tgtEl>
                                          <p:spTgt spid="17"/>
                                        </p:tgtEl>
                                      </p:cBhvr>
                                    </p:animEffec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3" presetClass="entr" presetSubtype="1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1000"/>
                                        <p:tgtEl>
                                          <p:spTgt spid="18"/>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10000"/>
                            </p:stCondLst>
                            <p:childTnLst>
                              <p:par>
                                <p:cTn id="63" presetID="3" presetClass="entr" presetSubtype="1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1000"/>
                                        <p:tgtEl>
                                          <p:spTgt spid="19"/>
                                        </p:tgtEl>
                                      </p:cBhvr>
                                    </p:animEffect>
                                  </p:childTnLst>
                                  <p:subTnLst>
                                    <p:audio>
                                      <p:cMediaNode>
                                        <p:cTn display="0" masterRel="sameClick">
                                          <p:stCondLst>
                                            <p:cond evt="begin" delay="0">
                                              <p:tn val="63"/>
                                            </p:cond>
                                          </p:stCondLst>
                                          <p:endCondLst>
                                            <p:cond evt="onStopAudio" delay="0">
                                              <p:tgtEl>
                                                <p:sldTgt/>
                                              </p:tgtEl>
                                            </p:cond>
                                          </p:endCondLst>
                                        </p:cTn>
                                        <p:tgtEl>
                                          <p:sndTgt r:embed="rId3" name="drumroll.wav"/>
                                        </p:tgtEl>
                                      </p:cMediaNode>
                                    </p:audio>
                                  </p:sub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ox(in)">
                                      <p:cBhvr>
                                        <p:cTn id="70" dur="500"/>
                                        <p:tgtEl>
                                          <p:spTgt spid="22"/>
                                        </p:tgtEl>
                                      </p:cBhvr>
                                    </p:animEffect>
                                  </p:childTnLst>
                                  <p:subTnLst>
                                    <p:audio>
                                      <p:cMediaNode>
                                        <p:cTn display="0" masterRel="sameClick">
                                          <p:stCondLst>
                                            <p:cond evt="begin" delay="0">
                                              <p:tn val="6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6990" y="1856992"/>
            <a:ext cx="5022529" cy="1446550"/>
          </a:xfrm>
          <a:prstGeom prst="rect">
            <a:avLst/>
          </a:prstGeom>
          <a:noFill/>
        </p:spPr>
        <p:txBody>
          <a:bodyPr wrap="none" lIns="91440" tIns="45720" rIns="91440" bIns="45720">
            <a:spAutoFit/>
          </a:bodyPr>
          <a:lstStyle/>
          <a:p>
            <a:pPr algn="ctr"/>
            <a:r>
              <a:rPr lang="en-US" sz="8800" b="1" cap="none" spc="0" dirty="0" err="1">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Vận</a:t>
            </a:r>
            <a:r>
              <a:rPr lang="en-US" sz="8800" b="1" cap="none" spc="0" dirty="0">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8800" b="1" cap="none" spc="0" dirty="0" err="1">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dụng</a:t>
            </a:r>
            <a:endParaRPr lang="en-US" sz="8800" b="1" cap="none" spc="0" dirty="0">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716956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b="10001"/>
          <a:stretch>
            <a:fillRect/>
          </a:stretch>
        </p:blipFill>
        <p:spPr>
          <a:xfrm>
            <a:off x="0" y="0"/>
            <a:ext cx="12192000" cy="6858000"/>
          </a:xfrm>
          <a:prstGeom prst="rect">
            <a:avLst/>
          </a:prstGeom>
          <a:noFill/>
          <a:ln w="9525">
            <a:noFill/>
          </a:ln>
        </p:spPr>
      </p:pic>
      <p:pic>
        <p:nvPicPr>
          <p:cNvPr id="5" name="图片 4"/>
          <p:cNvPicPr>
            <a:picLocks noChangeAspect="1"/>
          </p:cNvPicPr>
          <p:nvPr/>
        </p:nvPicPr>
        <p:blipFill>
          <a:blip r:embed="rId4"/>
          <a:srcRect l="10271" t="27847" r="5032" b="7510"/>
          <a:stretch>
            <a:fillRect/>
          </a:stretch>
        </p:blipFill>
        <p:spPr>
          <a:xfrm>
            <a:off x="-141816" y="537633"/>
            <a:ext cx="13023849" cy="6210300"/>
          </a:xfrm>
          <a:prstGeom prst="rect">
            <a:avLst/>
          </a:prstGeom>
          <a:noFill/>
          <a:ln w="9525">
            <a:noFill/>
          </a:ln>
        </p:spPr>
      </p:pic>
      <p:sp>
        <p:nvSpPr>
          <p:cNvPr id="43012" name="TextBox 9"/>
          <p:cNvSpPr txBox="1"/>
          <p:nvPr/>
        </p:nvSpPr>
        <p:spPr>
          <a:xfrm>
            <a:off x="3894667" y="3972984"/>
            <a:ext cx="5386070" cy="1116965"/>
          </a:xfrm>
          <a:prstGeom prst="rect">
            <a:avLst/>
          </a:prstGeom>
          <a:noFill/>
          <a:ln w="9525">
            <a:noFill/>
          </a:ln>
        </p:spPr>
        <p:txBody>
          <a:bodyPr wrap="none" lIns="91440" tIns="45720" rIns="91440" bIns="4572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6665" b="0" i="0" u="none" strike="noStrike" kern="1200" cap="none" spc="0" normalizeH="0" baseline="0" noProof="0" dirty="0">
                <a:ln>
                  <a:noFill/>
                </a:ln>
                <a:solidFill>
                  <a:srgbClr val="FF0000"/>
                </a:solidFill>
                <a:effectLst/>
                <a:uLnTx/>
                <a:uFillTx/>
                <a:latin typeface="UTM Avo" panose="02040603050506020204"/>
                <a:ea typeface="+mn-ea"/>
                <a:cs typeface="+mn-cs"/>
              </a:rPr>
              <a:t>HẸN GẶP LẠI</a:t>
            </a:r>
          </a:p>
        </p:txBody>
      </p:sp>
    </p:spTree>
    <p:extLst>
      <p:ext uri="{BB962C8B-B14F-4D97-AF65-F5344CB8AC3E}">
        <p14:creationId xmlns:p14="http://schemas.microsoft.com/office/powerpoint/2010/main" val="1473693892"/>
      </p:ext>
    </p:extLst>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09537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VNI-Avo" pitchFamily="2" charset="0"/>
                <a:ea typeface="+mn-ea"/>
                <a:cs typeface="+mn-cs"/>
              </a:rPr>
              <a:t>KHÔÛI ÑOÄNG</a:t>
            </a:r>
            <a:endParaRPr kumimoji="0" lang="en-US" altLang="en-US" sz="6400" b="0" i="0" u="none" strike="noStrike" kern="1200" cap="none" spc="0" normalizeH="0" baseline="0" noProof="0" dirty="0">
              <a:ln>
                <a:noFill/>
              </a:ln>
              <a:solidFill>
                <a:prstClr val="black"/>
              </a:solidFill>
              <a:effectLst/>
              <a:uLnTx/>
              <a:uFillTx/>
              <a:latin typeface="VNI-Avo" pitchFamily="2" charset="0"/>
              <a:ea typeface="Arial" panose="020B0604020202020204" pitchFamily="34" charset="0"/>
              <a:cs typeface="+mn-cs"/>
            </a:endParaRPr>
          </a:p>
        </p:txBody>
      </p:sp>
    </p:spTree>
    <p:extLst>
      <p:ext uri="{BB962C8B-B14F-4D97-AF65-F5344CB8AC3E}">
        <p14:creationId xmlns:p14="http://schemas.microsoft.com/office/powerpoint/2010/main" val="1404699070"/>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046" y="605307"/>
            <a:ext cx="8075053" cy="1754326"/>
          </a:xfrm>
          <a:prstGeom prst="rect">
            <a:avLst/>
          </a:prstGeom>
          <a:noFill/>
        </p:spPr>
        <p:txBody>
          <a:bodyPr wrap="square" rtlCol="0">
            <a:spAutoFit/>
          </a:bodyPr>
          <a:lstStyle/>
          <a:p>
            <a:pPr algn="ctr"/>
            <a:r>
              <a:rPr lang="en-US" sz="5400" b="1" dirty="0" err="1">
                <a:solidFill>
                  <a:schemeClr val="accent5">
                    <a:lumMod val="75000"/>
                  </a:schemeClr>
                </a:solidFill>
              </a:rPr>
              <a:t>Trò</a:t>
            </a:r>
            <a:r>
              <a:rPr lang="en-US" sz="5400" b="1" dirty="0">
                <a:solidFill>
                  <a:schemeClr val="accent5">
                    <a:lumMod val="75000"/>
                  </a:schemeClr>
                </a:solidFill>
              </a:rPr>
              <a:t> </a:t>
            </a:r>
            <a:r>
              <a:rPr lang="en-US" sz="5400" b="1" dirty="0" err="1">
                <a:solidFill>
                  <a:schemeClr val="accent5">
                    <a:lumMod val="75000"/>
                  </a:schemeClr>
                </a:solidFill>
              </a:rPr>
              <a:t>chơi</a:t>
            </a:r>
            <a:r>
              <a:rPr lang="en-US" sz="5400" b="1" dirty="0">
                <a:solidFill>
                  <a:schemeClr val="accent5">
                    <a:lumMod val="75000"/>
                  </a:schemeClr>
                </a:solidFill>
              </a:rPr>
              <a:t> : </a:t>
            </a:r>
          </a:p>
          <a:p>
            <a:pPr algn="ctr"/>
            <a:r>
              <a:rPr lang="en-US" sz="5400" dirty="0">
                <a:solidFill>
                  <a:srgbClr val="FF0000"/>
                </a:solidFill>
              </a:rPr>
              <a:t>Ai </a:t>
            </a:r>
            <a:r>
              <a:rPr lang="en-US" sz="5400" dirty="0" err="1">
                <a:solidFill>
                  <a:srgbClr val="FF0000"/>
                </a:solidFill>
              </a:rPr>
              <a:t>giỏi</a:t>
            </a:r>
            <a:r>
              <a:rPr lang="en-US" sz="5400" dirty="0">
                <a:solidFill>
                  <a:srgbClr val="FF0000"/>
                </a:solidFill>
              </a:rPr>
              <a:t> </a:t>
            </a:r>
            <a:r>
              <a:rPr lang="en-US" sz="5400" dirty="0" err="1">
                <a:solidFill>
                  <a:srgbClr val="FF0000"/>
                </a:solidFill>
              </a:rPr>
              <a:t>Tiếng</a:t>
            </a:r>
            <a:r>
              <a:rPr lang="en-US" sz="5400" dirty="0">
                <a:solidFill>
                  <a:srgbClr val="FF0000"/>
                </a:solidFill>
              </a:rPr>
              <a:t> </a:t>
            </a:r>
            <a:r>
              <a:rPr lang="en-US" sz="5400" dirty="0" err="1">
                <a:solidFill>
                  <a:srgbClr val="FF0000"/>
                </a:solidFill>
              </a:rPr>
              <a:t>Việt</a:t>
            </a:r>
            <a:r>
              <a:rPr lang="en-US" sz="5400" dirty="0">
                <a:solidFill>
                  <a:srgbClr val="FF0000"/>
                </a:solidFill>
              </a:rPr>
              <a:t> ?</a:t>
            </a:r>
          </a:p>
        </p:txBody>
      </p:sp>
      <p:sp>
        <p:nvSpPr>
          <p:cNvPr id="3" name="TextBox 2"/>
          <p:cNvSpPr txBox="1"/>
          <p:nvPr/>
        </p:nvSpPr>
        <p:spPr>
          <a:xfrm>
            <a:off x="2021256" y="2950923"/>
            <a:ext cx="8488632" cy="1107996"/>
          </a:xfrm>
          <a:prstGeom prst="rect">
            <a:avLst/>
          </a:prstGeom>
          <a:noFill/>
        </p:spPr>
        <p:txBody>
          <a:bodyPr wrap="square" rtlCol="0">
            <a:spAutoFit/>
          </a:bodyPr>
          <a:lstStyle/>
          <a:p>
            <a:r>
              <a:rPr lang="en-US" sz="6600" b="1" dirty="0" err="1">
                <a:solidFill>
                  <a:schemeClr val="accent5">
                    <a:lumMod val="75000"/>
                  </a:schemeClr>
                </a:solidFill>
              </a:rPr>
              <a:t>Tìm</a:t>
            </a:r>
            <a:r>
              <a:rPr lang="en-US" sz="6600" b="1" dirty="0">
                <a:solidFill>
                  <a:schemeClr val="accent5">
                    <a:lumMod val="75000"/>
                  </a:schemeClr>
                </a:solidFill>
              </a:rPr>
              <a:t> </a:t>
            </a:r>
            <a:r>
              <a:rPr lang="en-US" sz="6600" b="1" dirty="0" err="1">
                <a:solidFill>
                  <a:schemeClr val="accent5">
                    <a:lumMod val="75000"/>
                  </a:schemeClr>
                </a:solidFill>
              </a:rPr>
              <a:t>từ</a:t>
            </a:r>
            <a:r>
              <a:rPr lang="en-US" sz="6600" b="1" dirty="0">
                <a:solidFill>
                  <a:schemeClr val="accent5">
                    <a:lumMod val="75000"/>
                  </a:schemeClr>
                </a:solidFill>
              </a:rPr>
              <a:t> </a:t>
            </a:r>
            <a:r>
              <a:rPr lang="en-US" sz="6600" b="1" dirty="0" err="1">
                <a:solidFill>
                  <a:schemeClr val="accent5">
                    <a:lumMod val="75000"/>
                  </a:schemeClr>
                </a:solidFill>
              </a:rPr>
              <a:t>chứa</a:t>
            </a:r>
            <a:r>
              <a:rPr lang="en-US" sz="6600" b="1" dirty="0">
                <a:solidFill>
                  <a:schemeClr val="accent5">
                    <a:lumMod val="75000"/>
                  </a:schemeClr>
                </a:solidFill>
              </a:rPr>
              <a:t> </a:t>
            </a:r>
            <a:r>
              <a:rPr lang="en-US" sz="6600" b="1" dirty="0" err="1">
                <a:solidFill>
                  <a:schemeClr val="accent5">
                    <a:lumMod val="75000"/>
                  </a:schemeClr>
                </a:solidFill>
              </a:rPr>
              <a:t>vần</a:t>
            </a:r>
            <a:r>
              <a:rPr lang="en-US" sz="6600" b="1" dirty="0">
                <a:solidFill>
                  <a:schemeClr val="accent5">
                    <a:lumMod val="75000"/>
                  </a:schemeClr>
                </a:solidFill>
              </a:rPr>
              <a:t> </a:t>
            </a:r>
            <a:r>
              <a:rPr lang="en-US" sz="6600" b="1" dirty="0" err="1">
                <a:solidFill>
                  <a:schemeClr val="accent5">
                    <a:lumMod val="75000"/>
                  </a:schemeClr>
                </a:solidFill>
              </a:rPr>
              <a:t>ai</a:t>
            </a:r>
            <a:r>
              <a:rPr lang="en-US" sz="6600" b="1" dirty="0">
                <a:solidFill>
                  <a:schemeClr val="accent5">
                    <a:lumMod val="75000"/>
                  </a:schemeClr>
                </a:solidFill>
              </a:rPr>
              <a:t>, ay.</a:t>
            </a:r>
          </a:p>
        </p:txBody>
      </p:sp>
    </p:spTree>
    <p:extLst>
      <p:ext uri="{BB962C8B-B14F-4D97-AF65-F5344CB8AC3E}">
        <p14:creationId xmlns:p14="http://schemas.microsoft.com/office/powerpoint/2010/main" val="2604531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387" y="81569"/>
            <a:ext cx="11930861" cy="5422006"/>
          </a:xfrm>
          <a:prstGeom prst="rect">
            <a:avLst/>
          </a:prstGeom>
        </p:spPr>
      </p:pic>
      <p:sp>
        <p:nvSpPr>
          <p:cNvPr id="15" name="TextBox 14"/>
          <p:cNvSpPr txBox="1"/>
          <p:nvPr/>
        </p:nvSpPr>
        <p:spPr>
          <a:xfrm>
            <a:off x="1219200" y="5314122"/>
            <a:ext cx="9435548" cy="646331"/>
          </a:xfrm>
          <a:prstGeom prst="rect">
            <a:avLst/>
          </a:prstGeom>
          <a:noFill/>
        </p:spPr>
        <p:txBody>
          <a:bodyPr wrap="square" rtlCol="0">
            <a:spAutoFit/>
          </a:bodyPr>
          <a:lstStyle/>
          <a:p>
            <a:r>
              <a:rPr lang="en-US" sz="3600" dirty="0">
                <a:solidFill>
                  <a:schemeClr val="accent1">
                    <a:lumMod val="75000"/>
                  </a:schemeClr>
                </a:solidFill>
                <a:latin typeface="UTM Avo" panose="02040603050506020204" pitchFamily="18" charset="0"/>
              </a:rPr>
              <a:t> </a:t>
            </a:r>
            <a:r>
              <a:rPr lang="en-US" sz="3600" dirty="0" err="1">
                <a:solidFill>
                  <a:schemeClr val="accent1">
                    <a:lumMod val="75000"/>
                  </a:schemeClr>
                </a:solidFill>
                <a:latin typeface="UTM Avo" panose="02040603050506020204" pitchFamily="18" charset="0"/>
              </a:rPr>
              <a:t>Chim</a:t>
            </a:r>
            <a:r>
              <a:rPr lang="en-US" sz="3600" dirty="0">
                <a:solidFill>
                  <a:schemeClr val="accent1">
                    <a:lumMod val="75000"/>
                  </a:schemeClr>
                </a:solidFill>
                <a:latin typeface="UTM Avo" panose="02040603050506020204" pitchFamily="18" charset="0"/>
              </a:rPr>
              <a:t> </a:t>
            </a:r>
            <a:r>
              <a:rPr lang="en-US" sz="3600" dirty="0" err="1">
                <a:solidFill>
                  <a:schemeClr val="accent1">
                    <a:lumMod val="75000"/>
                  </a:schemeClr>
                </a:solidFill>
                <a:latin typeface="UTM Avo" panose="02040603050506020204" pitchFamily="18" charset="0"/>
              </a:rPr>
              <a:t>sâu</a:t>
            </a:r>
            <a:r>
              <a:rPr lang="en-US" sz="3600" dirty="0">
                <a:solidFill>
                  <a:schemeClr val="accent1">
                    <a:lumMod val="75000"/>
                  </a:schemeClr>
                </a:solidFill>
                <a:latin typeface="UTM Avo" panose="02040603050506020204" pitchFamily="18" charset="0"/>
              </a:rPr>
              <a:t> </a:t>
            </a:r>
            <a:r>
              <a:rPr lang="en-US" sz="3600" dirty="0" err="1">
                <a:solidFill>
                  <a:schemeClr val="accent1">
                    <a:lumMod val="75000"/>
                  </a:schemeClr>
                </a:solidFill>
                <a:latin typeface="UTM Avo" panose="02040603050506020204" pitchFamily="18" charset="0"/>
              </a:rPr>
              <a:t>có</a:t>
            </a:r>
            <a:r>
              <a:rPr lang="en-US" sz="3600" dirty="0">
                <a:solidFill>
                  <a:schemeClr val="accent1">
                    <a:lumMod val="75000"/>
                  </a:schemeClr>
                </a:solidFill>
                <a:latin typeface="UTM Avo" panose="02040603050506020204" pitchFamily="18" charset="0"/>
              </a:rPr>
              <a:t> </a:t>
            </a:r>
            <a:r>
              <a:rPr lang="en-US" sz="3600" dirty="0" err="1">
                <a:solidFill>
                  <a:schemeClr val="accent1">
                    <a:lumMod val="75000"/>
                  </a:schemeClr>
                </a:solidFill>
                <a:latin typeface="UTM Avo" panose="02040603050506020204" pitchFamily="18" charset="0"/>
              </a:rPr>
              <a:t>gì</a:t>
            </a:r>
            <a:r>
              <a:rPr lang="en-US" sz="3600" dirty="0">
                <a:solidFill>
                  <a:schemeClr val="accent1">
                    <a:lumMod val="75000"/>
                  </a:schemeClr>
                </a:solidFill>
                <a:latin typeface="UTM Avo" panose="02040603050506020204" pitchFamily="18" charset="0"/>
              </a:rPr>
              <a:t> </a:t>
            </a:r>
            <a:r>
              <a:rPr lang="en-US" sz="3600" dirty="0" err="1">
                <a:solidFill>
                  <a:schemeClr val="accent1">
                    <a:lumMod val="75000"/>
                  </a:schemeClr>
                </a:solidFill>
                <a:latin typeface="UTM Avo" panose="02040603050506020204" pitchFamily="18" charset="0"/>
              </a:rPr>
              <a:t>đáng</a:t>
            </a:r>
            <a:r>
              <a:rPr lang="en-US" sz="3600" dirty="0">
                <a:solidFill>
                  <a:schemeClr val="accent1">
                    <a:lumMod val="75000"/>
                  </a:schemeClr>
                </a:solidFill>
                <a:latin typeface="UTM Avo" panose="02040603050506020204" pitchFamily="18" charset="0"/>
              </a:rPr>
              <a:t> </a:t>
            </a:r>
            <a:r>
              <a:rPr lang="en-US" sz="3600" dirty="0" err="1">
                <a:solidFill>
                  <a:schemeClr val="accent1">
                    <a:lumMod val="75000"/>
                  </a:schemeClr>
                </a:solidFill>
                <a:latin typeface="UTM Avo" panose="02040603050506020204" pitchFamily="18" charset="0"/>
              </a:rPr>
              <a:t>khen</a:t>
            </a:r>
            <a:r>
              <a:rPr lang="en-US" sz="3600" dirty="0">
                <a:solidFill>
                  <a:schemeClr val="accent1">
                    <a:lumMod val="75000"/>
                  </a:schemeClr>
                </a:solidFill>
                <a:latin typeface="UTM Avo" panose="02040603050506020204" pitchFamily="18" charset="0"/>
              </a:rPr>
              <a:t>? </a:t>
            </a:r>
          </a:p>
        </p:txBody>
      </p:sp>
    </p:spTree>
    <p:extLst>
      <p:ext uri="{BB962C8B-B14F-4D97-AF65-F5344CB8AC3E}">
        <p14:creationId xmlns:p14="http://schemas.microsoft.com/office/powerpoint/2010/main" val="4116938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159" y="386366"/>
            <a:ext cx="11930861" cy="5422006"/>
          </a:xfrm>
          <a:prstGeom prst="rect">
            <a:avLst/>
          </a:prstGeom>
        </p:spPr>
      </p:pic>
      <p:cxnSp>
        <p:nvCxnSpPr>
          <p:cNvPr id="9" name="Straight Connector 8"/>
          <p:cNvCxnSpPr/>
          <p:nvPr/>
        </p:nvCxnSpPr>
        <p:spPr>
          <a:xfrm>
            <a:off x="2356834" y="3116687"/>
            <a:ext cx="6053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37257" y="4222123"/>
            <a:ext cx="11741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01793" y="4222123"/>
            <a:ext cx="11741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06958" y="4763036"/>
            <a:ext cx="6053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420637" y="4773768"/>
            <a:ext cx="60530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48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6494"/>
          </a:xfrm>
          <a:prstGeom prst="rect">
            <a:avLst/>
          </a:prstGeom>
        </p:spPr>
      </p:pic>
      <p:sp>
        <p:nvSpPr>
          <p:cNvPr id="4" name="TextBox 3"/>
          <p:cNvSpPr txBox="1"/>
          <p:nvPr/>
        </p:nvSpPr>
        <p:spPr>
          <a:xfrm>
            <a:off x="2754211" y="2347407"/>
            <a:ext cx="7109138" cy="1107996"/>
          </a:xfrm>
          <a:prstGeom prst="rect">
            <a:avLst/>
          </a:prstGeom>
          <a:noFill/>
        </p:spPr>
        <p:txBody>
          <a:bodyPr wrap="square" rtlCol="0">
            <a:spAutoFit/>
          </a:bodyPr>
          <a:lstStyle/>
          <a:p>
            <a:r>
              <a:rPr lang="en-US" sz="6600" dirty="0" err="1">
                <a:solidFill>
                  <a:srgbClr val="FF0000"/>
                </a:solidFill>
                <a:latin typeface="Times New Roman" panose="02020603050405020304" pitchFamily="18" charset="0"/>
                <a:cs typeface="Times New Roman" panose="02020603050405020304" pitchFamily="18" charset="0"/>
              </a:rPr>
              <a:t>Luyện</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viết</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từ</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khó</a:t>
            </a:r>
            <a:r>
              <a:rPr lang="en-US" sz="66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188245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7579" y="0"/>
            <a:ext cx="6736842" cy="6858000"/>
          </a:xfrm>
          <a:prstGeom prst="rect">
            <a:avLst/>
          </a:prstGeom>
        </p:spPr>
      </p:pic>
    </p:spTree>
    <p:extLst>
      <p:ext uri="{BB962C8B-B14F-4D97-AF65-F5344CB8AC3E}">
        <p14:creationId xmlns:p14="http://schemas.microsoft.com/office/powerpoint/2010/main" val="2559952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m quen voi phep tru - Dau tru - Microsoft PowerPoint"/>
          <p:cNvPicPr>
            <a:picLocks noChangeAspect="1"/>
          </p:cNvPicPr>
          <p:nvPr/>
        </p:nvPicPr>
        <p:blipFill rotWithShape="1">
          <a:blip r:embed="rId2">
            <a:extLst>
              <a:ext uri="{28A0092B-C50C-407E-A947-70E740481C1C}">
                <a14:useLocalDpi xmlns:a14="http://schemas.microsoft.com/office/drawing/2010/main" val="0"/>
              </a:ext>
            </a:extLst>
          </a:blip>
          <a:srcRect l="33107" t="22436" r="18464" b="10694"/>
          <a:stretch/>
        </p:blipFill>
        <p:spPr>
          <a:xfrm>
            <a:off x="378823" y="0"/>
            <a:ext cx="11155680" cy="6858000"/>
          </a:xfrm>
          <a:prstGeom prst="rect">
            <a:avLst/>
          </a:prstGeom>
        </p:spPr>
      </p:pic>
    </p:spTree>
    <p:extLst>
      <p:ext uri="{BB962C8B-B14F-4D97-AF65-F5344CB8AC3E}">
        <p14:creationId xmlns:p14="http://schemas.microsoft.com/office/powerpoint/2010/main" val="27165399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9687" y="808383"/>
            <a:ext cx="10084904" cy="769441"/>
          </a:xfrm>
          <a:prstGeom prst="rect">
            <a:avLst/>
          </a:prstGeom>
          <a:noFill/>
        </p:spPr>
        <p:txBody>
          <a:bodyPr wrap="square" rtlCol="0">
            <a:spAutoFit/>
          </a:bodyPr>
          <a:lstStyle/>
          <a:p>
            <a:r>
              <a:rPr lang="en-US" sz="4400" dirty="0">
                <a:latin typeface="UTM Avo" panose="02040603050506020204" pitchFamily="18" charset="0"/>
              </a:rPr>
              <a:t>2. </a:t>
            </a:r>
            <a:r>
              <a:rPr lang="en-US" sz="4400" dirty="0" err="1">
                <a:latin typeface="UTM Avo" panose="02040603050506020204" pitchFamily="18" charset="0"/>
              </a:rPr>
              <a:t>Em</a:t>
            </a:r>
            <a:r>
              <a:rPr lang="en-US" sz="4400" dirty="0">
                <a:latin typeface="UTM Avo" panose="02040603050506020204" pitchFamily="18" charset="0"/>
              </a:rPr>
              <a:t> </a:t>
            </a:r>
            <a:r>
              <a:rPr lang="en-US" sz="4400" dirty="0" err="1">
                <a:latin typeface="UTM Avo" panose="02040603050506020204" pitchFamily="18" charset="0"/>
              </a:rPr>
              <a:t>chọn</a:t>
            </a:r>
            <a:r>
              <a:rPr lang="en-US" sz="4400" dirty="0">
                <a:latin typeface="UTM Avo" panose="02040603050506020204" pitchFamily="18" charset="0"/>
              </a:rPr>
              <a:t> </a:t>
            </a:r>
            <a:r>
              <a:rPr lang="en-US" sz="4400" dirty="0" err="1">
                <a:latin typeface="UTM Avo" panose="02040603050506020204" pitchFamily="18" charset="0"/>
              </a:rPr>
              <a:t>vần</a:t>
            </a:r>
            <a:r>
              <a:rPr lang="en-US" sz="4400" dirty="0">
                <a:latin typeface="UTM Avo" panose="02040603050506020204" pitchFamily="18" charset="0"/>
              </a:rPr>
              <a:t> </a:t>
            </a:r>
            <a:r>
              <a:rPr lang="en-US" sz="4400" dirty="0" err="1">
                <a:latin typeface="UTM Avo" panose="02040603050506020204" pitchFamily="18" charset="0"/>
              </a:rPr>
              <a:t>nào</a:t>
            </a:r>
            <a:r>
              <a:rPr lang="en-US" sz="4400" dirty="0">
                <a:latin typeface="UTM Avo" panose="02040603050506020204" pitchFamily="18" charset="0"/>
              </a:rPr>
              <a:t>: </a:t>
            </a:r>
            <a:r>
              <a:rPr lang="en-US" sz="4400" b="1" dirty="0" err="1">
                <a:solidFill>
                  <a:srgbClr val="C00000"/>
                </a:solidFill>
                <a:latin typeface="UTM Avo" panose="02040603050506020204" pitchFamily="18" charset="0"/>
              </a:rPr>
              <a:t>uyt</a:t>
            </a:r>
            <a:r>
              <a:rPr lang="en-US" sz="4400" dirty="0">
                <a:latin typeface="UTM Avo" panose="02040603050506020204" pitchFamily="18" charset="0"/>
              </a:rPr>
              <a:t> hay </a:t>
            </a:r>
            <a:r>
              <a:rPr lang="en-US" sz="4400" b="1" dirty="0" err="1">
                <a:solidFill>
                  <a:srgbClr val="C00000"/>
                </a:solidFill>
                <a:latin typeface="UTM Avo" panose="02040603050506020204" pitchFamily="18" charset="0"/>
              </a:rPr>
              <a:t>uych</a:t>
            </a:r>
            <a:r>
              <a:rPr lang="en-US" sz="4400" dirty="0">
                <a:latin typeface="UTM Avo" panose="02040603050506020204" pitchFamily="18" charset="0"/>
              </a:rPr>
              <a:t>?</a:t>
            </a:r>
          </a:p>
        </p:txBody>
      </p:sp>
      <p:sp>
        <p:nvSpPr>
          <p:cNvPr id="5" name="TextBox 4"/>
          <p:cNvSpPr txBox="1"/>
          <p:nvPr/>
        </p:nvSpPr>
        <p:spPr>
          <a:xfrm>
            <a:off x="437322" y="2040836"/>
            <a:ext cx="11754678" cy="584775"/>
          </a:xfrm>
          <a:prstGeom prst="rect">
            <a:avLst/>
          </a:prstGeom>
          <a:noFill/>
        </p:spPr>
        <p:txBody>
          <a:bodyPr wrap="square" rtlCol="0">
            <a:spAutoFit/>
          </a:bodyPr>
          <a:lstStyle/>
          <a:p>
            <a:r>
              <a:rPr lang="en-US" sz="3200" dirty="0">
                <a:latin typeface="UTM Avo" panose="02040603050506020204" pitchFamily="18" charset="0"/>
              </a:rPr>
              <a:t>a) </a:t>
            </a:r>
            <a:r>
              <a:rPr lang="en-US" sz="3200" dirty="0" err="1">
                <a:latin typeface="UTM Avo" panose="02040603050506020204" pitchFamily="18" charset="0"/>
              </a:rPr>
              <a:t>Sơn</a:t>
            </a:r>
            <a:r>
              <a:rPr lang="en-US" sz="3200" dirty="0">
                <a:latin typeface="UTM Avo" panose="02040603050506020204" pitchFamily="18" charset="0"/>
              </a:rPr>
              <a:t> ca </a:t>
            </a:r>
            <a:r>
              <a:rPr lang="en-US" sz="3200" dirty="0" err="1">
                <a:latin typeface="UTM Avo" panose="02040603050506020204" pitchFamily="18" charset="0"/>
              </a:rPr>
              <a:t>thử</a:t>
            </a:r>
            <a:r>
              <a:rPr lang="en-US" sz="3200" dirty="0">
                <a:latin typeface="UTM Avo" panose="02040603050506020204" pitchFamily="18" charset="0"/>
              </a:rPr>
              <a:t> </a:t>
            </a:r>
            <a:r>
              <a:rPr lang="en-US" sz="3200" dirty="0" err="1">
                <a:latin typeface="UTM Avo" panose="02040603050506020204" pitchFamily="18" charset="0"/>
              </a:rPr>
              <a:t>lao</a:t>
            </a:r>
            <a:r>
              <a:rPr lang="en-US" sz="3200" dirty="0">
                <a:latin typeface="UTM Avo" panose="02040603050506020204" pitchFamily="18" charset="0"/>
              </a:rPr>
              <a:t> </a:t>
            </a:r>
            <a:r>
              <a:rPr lang="en-US" sz="3200" dirty="0" err="1">
                <a:latin typeface="UTM Avo" panose="02040603050506020204" pitchFamily="18" charset="0"/>
              </a:rPr>
              <a:t>mình</a:t>
            </a:r>
            <a:r>
              <a:rPr lang="en-US" sz="3200" dirty="0">
                <a:latin typeface="UTM Avo" panose="02040603050506020204" pitchFamily="18" charset="0"/>
              </a:rPr>
              <a:t> </a:t>
            </a:r>
            <a:r>
              <a:rPr lang="en-US" sz="3200" dirty="0" err="1">
                <a:latin typeface="UTM Avo" panose="02040603050506020204" pitchFamily="18" charset="0"/>
              </a:rPr>
              <a:t>xuống</a:t>
            </a:r>
            <a:r>
              <a:rPr lang="en-US" sz="3200" dirty="0">
                <a:latin typeface="UTM Avo" panose="02040603050506020204" pitchFamily="18" charset="0"/>
              </a:rPr>
              <a:t> </a:t>
            </a:r>
            <a:r>
              <a:rPr lang="en-US" sz="3200" dirty="0" err="1">
                <a:latin typeface="UTM Avo" panose="02040603050506020204" pitchFamily="18" charset="0"/>
              </a:rPr>
              <a:t>nước</a:t>
            </a:r>
            <a:r>
              <a:rPr lang="en-US" sz="3200" dirty="0">
                <a:latin typeface="UTM Avo" panose="02040603050506020204" pitchFamily="18" charset="0"/>
              </a:rPr>
              <a:t>, s…… </a:t>
            </a:r>
            <a:r>
              <a:rPr lang="en-US" sz="3200" dirty="0" err="1">
                <a:latin typeface="UTM Avo" panose="02040603050506020204" pitchFamily="18" charset="0"/>
              </a:rPr>
              <a:t>chết</a:t>
            </a:r>
            <a:r>
              <a:rPr lang="en-US" sz="3200" dirty="0">
                <a:latin typeface="UTM Avo" panose="02040603050506020204" pitchFamily="18" charset="0"/>
              </a:rPr>
              <a:t> </a:t>
            </a:r>
            <a:r>
              <a:rPr lang="en-US" sz="3200" dirty="0" err="1">
                <a:latin typeface="UTM Avo" panose="02040603050506020204" pitchFamily="18" charset="0"/>
              </a:rPr>
              <a:t>đuối</a:t>
            </a:r>
            <a:r>
              <a:rPr lang="en-US" sz="3200" dirty="0">
                <a:latin typeface="UTM Avo" panose="02040603050506020204" pitchFamily="18" charset="0"/>
              </a:rPr>
              <a:t>. </a:t>
            </a:r>
          </a:p>
        </p:txBody>
      </p:sp>
      <p:sp>
        <p:nvSpPr>
          <p:cNvPr id="6" name="TextBox 5"/>
          <p:cNvSpPr txBox="1"/>
          <p:nvPr/>
        </p:nvSpPr>
        <p:spPr>
          <a:xfrm>
            <a:off x="7818782" y="2020956"/>
            <a:ext cx="1033670" cy="584775"/>
          </a:xfrm>
          <a:prstGeom prst="rect">
            <a:avLst/>
          </a:prstGeom>
          <a:noFill/>
        </p:spPr>
        <p:txBody>
          <a:bodyPr wrap="square" rtlCol="0">
            <a:spAutoFit/>
          </a:bodyPr>
          <a:lstStyle/>
          <a:p>
            <a:r>
              <a:rPr lang="en-US" sz="3200" b="1" dirty="0" err="1">
                <a:solidFill>
                  <a:srgbClr val="C00000"/>
                </a:solidFill>
                <a:latin typeface="UTM Avo" panose="02040603050506020204" pitchFamily="18" charset="0"/>
              </a:rPr>
              <a:t>uyt</a:t>
            </a:r>
            <a:endParaRPr lang="en-US" sz="3200" b="1" dirty="0">
              <a:solidFill>
                <a:srgbClr val="C00000"/>
              </a:solidFill>
              <a:latin typeface="UTM Avo" panose="02040603050506020204" pitchFamily="18" charset="0"/>
            </a:endParaRPr>
          </a:p>
        </p:txBody>
      </p:sp>
      <p:cxnSp>
        <p:nvCxnSpPr>
          <p:cNvPr id="8" name="Straight Connector 7"/>
          <p:cNvCxnSpPr/>
          <p:nvPr/>
        </p:nvCxnSpPr>
        <p:spPr>
          <a:xfrm flipH="1">
            <a:off x="8229600" y="1961321"/>
            <a:ext cx="106017" cy="119271"/>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37322" y="2796235"/>
            <a:ext cx="11754678" cy="1569660"/>
          </a:xfrm>
          <a:prstGeom prst="rect">
            <a:avLst/>
          </a:prstGeom>
          <a:noFill/>
        </p:spPr>
        <p:txBody>
          <a:bodyPr wrap="square" rtlCol="0">
            <a:spAutoFit/>
          </a:bodyPr>
          <a:lstStyle/>
          <a:p>
            <a:pPr>
              <a:lnSpc>
                <a:spcPct val="150000"/>
              </a:lnSpc>
            </a:pPr>
            <a:r>
              <a:rPr lang="en-US" sz="3200" dirty="0">
                <a:latin typeface="UTM Avo" panose="02040603050506020204" pitchFamily="18" charset="0"/>
              </a:rPr>
              <a:t>b) </a:t>
            </a:r>
            <a:r>
              <a:rPr lang="en-US" sz="3200" dirty="0" err="1">
                <a:latin typeface="UTM Avo" panose="02040603050506020204" pitchFamily="18" charset="0"/>
              </a:rPr>
              <a:t>Nai</a:t>
            </a:r>
            <a:r>
              <a:rPr lang="en-US" sz="3200" dirty="0">
                <a:latin typeface="UTM Avo" panose="02040603050506020204" pitchFamily="18" charset="0"/>
              </a:rPr>
              <a:t> </a:t>
            </a:r>
            <a:r>
              <a:rPr lang="en-US" sz="3200" dirty="0" err="1">
                <a:latin typeface="UTM Avo" panose="02040603050506020204" pitchFamily="18" charset="0"/>
              </a:rPr>
              <a:t>vàng</a:t>
            </a:r>
            <a:r>
              <a:rPr lang="en-US" sz="3200" dirty="0">
                <a:latin typeface="UTM Avo" panose="02040603050506020204" pitchFamily="18" charset="0"/>
              </a:rPr>
              <a:t> </a:t>
            </a:r>
            <a:r>
              <a:rPr lang="en-US" sz="3200" dirty="0" err="1">
                <a:latin typeface="UTM Avo" panose="02040603050506020204" pitchFamily="18" charset="0"/>
              </a:rPr>
              <a:t>leo</a:t>
            </a:r>
            <a:r>
              <a:rPr lang="en-US" sz="3200" dirty="0">
                <a:latin typeface="UTM Avo" panose="02040603050506020204" pitchFamily="18" charset="0"/>
              </a:rPr>
              <a:t> </a:t>
            </a:r>
            <a:r>
              <a:rPr lang="en-US" sz="3200" dirty="0" err="1">
                <a:latin typeface="UTM Avo" panose="02040603050506020204" pitchFamily="18" charset="0"/>
              </a:rPr>
              <a:t>lên</a:t>
            </a:r>
            <a:r>
              <a:rPr lang="en-US" sz="3200" dirty="0">
                <a:latin typeface="UTM Avo" panose="02040603050506020204" pitchFamily="18" charset="0"/>
              </a:rPr>
              <a:t> </a:t>
            </a:r>
            <a:r>
              <a:rPr lang="en-US" sz="3200" dirty="0" err="1">
                <a:latin typeface="UTM Avo" panose="02040603050506020204" pitchFamily="18" charset="0"/>
              </a:rPr>
              <a:t>mỏm</a:t>
            </a:r>
            <a:r>
              <a:rPr lang="en-US" sz="3200" dirty="0">
                <a:latin typeface="UTM Avo" panose="02040603050506020204" pitchFamily="18" charset="0"/>
              </a:rPr>
              <a:t> </a:t>
            </a:r>
            <a:r>
              <a:rPr lang="en-US" sz="3200" dirty="0" err="1">
                <a:latin typeface="UTM Avo" panose="02040603050506020204" pitchFamily="18" charset="0"/>
              </a:rPr>
              <a:t>đá</a:t>
            </a:r>
            <a:r>
              <a:rPr lang="en-US" sz="3200" dirty="0">
                <a:latin typeface="UTM Avo" panose="02040603050506020204" pitchFamily="18" charset="0"/>
              </a:rPr>
              <a:t> </a:t>
            </a:r>
            <a:r>
              <a:rPr lang="en-US" sz="3200" dirty="0" err="1">
                <a:latin typeface="UTM Avo" panose="02040603050506020204" pitchFamily="18" charset="0"/>
              </a:rPr>
              <a:t>tập</a:t>
            </a:r>
            <a:r>
              <a:rPr lang="en-US" sz="3200" dirty="0">
                <a:latin typeface="UTM Avo" panose="02040603050506020204" pitchFamily="18" charset="0"/>
              </a:rPr>
              <a:t> bay </a:t>
            </a:r>
            <a:r>
              <a:rPr lang="en-US" sz="3200" dirty="0" err="1">
                <a:latin typeface="UTM Avo" panose="02040603050506020204" pitchFamily="18" charset="0"/>
              </a:rPr>
              <a:t>thì</a:t>
            </a:r>
            <a:r>
              <a:rPr lang="en-US" sz="3200" dirty="0">
                <a:latin typeface="UTM Avo" panose="02040603050506020204" pitchFamily="18" charset="0"/>
              </a:rPr>
              <a:t> </a:t>
            </a:r>
            <a:r>
              <a:rPr lang="en-US" sz="3200" dirty="0" err="1">
                <a:latin typeface="UTM Avo" panose="02040603050506020204" pitchFamily="18" charset="0"/>
              </a:rPr>
              <a:t>rơi</a:t>
            </a:r>
            <a:r>
              <a:rPr lang="en-US" sz="3200" dirty="0">
                <a:latin typeface="UTM Avo" panose="02040603050506020204" pitchFamily="18" charset="0"/>
              </a:rPr>
              <a:t> h……… </a:t>
            </a:r>
            <a:r>
              <a:rPr lang="en-US" sz="3200" dirty="0" err="1">
                <a:latin typeface="UTM Avo" panose="02040603050506020204" pitchFamily="18" charset="0"/>
              </a:rPr>
              <a:t>xuống</a:t>
            </a:r>
            <a:r>
              <a:rPr lang="en-US" sz="3200" dirty="0">
                <a:latin typeface="UTM Avo" panose="02040603050506020204" pitchFamily="18" charset="0"/>
              </a:rPr>
              <a:t> </a:t>
            </a:r>
            <a:r>
              <a:rPr lang="en-US" sz="3200" dirty="0" err="1">
                <a:latin typeface="UTM Avo" panose="02040603050506020204" pitchFamily="18" charset="0"/>
              </a:rPr>
              <a:t>đất</a:t>
            </a:r>
            <a:r>
              <a:rPr lang="en-US" sz="3200" dirty="0">
                <a:latin typeface="UTM Avo" panose="02040603050506020204" pitchFamily="18" charset="0"/>
              </a:rPr>
              <a:t>.</a:t>
            </a:r>
          </a:p>
        </p:txBody>
      </p:sp>
      <p:sp>
        <p:nvSpPr>
          <p:cNvPr id="10" name="TextBox 9"/>
          <p:cNvSpPr txBox="1"/>
          <p:nvPr/>
        </p:nvSpPr>
        <p:spPr>
          <a:xfrm>
            <a:off x="9283147" y="2902251"/>
            <a:ext cx="1384853" cy="584775"/>
          </a:xfrm>
          <a:prstGeom prst="rect">
            <a:avLst/>
          </a:prstGeom>
          <a:noFill/>
        </p:spPr>
        <p:txBody>
          <a:bodyPr wrap="square" rtlCol="0">
            <a:spAutoFit/>
          </a:bodyPr>
          <a:lstStyle/>
          <a:p>
            <a:r>
              <a:rPr lang="en-US" sz="3200" b="1" dirty="0" err="1">
                <a:solidFill>
                  <a:srgbClr val="C00000"/>
                </a:solidFill>
                <a:latin typeface="UTM Avo" panose="02040603050506020204" pitchFamily="18" charset="0"/>
              </a:rPr>
              <a:t>uych</a:t>
            </a:r>
            <a:endParaRPr lang="en-US" sz="3200" b="1" dirty="0">
              <a:solidFill>
                <a:srgbClr val="C00000"/>
              </a:solidFill>
              <a:latin typeface="UTM Avo" panose="02040603050506020204" pitchFamily="18" charset="0"/>
            </a:endParaRPr>
          </a:p>
        </p:txBody>
      </p:sp>
      <p:sp>
        <p:nvSpPr>
          <p:cNvPr id="11" name="Oval 10"/>
          <p:cNvSpPr/>
          <p:nvPr/>
        </p:nvSpPr>
        <p:spPr>
          <a:xfrm>
            <a:off x="9766852" y="3447270"/>
            <a:ext cx="5300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291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tlCol="0" anchor="ctr"/>
      <a:lstStyle>
        <a:defPPr algn="ctr">
          <a:defRPr sz="32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342</Words>
  <Application>Microsoft Office PowerPoint</Application>
  <PresentationFormat>Widescreen</PresentationFormat>
  <Paragraphs>72</Paragraphs>
  <Slides>16</Slides>
  <Notes>1</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.VnAvant</vt:lpstr>
      <vt:lpstr>Arial</vt:lpstr>
      <vt:lpstr>Arial Unicode MS</vt:lpstr>
      <vt:lpstr>Calibri</vt:lpstr>
      <vt:lpstr>Calibri Light</vt:lpstr>
      <vt:lpstr>Times New Roman</vt:lpstr>
      <vt:lpstr>UTM Avo</vt:lpstr>
      <vt:lpstr>VNI-Avo</vt:lpstr>
      <vt:lpstr>1_Office Theme</vt:lpstr>
      <vt:lpstr>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2021-01-19T04:17:31Z</dcterms:created>
  <dcterms:modified xsi:type="dcterms:W3CDTF">2021-04-05T15:51:20Z</dcterms:modified>
</cp:coreProperties>
</file>