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0" r:id="rId2"/>
    <p:sldId id="281" r:id="rId3"/>
    <p:sldId id="403" r:id="rId4"/>
    <p:sldId id="412" r:id="rId5"/>
    <p:sldId id="413" r:id="rId6"/>
    <p:sldId id="414" r:id="rId7"/>
    <p:sldId id="35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6B3BE-5C43-45D7-8239-374AEE2D869E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E1496-BBCB-4DB4-A5C7-F4D8B821F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69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2FA22-B723-4883-940A-FF5312032E5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913DC-F09D-48DA-A5F9-3F826025E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1CC017-3970-4F66-8D00-ECFB8CDD21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0EDE6-0E92-43FA-B2DB-CD7F4370E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560D3-1C81-40CA-9C8F-56FC91CF4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59126-26DF-4C3C-B22F-5AF038DF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47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DEA63-B80C-4A21-8C38-7CE7BB360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6A1808-E9D0-4497-AAEB-CBDA5DC2F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FE981-BBCC-4865-8CBB-D52536BFB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7E3E1-1A6C-4CDD-8DCF-EFA18A8E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497A2-D1CC-48CB-BB1B-68F44A02F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72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F01D06-0379-493C-9517-02CDB67BA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365544-7CAB-4321-B5C1-7F12E5E914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5D2E2-DD16-4755-B4CF-1D2A8A85A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06DF9-FC3F-4C75-96F8-6AB2185CC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CDCB5-6F71-48CE-9AAB-A9797E53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73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2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90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91BDDEE-AC63-44B8-94EC-FCB0EBBC2A3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2276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15D47-0B51-48AC-945C-D4F670B6A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A9919-9A9B-4E96-B79E-8924A9559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AEE33-A3EF-49B9-B730-B7707DA11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0054-163C-4F69-AE83-68F28CDE5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F752E-B1F3-4CB5-9BAB-A7DCBFA84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1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8D460-D568-4F15-8B79-018BA6414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25771-F99E-4D83-B888-FCBB2B192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663FF-4865-41DC-96E2-FC12C65D2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93860-8033-4315-98D1-8FF55FD30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4DB84-4014-4A55-B237-EA5467F12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23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12EBE-9B0F-4731-9583-B52DC6AE5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7317-7709-4A9C-9E39-EBA804F5F5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51132-B205-4DAD-B4C3-B650F651A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7E5716-296A-42CC-8B38-3CBBBBF3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AF09EE-2833-4631-A6A4-039581A6E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20561-B8E9-4286-BA3A-07B2144F8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87F73-FFEE-4F89-ABCF-FBC3160D4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5E21A-7EFC-4643-B3CA-1DD066D6F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630D9F-F409-4AFA-BF17-93A498D20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40E5E5-D38E-4900-B368-582458EAA6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7B974B-A614-4E4B-AE89-5DCDDA3A1F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E57E3E-2728-4CCA-A4E8-1772841CA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87180A-18EE-4F68-8FBB-D0033B3CA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B3F7DC-ECAB-47DE-9EF6-48CD1566B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55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5CC92-F9A3-4469-9180-F22613139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7FAA8-9143-4009-889E-E178C9F15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C974F3-D797-4D53-9FFE-E5BAA27BC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24C40C-BA95-41EA-9054-97FDE1CEC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5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3CF72A-98E4-4A4C-AF8D-C88FAD02A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3AA270-A1EF-4B8C-8D7D-7B6F28F7D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B1AAEE-8F00-455C-841C-85320BB82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9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844AF-79E5-44A9-B633-CA802F2E3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21B57-B30B-4713-966F-7F376FEA3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40F8F-7341-401D-BEE9-6F4FABE27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E454F-F3E8-467D-A5B2-934377280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0835D-505F-46AD-AE14-F98E29109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CA987-F7BD-4097-B49A-0263A5448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17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31355-E527-4050-B4DD-39B24238F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9A850D-85CF-4C83-83C9-09009FCC8C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CCD58-DD79-4530-A33E-A2DCB5AC7B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67084-A595-446D-8C4E-371920808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2B5E1-02C6-43AC-91CA-37EDFF798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52783A-31B7-49B7-B927-13B7E985F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9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A69E2D-97C6-469E-B7D1-2BDF54FA4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CF4-21F0-4C0F-9DC8-CB8D52B6C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C38E1-66BF-43A7-9BA1-EBBDF62D6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7E50-3F44-4DDB-903D-C684E6EE2D57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4A0D8-59DF-4BA7-B0E5-21FEEA379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8C869-2248-4DAE-9E96-06AF2D058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F1BCF-092D-44A1-BEB3-5584563AA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5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2.wmf"/><Relationship Id="rId5" Type="http://schemas.openxmlformats.org/officeDocument/2006/relationships/image" Target="../media/image13.gi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auto">
          <a:xfrm>
            <a:off x="9810750" y="5072063"/>
            <a:ext cx="1188720" cy="10668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pic>
        <p:nvPicPr>
          <p:cNvPr id="68619" name="Picture 11" descr="GEOMTRY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393680" y="4495800"/>
            <a:ext cx="914400" cy="198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609600" y="0"/>
            <a:ext cx="10972800" cy="1066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pic>
        <p:nvPicPr>
          <p:cNvPr id="68630" name="Picture 22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140" y="5222573"/>
            <a:ext cx="1947260" cy="1486202"/>
          </a:xfrm>
          <a:prstGeom prst="rect">
            <a:avLst/>
          </a:prstGeom>
          <a:noFill/>
          <a:effectLst>
            <a:outerShdw dist="107763" dir="135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32" name="Picture 2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"/>
            <a:ext cx="1828800" cy="1143000"/>
          </a:xfrm>
          <a:prstGeom prst="rect">
            <a:avLst/>
          </a:prstGeom>
          <a:noFill/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0" name="Picture 42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781800"/>
            <a:ext cx="109728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4" name="Picture 46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09728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55" name="Text Box 47"/>
          <p:cNvSpPr txBox="1">
            <a:spLocks noChangeArrowheads="1"/>
          </p:cNvSpPr>
          <p:nvPr/>
        </p:nvSpPr>
        <p:spPr bwMode="auto">
          <a:xfrm>
            <a:off x="1485900" y="2654452"/>
            <a:ext cx="9534526" cy="674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rgbClr val="FF33CC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336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n-US" sz="336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Tập</a:t>
            </a:r>
            <a:r>
              <a:rPr lang="en-US" sz="336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1)</a:t>
            </a:r>
          </a:p>
        </p:txBody>
      </p:sp>
      <p:pic>
        <p:nvPicPr>
          <p:cNvPr id="68700" name="Picture 92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2160" y="4343400"/>
            <a:ext cx="146304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703" name="Picture 95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53379"/>
            <a:ext cx="146304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706" name="Text Box 98"/>
          <p:cNvSpPr txBox="1">
            <a:spLocks noChangeArrowheads="1"/>
          </p:cNvSpPr>
          <p:nvPr/>
        </p:nvSpPr>
        <p:spPr bwMode="auto">
          <a:xfrm>
            <a:off x="3992883" y="304801"/>
            <a:ext cx="4042410" cy="443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68707" name="Text Box 99"/>
          <p:cNvSpPr txBox="1">
            <a:spLocks noChangeArrowheads="1"/>
          </p:cNvSpPr>
          <p:nvPr/>
        </p:nvSpPr>
        <p:spPr bwMode="auto">
          <a:xfrm>
            <a:off x="1394460" y="327980"/>
            <a:ext cx="10187940" cy="553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9723" tIns="54862" rIns="109723" bIns="54862">
            <a:spAutoFit/>
          </a:bodyPr>
          <a:lstStyle/>
          <a:p>
            <a:pPr algn="ctr"/>
            <a:r>
              <a:rPr lang="en-US" sz="2880" b="1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GIẢNG SOẠN THẢO THEO BỘ SÁCH: CÁNH DIỀU</a:t>
            </a:r>
          </a:p>
        </p:txBody>
      </p:sp>
      <p:sp>
        <p:nvSpPr>
          <p:cNvPr id="68708" name="Text Box 100"/>
          <p:cNvSpPr txBox="1">
            <a:spLocks noChangeArrowheads="1"/>
          </p:cNvSpPr>
          <p:nvPr/>
        </p:nvSpPr>
        <p:spPr bwMode="auto">
          <a:xfrm>
            <a:off x="3398520" y="1575537"/>
            <a:ext cx="5542999" cy="1107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9723" tIns="54862" rIns="109723" bIns="5486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48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 1</a:t>
            </a:r>
            <a:endParaRPr lang="vi-VN" sz="648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4" name="Picture 13" descr="bluline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051560"/>
            <a:ext cx="10972800" cy="91440"/>
          </a:xfrm>
        </p:spPr>
      </p:pic>
      <p:sp>
        <p:nvSpPr>
          <p:cNvPr id="97" name="AutoShape 18"/>
          <p:cNvSpPr>
            <a:spLocks noChangeArrowheads="1"/>
          </p:cNvSpPr>
          <p:nvPr/>
        </p:nvSpPr>
        <p:spPr bwMode="auto">
          <a:xfrm>
            <a:off x="609600" y="1143000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sp>
        <p:nvSpPr>
          <p:cNvPr id="116" name="Line 44"/>
          <p:cNvSpPr>
            <a:spLocks noChangeShapeType="1"/>
          </p:cNvSpPr>
          <p:nvPr/>
        </p:nvSpPr>
        <p:spPr bwMode="auto">
          <a:xfrm>
            <a:off x="609600" y="1508760"/>
            <a:ext cx="10972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609600" y="1565910"/>
            <a:ext cx="109728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159" name="AutoShape 18"/>
          <p:cNvSpPr>
            <a:spLocks noChangeArrowheads="1"/>
          </p:cNvSpPr>
          <p:nvPr/>
        </p:nvSpPr>
        <p:spPr bwMode="auto">
          <a:xfrm>
            <a:off x="609600" y="1236288"/>
            <a:ext cx="20574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178" name="Line 44"/>
          <p:cNvSpPr>
            <a:spLocks noChangeShapeType="1"/>
          </p:cNvSpPr>
          <p:nvPr/>
        </p:nvSpPr>
        <p:spPr bwMode="auto">
          <a:xfrm>
            <a:off x="609600" y="1245002"/>
            <a:ext cx="8229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179" name="Line 45"/>
          <p:cNvSpPr>
            <a:spLocks noChangeShapeType="1"/>
          </p:cNvSpPr>
          <p:nvPr/>
        </p:nvSpPr>
        <p:spPr bwMode="auto">
          <a:xfrm>
            <a:off x="609600" y="1292628"/>
            <a:ext cx="82296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63" name="AutoShape 3"/>
          <p:cNvSpPr>
            <a:spLocks noChangeArrowheads="1"/>
          </p:cNvSpPr>
          <p:nvPr/>
        </p:nvSpPr>
        <p:spPr bwMode="auto">
          <a:xfrm>
            <a:off x="36579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4" name="AutoShape 4"/>
          <p:cNvSpPr>
            <a:spLocks noChangeArrowheads="1"/>
          </p:cNvSpPr>
          <p:nvPr/>
        </p:nvSpPr>
        <p:spPr bwMode="auto">
          <a:xfrm>
            <a:off x="564672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5" name="AutoShape 5"/>
          <p:cNvSpPr>
            <a:spLocks noChangeArrowheads="1"/>
          </p:cNvSpPr>
          <p:nvPr/>
        </p:nvSpPr>
        <p:spPr bwMode="auto">
          <a:xfrm>
            <a:off x="43437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6" name="AutoShape 6"/>
          <p:cNvSpPr>
            <a:spLocks noChangeArrowheads="1"/>
          </p:cNvSpPr>
          <p:nvPr/>
        </p:nvSpPr>
        <p:spPr bwMode="auto">
          <a:xfrm>
            <a:off x="633252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7" name="AutoShape 7"/>
          <p:cNvSpPr>
            <a:spLocks noChangeArrowheads="1"/>
          </p:cNvSpPr>
          <p:nvPr/>
        </p:nvSpPr>
        <p:spPr bwMode="auto">
          <a:xfrm>
            <a:off x="50295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8" name="AutoShape 8"/>
          <p:cNvSpPr>
            <a:spLocks noChangeArrowheads="1"/>
          </p:cNvSpPr>
          <p:nvPr/>
        </p:nvSpPr>
        <p:spPr bwMode="auto">
          <a:xfrm>
            <a:off x="70869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9" name="AutoShape 9"/>
          <p:cNvSpPr>
            <a:spLocks noChangeArrowheads="1"/>
          </p:cNvSpPr>
          <p:nvPr/>
        </p:nvSpPr>
        <p:spPr bwMode="auto">
          <a:xfrm>
            <a:off x="77727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70" name="AutoShape 10"/>
          <p:cNvSpPr>
            <a:spLocks noChangeArrowheads="1"/>
          </p:cNvSpPr>
          <p:nvPr/>
        </p:nvSpPr>
        <p:spPr bwMode="auto">
          <a:xfrm>
            <a:off x="84585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71" name="Line 48"/>
          <p:cNvSpPr>
            <a:spLocks noChangeShapeType="1"/>
          </p:cNvSpPr>
          <p:nvPr/>
        </p:nvSpPr>
        <p:spPr bwMode="auto">
          <a:xfrm>
            <a:off x="39322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2" name="Line 49"/>
          <p:cNvSpPr>
            <a:spLocks noChangeShapeType="1"/>
          </p:cNvSpPr>
          <p:nvPr/>
        </p:nvSpPr>
        <p:spPr bwMode="auto">
          <a:xfrm>
            <a:off x="46180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3" name="Line 50"/>
          <p:cNvSpPr>
            <a:spLocks noChangeShapeType="1"/>
          </p:cNvSpPr>
          <p:nvPr/>
        </p:nvSpPr>
        <p:spPr bwMode="auto">
          <a:xfrm>
            <a:off x="52352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4" name="Line 51"/>
          <p:cNvSpPr>
            <a:spLocks noChangeShapeType="1"/>
          </p:cNvSpPr>
          <p:nvPr/>
        </p:nvSpPr>
        <p:spPr bwMode="auto">
          <a:xfrm>
            <a:off x="59210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5" name="Line 52"/>
          <p:cNvSpPr>
            <a:spLocks noChangeShapeType="1"/>
          </p:cNvSpPr>
          <p:nvPr/>
        </p:nvSpPr>
        <p:spPr bwMode="auto">
          <a:xfrm>
            <a:off x="66068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6" name="Line 53"/>
          <p:cNvSpPr>
            <a:spLocks noChangeShapeType="1"/>
          </p:cNvSpPr>
          <p:nvPr/>
        </p:nvSpPr>
        <p:spPr bwMode="auto">
          <a:xfrm>
            <a:off x="73612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7" name="Line 54"/>
          <p:cNvSpPr>
            <a:spLocks noChangeShapeType="1"/>
          </p:cNvSpPr>
          <p:nvPr/>
        </p:nvSpPr>
        <p:spPr bwMode="auto">
          <a:xfrm>
            <a:off x="80470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113" name="AutoShape 76"/>
          <p:cNvSpPr>
            <a:spLocks noChangeArrowheads="1"/>
          </p:cNvSpPr>
          <p:nvPr/>
        </p:nvSpPr>
        <p:spPr bwMode="auto">
          <a:xfrm>
            <a:off x="634148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4" name="AutoShape 77"/>
          <p:cNvSpPr>
            <a:spLocks noChangeArrowheads="1"/>
          </p:cNvSpPr>
          <p:nvPr/>
        </p:nvSpPr>
        <p:spPr bwMode="auto">
          <a:xfrm>
            <a:off x="579284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5" name="AutoShape 78"/>
          <p:cNvSpPr>
            <a:spLocks noChangeArrowheads="1"/>
          </p:cNvSpPr>
          <p:nvPr/>
        </p:nvSpPr>
        <p:spPr bwMode="auto">
          <a:xfrm>
            <a:off x="373163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8" name="AutoShape 79"/>
          <p:cNvSpPr>
            <a:spLocks noChangeArrowheads="1"/>
          </p:cNvSpPr>
          <p:nvPr/>
        </p:nvSpPr>
        <p:spPr bwMode="auto">
          <a:xfrm>
            <a:off x="42383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9" name="AutoShape 80"/>
          <p:cNvSpPr>
            <a:spLocks noChangeArrowheads="1"/>
          </p:cNvSpPr>
          <p:nvPr/>
        </p:nvSpPr>
        <p:spPr bwMode="auto">
          <a:xfrm>
            <a:off x="46955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0" name="AutoShape 81"/>
          <p:cNvSpPr>
            <a:spLocks noChangeArrowheads="1"/>
          </p:cNvSpPr>
          <p:nvPr/>
        </p:nvSpPr>
        <p:spPr bwMode="auto">
          <a:xfrm>
            <a:off x="524420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1" name="AutoShape 82"/>
          <p:cNvSpPr>
            <a:spLocks noChangeArrowheads="1"/>
          </p:cNvSpPr>
          <p:nvPr/>
        </p:nvSpPr>
        <p:spPr bwMode="auto">
          <a:xfrm>
            <a:off x="74387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2" name="AutoShape 83"/>
          <p:cNvSpPr>
            <a:spLocks noChangeArrowheads="1"/>
          </p:cNvSpPr>
          <p:nvPr/>
        </p:nvSpPr>
        <p:spPr bwMode="auto">
          <a:xfrm>
            <a:off x="798740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3" name="Oval 84"/>
          <p:cNvSpPr>
            <a:spLocks noChangeArrowheads="1"/>
          </p:cNvSpPr>
          <p:nvPr/>
        </p:nvSpPr>
        <p:spPr bwMode="auto">
          <a:xfrm>
            <a:off x="41162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4" name="Oval 85"/>
          <p:cNvSpPr>
            <a:spLocks noChangeArrowheads="1"/>
          </p:cNvSpPr>
          <p:nvPr/>
        </p:nvSpPr>
        <p:spPr bwMode="auto">
          <a:xfrm>
            <a:off x="45734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5" name="Oval 86"/>
          <p:cNvSpPr>
            <a:spLocks noChangeArrowheads="1"/>
          </p:cNvSpPr>
          <p:nvPr/>
        </p:nvSpPr>
        <p:spPr bwMode="auto">
          <a:xfrm>
            <a:off x="512205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6" name="Oval 87"/>
          <p:cNvSpPr>
            <a:spLocks noChangeArrowheads="1"/>
          </p:cNvSpPr>
          <p:nvPr/>
        </p:nvSpPr>
        <p:spPr bwMode="auto">
          <a:xfrm>
            <a:off x="567069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7" name="Oval 88"/>
          <p:cNvSpPr>
            <a:spLocks noChangeArrowheads="1"/>
          </p:cNvSpPr>
          <p:nvPr/>
        </p:nvSpPr>
        <p:spPr bwMode="auto">
          <a:xfrm>
            <a:off x="621933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8" name="Oval 89"/>
          <p:cNvSpPr>
            <a:spLocks noChangeArrowheads="1"/>
          </p:cNvSpPr>
          <p:nvPr/>
        </p:nvSpPr>
        <p:spPr bwMode="auto">
          <a:xfrm>
            <a:off x="676797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9" name="Oval 90"/>
          <p:cNvSpPr>
            <a:spLocks noChangeArrowheads="1"/>
          </p:cNvSpPr>
          <p:nvPr/>
        </p:nvSpPr>
        <p:spPr bwMode="auto">
          <a:xfrm>
            <a:off x="73166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30" name="Oval 91"/>
          <p:cNvSpPr>
            <a:spLocks noChangeArrowheads="1"/>
          </p:cNvSpPr>
          <p:nvPr/>
        </p:nvSpPr>
        <p:spPr bwMode="auto">
          <a:xfrm>
            <a:off x="786525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31" name="AutoShape 97"/>
          <p:cNvSpPr>
            <a:spLocks noChangeArrowheads="1"/>
          </p:cNvSpPr>
          <p:nvPr/>
        </p:nvSpPr>
        <p:spPr bwMode="auto">
          <a:xfrm>
            <a:off x="689012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0" name="AutoShape 16"/>
          <p:cNvSpPr>
            <a:spLocks noChangeArrowheads="1"/>
          </p:cNvSpPr>
          <p:nvPr/>
        </p:nvSpPr>
        <p:spPr bwMode="auto">
          <a:xfrm>
            <a:off x="32613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1" name="AutoShape 17"/>
          <p:cNvSpPr>
            <a:spLocks noChangeArrowheads="1"/>
          </p:cNvSpPr>
          <p:nvPr/>
        </p:nvSpPr>
        <p:spPr bwMode="auto">
          <a:xfrm>
            <a:off x="27127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2" name="AutoShape 18"/>
          <p:cNvSpPr>
            <a:spLocks noChangeArrowheads="1"/>
          </p:cNvSpPr>
          <p:nvPr/>
        </p:nvSpPr>
        <p:spPr bwMode="auto">
          <a:xfrm>
            <a:off x="6096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3" name="AutoShape 19"/>
          <p:cNvSpPr>
            <a:spLocks noChangeArrowheads="1"/>
          </p:cNvSpPr>
          <p:nvPr/>
        </p:nvSpPr>
        <p:spPr bwMode="auto">
          <a:xfrm>
            <a:off x="1066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4" name="AutoShape 20"/>
          <p:cNvSpPr>
            <a:spLocks noChangeArrowheads="1"/>
          </p:cNvSpPr>
          <p:nvPr/>
        </p:nvSpPr>
        <p:spPr bwMode="auto">
          <a:xfrm>
            <a:off x="1524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5" name="AutoShape 21"/>
          <p:cNvSpPr>
            <a:spLocks noChangeArrowheads="1"/>
          </p:cNvSpPr>
          <p:nvPr/>
        </p:nvSpPr>
        <p:spPr bwMode="auto">
          <a:xfrm>
            <a:off x="20726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6" name="AutoShape 26"/>
          <p:cNvSpPr>
            <a:spLocks noChangeArrowheads="1"/>
          </p:cNvSpPr>
          <p:nvPr/>
        </p:nvSpPr>
        <p:spPr bwMode="auto">
          <a:xfrm>
            <a:off x="64617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7" name="AutoShape 27"/>
          <p:cNvSpPr>
            <a:spLocks noChangeArrowheads="1"/>
          </p:cNvSpPr>
          <p:nvPr/>
        </p:nvSpPr>
        <p:spPr bwMode="auto">
          <a:xfrm>
            <a:off x="59131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8" name="AutoShape 28"/>
          <p:cNvSpPr>
            <a:spLocks noChangeArrowheads="1"/>
          </p:cNvSpPr>
          <p:nvPr/>
        </p:nvSpPr>
        <p:spPr bwMode="auto">
          <a:xfrm>
            <a:off x="3810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9" name="AutoShape 29"/>
          <p:cNvSpPr>
            <a:spLocks noChangeArrowheads="1"/>
          </p:cNvSpPr>
          <p:nvPr/>
        </p:nvSpPr>
        <p:spPr bwMode="auto">
          <a:xfrm>
            <a:off x="42672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0" name="AutoShape 30"/>
          <p:cNvSpPr>
            <a:spLocks noChangeArrowheads="1"/>
          </p:cNvSpPr>
          <p:nvPr/>
        </p:nvSpPr>
        <p:spPr bwMode="auto">
          <a:xfrm>
            <a:off x="47244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1" name="AutoShape 31"/>
          <p:cNvSpPr>
            <a:spLocks noChangeArrowheads="1"/>
          </p:cNvSpPr>
          <p:nvPr/>
        </p:nvSpPr>
        <p:spPr bwMode="auto">
          <a:xfrm>
            <a:off x="52730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2" name="AutoShape 32"/>
          <p:cNvSpPr>
            <a:spLocks noChangeArrowheads="1"/>
          </p:cNvSpPr>
          <p:nvPr/>
        </p:nvSpPr>
        <p:spPr bwMode="auto">
          <a:xfrm>
            <a:off x="96621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3" name="AutoShape 33"/>
          <p:cNvSpPr>
            <a:spLocks noChangeArrowheads="1"/>
          </p:cNvSpPr>
          <p:nvPr/>
        </p:nvSpPr>
        <p:spPr bwMode="auto">
          <a:xfrm>
            <a:off x="91135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4" name="AutoShape 34"/>
          <p:cNvSpPr>
            <a:spLocks noChangeArrowheads="1"/>
          </p:cNvSpPr>
          <p:nvPr/>
        </p:nvSpPr>
        <p:spPr bwMode="auto">
          <a:xfrm>
            <a:off x="70104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5" name="AutoShape 35"/>
          <p:cNvSpPr>
            <a:spLocks noChangeArrowheads="1"/>
          </p:cNvSpPr>
          <p:nvPr/>
        </p:nvSpPr>
        <p:spPr bwMode="auto">
          <a:xfrm>
            <a:off x="74676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6" name="AutoShape 36"/>
          <p:cNvSpPr>
            <a:spLocks noChangeArrowheads="1"/>
          </p:cNvSpPr>
          <p:nvPr/>
        </p:nvSpPr>
        <p:spPr bwMode="auto">
          <a:xfrm>
            <a:off x="7924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7" name="AutoShape 37"/>
          <p:cNvSpPr>
            <a:spLocks noChangeArrowheads="1"/>
          </p:cNvSpPr>
          <p:nvPr/>
        </p:nvSpPr>
        <p:spPr bwMode="auto">
          <a:xfrm>
            <a:off x="84734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8" name="AutoShape 38"/>
          <p:cNvSpPr>
            <a:spLocks noChangeArrowheads="1"/>
          </p:cNvSpPr>
          <p:nvPr/>
        </p:nvSpPr>
        <p:spPr bwMode="auto">
          <a:xfrm>
            <a:off x="10210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9" name="AutoShape 39"/>
          <p:cNvSpPr>
            <a:spLocks noChangeArrowheads="1"/>
          </p:cNvSpPr>
          <p:nvPr/>
        </p:nvSpPr>
        <p:spPr bwMode="auto">
          <a:xfrm>
            <a:off x="10668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10" name="AutoShape 40"/>
          <p:cNvSpPr>
            <a:spLocks noChangeArrowheads="1"/>
          </p:cNvSpPr>
          <p:nvPr/>
        </p:nvSpPr>
        <p:spPr bwMode="auto">
          <a:xfrm>
            <a:off x="111252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11" name="Line 44"/>
          <p:cNvSpPr>
            <a:spLocks noChangeShapeType="1"/>
          </p:cNvSpPr>
          <p:nvPr/>
        </p:nvSpPr>
        <p:spPr bwMode="auto">
          <a:xfrm>
            <a:off x="609600" y="1518386"/>
            <a:ext cx="10972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160"/>
          </a:p>
        </p:txBody>
      </p:sp>
      <p:sp>
        <p:nvSpPr>
          <p:cNvPr id="312" name="Line 45"/>
          <p:cNvSpPr>
            <a:spLocks noChangeShapeType="1"/>
          </p:cNvSpPr>
          <p:nvPr/>
        </p:nvSpPr>
        <p:spPr bwMode="auto">
          <a:xfrm>
            <a:off x="609600" y="1575536"/>
            <a:ext cx="1097280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160"/>
          </a:p>
        </p:txBody>
      </p:sp>
      <p:sp>
        <p:nvSpPr>
          <p:cNvPr id="313" name="Oval 55"/>
          <p:cNvSpPr>
            <a:spLocks noChangeArrowheads="1"/>
          </p:cNvSpPr>
          <p:nvPr/>
        </p:nvSpPr>
        <p:spPr bwMode="auto">
          <a:xfrm>
            <a:off x="13944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4" name="Oval 56"/>
          <p:cNvSpPr>
            <a:spLocks noChangeArrowheads="1"/>
          </p:cNvSpPr>
          <p:nvPr/>
        </p:nvSpPr>
        <p:spPr bwMode="auto">
          <a:xfrm>
            <a:off x="18897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5" name="Oval 57"/>
          <p:cNvSpPr>
            <a:spLocks noChangeArrowheads="1"/>
          </p:cNvSpPr>
          <p:nvPr/>
        </p:nvSpPr>
        <p:spPr bwMode="auto">
          <a:xfrm>
            <a:off x="24384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6" name="Oval 58"/>
          <p:cNvSpPr>
            <a:spLocks noChangeArrowheads="1"/>
          </p:cNvSpPr>
          <p:nvPr/>
        </p:nvSpPr>
        <p:spPr bwMode="auto">
          <a:xfrm>
            <a:off x="30784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7" name="Oval 59"/>
          <p:cNvSpPr>
            <a:spLocks noChangeArrowheads="1"/>
          </p:cNvSpPr>
          <p:nvPr/>
        </p:nvSpPr>
        <p:spPr bwMode="auto">
          <a:xfrm>
            <a:off x="36271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8" name="Oval 60"/>
          <p:cNvSpPr>
            <a:spLocks noChangeArrowheads="1"/>
          </p:cNvSpPr>
          <p:nvPr/>
        </p:nvSpPr>
        <p:spPr bwMode="auto">
          <a:xfrm>
            <a:off x="40843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9" name="Oval 61"/>
          <p:cNvSpPr>
            <a:spLocks noChangeArrowheads="1"/>
          </p:cNvSpPr>
          <p:nvPr/>
        </p:nvSpPr>
        <p:spPr bwMode="auto">
          <a:xfrm>
            <a:off x="456057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0" name="Oval 62"/>
          <p:cNvSpPr>
            <a:spLocks noChangeArrowheads="1"/>
          </p:cNvSpPr>
          <p:nvPr/>
        </p:nvSpPr>
        <p:spPr bwMode="auto">
          <a:xfrm>
            <a:off x="50901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1" name="Oval 63"/>
          <p:cNvSpPr>
            <a:spLocks noChangeArrowheads="1"/>
          </p:cNvSpPr>
          <p:nvPr/>
        </p:nvSpPr>
        <p:spPr bwMode="auto">
          <a:xfrm>
            <a:off x="56388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2" name="Oval 64"/>
          <p:cNvSpPr>
            <a:spLocks noChangeArrowheads="1"/>
          </p:cNvSpPr>
          <p:nvPr/>
        </p:nvSpPr>
        <p:spPr bwMode="auto">
          <a:xfrm>
            <a:off x="62788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3" name="Oval 65"/>
          <p:cNvSpPr>
            <a:spLocks noChangeArrowheads="1"/>
          </p:cNvSpPr>
          <p:nvPr/>
        </p:nvSpPr>
        <p:spPr bwMode="auto">
          <a:xfrm>
            <a:off x="68275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4" name="Oval 66"/>
          <p:cNvSpPr>
            <a:spLocks noChangeArrowheads="1"/>
          </p:cNvSpPr>
          <p:nvPr/>
        </p:nvSpPr>
        <p:spPr bwMode="auto">
          <a:xfrm>
            <a:off x="73380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5" name="Oval 67"/>
          <p:cNvSpPr>
            <a:spLocks noChangeArrowheads="1"/>
          </p:cNvSpPr>
          <p:nvPr/>
        </p:nvSpPr>
        <p:spPr bwMode="auto">
          <a:xfrm>
            <a:off x="77800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6" name="Oval 68"/>
          <p:cNvSpPr>
            <a:spLocks noChangeArrowheads="1"/>
          </p:cNvSpPr>
          <p:nvPr/>
        </p:nvSpPr>
        <p:spPr bwMode="auto">
          <a:xfrm>
            <a:off x="82905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7" name="Oval 69"/>
          <p:cNvSpPr>
            <a:spLocks noChangeArrowheads="1"/>
          </p:cNvSpPr>
          <p:nvPr/>
        </p:nvSpPr>
        <p:spPr bwMode="auto">
          <a:xfrm>
            <a:off x="88392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8" name="Oval 70"/>
          <p:cNvSpPr>
            <a:spLocks noChangeArrowheads="1"/>
          </p:cNvSpPr>
          <p:nvPr/>
        </p:nvSpPr>
        <p:spPr bwMode="auto">
          <a:xfrm>
            <a:off x="94792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9" name="Oval 71"/>
          <p:cNvSpPr>
            <a:spLocks noChangeArrowheads="1"/>
          </p:cNvSpPr>
          <p:nvPr/>
        </p:nvSpPr>
        <p:spPr bwMode="auto">
          <a:xfrm>
            <a:off x="100279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0" name="Oval 72"/>
          <p:cNvSpPr>
            <a:spLocks noChangeArrowheads="1"/>
          </p:cNvSpPr>
          <p:nvPr/>
        </p:nvSpPr>
        <p:spPr bwMode="auto">
          <a:xfrm>
            <a:off x="105384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1" name="Oval 73"/>
          <p:cNvSpPr>
            <a:spLocks noChangeArrowheads="1"/>
          </p:cNvSpPr>
          <p:nvPr/>
        </p:nvSpPr>
        <p:spPr bwMode="auto">
          <a:xfrm>
            <a:off x="109956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2" name="Oval 74"/>
          <p:cNvSpPr>
            <a:spLocks noChangeArrowheads="1"/>
          </p:cNvSpPr>
          <p:nvPr/>
        </p:nvSpPr>
        <p:spPr bwMode="auto">
          <a:xfrm>
            <a:off x="113995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3" name="Oval 75"/>
          <p:cNvSpPr>
            <a:spLocks noChangeArrowheads="1"/>
          </p:cNvSpPr>
          <p:nvPr/>
        </p:nvSpPr>
        <p:spPr bwMode="auto">
          <a:xfrm>
            <a:off x="9220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pic>
        <p:nvPicPr>
          <p:cNvPr id="1026" name="Picture 2" descr="Toán 1 (thuộc bộ sách Cánh Diều) - VEPIC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6" t="35089" r="4208" b="12579"/>
          <a:stretch/>
        </p:blipFill>
        <p:spPr bwMode="auto">
          <a:xfrm>
            <a:off x="4725487" y="3873362"/>
            <a:ext cx="2815554" cy="2387345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07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09600" y="0"/>
            <a:ext cx="10972801" cy="6858000"/>
            <a:chOff x="-1" y="0"/>
            <a:chExt cx="9144001" cy="57150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0"/>
              <a:ext cx="9144001" cy="5715000"/>
            </a:xfrm>
            <a:prstGeom prst="rect">
              <a:avLst/>
            </a:prstGeom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6462" y="5089523"/>
              <a:ext cx="1604737" cy="3388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" name="Rounded Rectangle 7"/>
          <p:cNvSpPr/>
          <p:nvPr/>
        </p:nvSpPr>
        <p:spPr>
          <a:xfrm>
            <a:off x="1349826" y="2192379"/>
            <a:ext cx="9562012" cy="1598011"/>
          </a:xfrm>
          <a:prstGeom prst="roundRect">
            <a:avLst/>
          </a:prstGeom>
          <a:noFill/>
          <a:ln w="762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Bài</a:t>
            </a:r>
            <a:r>
              <a:rPr lang="en-US" sz="480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60.</a:t>
            </a:r>
          </a:p>
          <a:p>
            <a:pPr algn="ctr"/>
            <a:r>
              <a:rPr lang="en-US" sz="480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PHÉP CỘNG DẠNG 25 + 14</a:t>
            </a:r>
          </a:p>
        </p:txBody>
      </p:sp>
    </p:spTree>
    <p:extLst>
      <p:ext uri="{BB962C8B-B14F-4D97-AF65-F5344CB8AC3E}">
        <p14:creationId xmlns:p14="http://schemas.microsoft.com/office/powerpoint/2010/main" val="324035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55"/>
          <a:stretch/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96498" y="2394870"/>
            <a:ext cx="5944256" cy="1311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9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997042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42" y="84625"/>
            <a:ext cx="6227957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786355"/>
            <a:ext cx="10972800" cy="0"/>
          </a:xfrm>
          <a:prstGeom prst="line">
            <a:avLst/>
          </a:prstGeom>
          <a:ln w="57150" cmpd="thickThin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42" y="1054555"/>
            <a:ext cx="10533593" cy="1934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1554419" y="2921842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42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09655" y="3656305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1491039" y="4835448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175651" y="2913138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36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630887" y="3647600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4112271" y="4826743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936218" y="2921850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53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35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391454" y="3656312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6872838" y="4835455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9644534" y="2913145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63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099770" y="3647608"/>
            <a:ext cx="50847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9650821" y="4826750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845292" y="4943324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49982" y="4942778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492631" y="4927602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079904" y="4927056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285126" y="4859732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72399" y="4859186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990616" y="4852865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577889" y="4852319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5420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42" y="84626"/>
            <a:ext cx="1074637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đúng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786355"/>
            <a:ext cx="10972800" cy="0"/>
          </a:xfrm>
          <a:prstGeom prst="line">
            <a:avLst/>
          </a:prstGeom>
          <a:ln w="57150" cmpd="thickThin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1080135"/>
            <a:ext cx="10744200" cy="469773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1933304" y="2769326"/>
            <a:ext cx="330925" cy="10101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4937761" y="2769326"/>
            <a:ext cx="2952205" cy="10101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4937761" y="2769326"/>
            <a:ext cx="2081348" cy="10101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10746378" y="2769326"/>
            <a:ext cx="0" cy="10101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568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18606" y="67234"/>
            <a:ext cx="5974080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36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36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36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4: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1A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24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1B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21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bao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1114700" y="3553087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Oval 8"/>
          <p:cNvSpPr/>
          <p:nvPr/>
        </p:nvSpPr>
        <p:spPr>
          <a:xfrm>
            <a:off x="1985557" y="3553089"/>
            <a:ext cx="696658" cy="71410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52415" y="3587924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32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9100" y="3492134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58972" y="3579219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4781" y="2542890"/>
            <a:ext cx="2109873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36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36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36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58102" y="3556034"/>
            <a:ext cx="827300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20" name="Oval 19"/>
          <p:cNvSpPr/>
          <p:nvPr/>
        </p:nvSpPr>
        <p:spPr>
          <a:xfrm>
            <a:off x="1994269" y="3544384"/>
            <a:ext cx="696658" cy="714103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84247" y="3579217"/>
            <a:ext cx="818634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32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80599" y="3570514"/>
            <a:ext cx="805212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1851" y="4545862"/>
            <a:ext cx="5758813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36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36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36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36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336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36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en-US" sz="336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36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7686" y="348354"/>
            <a:ext cx="4301405" cy="3995488"/>
          </a:xfrm>
          <a:prstGeom prst="rect">
            <a:avLst/>
          </a:prstGeom>
          <a:effectLst>
            <a:glow rad="101600">
              <a:srgbClr val="C00000">
                <a:alpha val="6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7336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3920" y="2514602"/>
            <a:ext cx="10698480" cy="9048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28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TRÂN TRỌNG CẢM ƠN!</a:t>
            </a:r>
          </a:p>
        </p:txBody>
      </p:sp>
      <p:pic>
        <p:nvPicPr>
          <p:cNvPr id="5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554480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2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29" y="4375006"/>
            <a:ext cx="2375536" cy="247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POINSET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564" y="4410989"/>
            <a:ext cx="2400300" cy="2442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03481">
            <a:off x="9944420" y="89218"/>
            <a:ext cx="1727200" cy="1548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978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SLIDE_TITLE" val="Trang kết"/>
  <p:tag name="ISPRING_SLIDE_INDENT_LEVEL" val="0"/>
  <p:tag name="ISPRING_PRESENTER_ID" val="{C33FFEB5-A459-41C1-BD42-906817BA6AC8}"/>
  <p:tag name="ISPRING_SLIDE_ID" val="{4D386D3D-4546-48D5-A80A-DA91D7FE8615}"/>
  <p:tag name="ISPRING_PLAYER_LAYOUT_TYPE" val="Full"/>
  <p:tag name="ISPRING_SLIDE_ID_2" val="{6A9B9CA4-562E-4C83-B24E-189E29E741B7}"/>
  <p:tag name="GENSWF_ADVANCE_TIME" val="5.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119</Words>
  <Application>Microsoft Office PowerPoint</Application>
  <PresentationFormat>Widescreen</PresentationFormat>
  <Paragraphs>42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 Minh</dc:creator>
  <cp:lastModifiedBy>Thu Minh</cp:lastModifiedBy>
  <cp:revision>1</cp:revision>
  <dcterms:created xsi:type="dcterms:W3CDTF">2021-04-06T03:55:44Z</dcterms:created>
  <dcterms:modified xsi:type="dcterms:W3CDTF">2021-04-06T04:01:38Z</dcterms:modified>
</cp:coreProperties>
</file>