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80" r:id="rId2"/>
    <p:sldId id="256" r:id="rId3"/>
    <p:sldId id="371" r:id="rId4"/>
    <p:sldId id="385" r:id="rId5"/>
    <p:sldId id="410" r:id="rId6"/>
    <p:sldId id="403" r:id="rId7"/>
    <p:sldId id="411" r:id="rId8"/>
    <p:sldId id="412" r:id="rId9"/>
    <p:sldId id="387" r:id="rId10"/>
    <p:sldId id="408" r:id="rId11"/>
    <p:sldId id="350" r:id="rId12"/>
  </p:sldIdLst>
  <p:sldSz cx="9144000" cy="5715000" type="screen16x10"/>
  <p:notesSz cx="6858000" cy="9144000"/>
  <p:embeddedFontLst>
    <p:embeddedFont>
      <p:font typeface=".VnAvant" panose="020B7200000000000000"/>
      <p:regular r:id="rId14"/>
      <p:bold r:id="rId15"/>
      <p:italic r:id="rId16"/>
    </p:embeddedFont>
    <p:embeddedFont>
      <p:font typeface=".VnTifani Heavy" panose="020B720000000000000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99"/>
    <a:srgbClr val="0000CC"/>
    <a:srgbClr val="FFCC66"/>
    <a:srgbClr val="99FFCC"/>
    <a:srgbClr val="00CCFF"/>
    <a:srgbClr val="FF66FF"/>
    <a:srgbClr val="0066CC"/>
    <a:srgbClr val="FFCC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 varScale="1">
        <p:scale>
          <a:sx n="70" d="100"/>
          <a:sy n="70" d="100"/>
        </p:scale>
        <p:origin x="1336" y="6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.wmf"/><Relationship Id="rId5" Type="http://schemas.openxmlformats.org/officeDocument/2006/relationships/image" Target="../media/image19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3.xml"/><Relationship Id="rId7" Type="http://schemas.openxmlformats.org/officeDocument/2006/relationships/image" Target="../media/image11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273316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0629" y="128598"/>
            <a:ext cx="8868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4: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1A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ủng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hộ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cảnh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khó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khăn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1B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ủng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hộ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.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ủng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hộ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12" y="1419124"/>
            <a:ext cx="4199845" cy="3010189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sp>
        <p:nvSpPr>
          <p:cNvPr id="8" name="Rectangle 7"/>
          <p:cNvSpPr/>
          <p:nvPr/>
        </p:nvSpPr>
        <p:spPr>
          <a:xfrm>
            <a:off x="420916" y="2394859"/>
            <a:ext cx="5660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Oval 8"/>
          <p:cNvSpPr/>
          <p:nvPr/>
        </p:nvSpPr>
        <p:spPr>
          <a:xfrm>
            <a:off x="1146631" y="2394861"/>
            <a:ext cx="580548" cy="59508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69012" y="2423890"/>
            <a:ext cx="5660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41250" y="2344065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=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24476" y="2416636"/>
            <a:ext cx="5660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9317" y="1553029"/>
            <a:ext cx="1794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3751" y="2397315"/>
            <a:ext cx="689417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20" name="Oval 19"/>
          <p:cNvSpPr/>
          <p:nvPr/>
        </p:nvSpPr>
        <p:spPr>
          <a:xfrm>
            <a:off x="1153891" y="2387607"/>
            <a:ext cx="580548" cy="59508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12205" y="2416634"/>
            <a:ext cx="682195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59166" y="2423896"/>
            <a:ext cx="671010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2965" y="3222172"/>
            <a:ext cx="4245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90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787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9144001" cy="5715000"/>
            <a:chOff x="-1" y="0"/>
            <a:chExt cx="9144001" cy="5715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9144001" cy="5715000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6462" y="5089523"/>
              <a:ext cx="1604737" cy="338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Rounded Rectangle 7"/>
          <p:cNvSpPr/>
          <p:nvPr/>
        </p:nvSpPr>
        <p:spPr>
          <a:xfrm>
            <a:off x="587827" y="1826982"/>
            <a:ext cx="7968343" cy="1331676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59.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CỘNG, TRỪ CÁC SỐ TRÒN CHỤC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8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53" y="793930"/>
            <a:ext cx="6870344" cy="464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9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37653" y="1692971"/>
            <a:ext cx="4969776" cy="2474320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vi-VN" sz="2400" dirty="0">
                <a:latin typeface="+mj-lt"/>
                <a:cs typeface="Arial" pitchFamily="34" charset="0"/>
              </a:rPr>
              <a:t>Sau khi quan sát tranh,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em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hãy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cho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biết</a:t>
            </a:r>
            <a:r>
              <a:rPr lang="en-US" sz="2400" dirty="0">
                <a:latin typeface="+mj-lt"/>
                <a:cs typeface="Arial" pitchFamily="34" charset="0"/>
              </a:rPr>
              <a:t>:</a:t>
            </a:r>
          </a:p>
          <a:p>
            <a:pPr algn="just"/>
            <a:r>
              <a:rPr lang="vi-VN" sz="2400" dirty="0">
                <a:latin typeface="+mj-lt"/>
              </a:rPr>
              <a:t>+ Bức tranh vẽ gì?</a:t>
            </a:r>
            <a:endParaRPr lang="en-US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+ Nói với bạn về các thông tin quan sát được từ bức tranh</a:t>
            </a:r>
            <a:r>
              <a:rPr lang="vi-VN" sz="2400" dirty="0"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529149"/>
            <a:ext cx="8991600" cy="110799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bạn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cùng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dựa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tranh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nói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35" y="1738205"/>
            <a:ext cx="3707962" cy="2504742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52878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544161"/>
            <a:ext cx="3322615" cy="3461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221" y="496083"/>
            <a:ext cx="3351916" cy="3509860"/>
          </a:xfrm>
          <a:prstGeom prst="rect">
            <a:avLst/>
          </a:prstGeom>
        </p:spPr>
      </p:pic>
      <p:sp>
        <p:nvSpPr>
          <p:cNvPr id="7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91884" y="1555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31660" y="1212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7992" y="4005943"/>
            <a:ext cx="8991600" cy="1717393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ct val="0"/>
              </a:spcBef>
              <a:buNone/>
            </a:pP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Thảo luận nhóm về các cách tìm kết quả phép tín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endParaRPr lang="en-US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buNone/>
            </a:pP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Đại diện nhóm trình bày.</a:t>
            </a:r>
            <a:endParaRPr lang="en-US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L</a:t>
            </a:r>
            <a:r>
              <a:rPr lang="vi-VN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ắng nghe và nhận xét các cách tính các bạn nêu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44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5429" y="1995725"/>
            <a:ext cx="49808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99704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" t="7756" r="4930" b="10217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1" y="244689"/>
            <a:ext cx="1973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FFFF00"/>
                </a:solidFill>
                <a:latin typeface=".VnAvant" pitchFamily="34" charset="0"/>
              </a:rPr>
              <a:t>TÝnh</a:t>
            </a:r>
            <a:r>
              <a:rPr lang="en-US" sz="3200" b="1" dirty="0">
                <a:solidFill>
                  <a:srgbClr val="FFFF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6312" y="1030510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 + 10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6312" y="1676841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40 + 20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83286" y="1001488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 + 20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283286" y="1647819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80 + 10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80430" y="1023262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50 + 40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80430" y="1669593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 + 70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55951" y="1040132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 40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55951" y="1686463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 60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96696" y="1001487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 40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03956" y="1661877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 90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60146" y="1001486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 90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10948" y="1661876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 90</a:t>
            </a:r>
          </a:p>
        </p:txBody>
      </p:sp>
    </p:spTree>
    <p:extLst>
      <p:ext uri="{BB962C8B-B14F-4D97-AF65-F5344CB8AC3E}">
        <p14:creationId xmlns:p14="http://schemas.microsoft.com/office/powerpoint/2010/main" val="207827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" t="7756" r="4930" b="10217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1" y="244689"/>
            <a:ext cx="1973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.VnAvant" pitchFamily="34" charset="0"/>
              </a:rPr>
              <a:t>2. </a:t>
            </a:r>
            <a:r>
              <a:rPr lang="en-US" sz="3200" b="1" dirty="0" err="1">
                <a:solidFill>
                  <a:srgbClr val="FFFF00"/>
                </a:solidFill>
                <a:latin typeface=".VnAvant" pitchFamily="34" charset="0"/>
              </a:rPr>
              <a:t>TÝnh</a:t>
            </a:r>
            <a:r>
              <a:rPr lang="en-US" sz="3200" b="1" dirty="0">
                <a:solidFill>
                  <a:srgbClr val="FFFF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6312" y="1030510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40 - 30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6312" y="1676841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60 - 10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83286" y="1001488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50 - 50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283286" y="1647819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80 - 70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80430" y="1023262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90 - 60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80430" y="1669593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70 - 50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55951" y="1040132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 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55951" y="1686463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 50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96696" y="1001487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 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03956" y="1661877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 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60146" y="1001486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 30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10948" y="1661876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 20</a:t>
            </a:r>
          </a:p>
        </p:txBody>
      </p:sp>
    </p:spTree>
    <p:extLst>
      <p:ext uri="{BB962C8B-B14F-4D97-AF65-F5344CB8AC3E}">
        <p14:creationId xmlns:p14="http://schemas.microsoft.com/office/powerpoint/2010/main" val="384117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367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1773" y="244688"/>
            <a:ext cx="1973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6915" y="1096272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40 +</a:t>
            </a:r>
          </a:p>
        </p:txBody>
      </p:sp>
      <p:sp>
        <p:nvSpPr>
          <p:cNvPr id="7" name="Rectangle 6"/>
          <p:cNvSpPr/>
          <p:nvPr/>
        </p:nvSpPr>
        <p:spPr>
          <a:xfrm>
            <a:off x="2467435" y="1161145"/>
            <a:ext cx="549656" cy="4653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88063" y="1105894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= 50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0633" y="1887288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30 +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31153" y="1952161"/>
            <a:ext cx="549656" cy="4653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51781" y="1896910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= 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12234" y="1043108"/>
            <a:ext cx="889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40 -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42754" y="1107981"/>
            <a:ext cx="549656" cy="4653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63382" y="1052730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= 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04980" y="1834124"/>
            <a:ext cx="889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30 -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35500" y="1898997"/>
            <a:ext cx="549656" cy="4653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6128" y="1843746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= 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08191" y="3212995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10 +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38711" y="3277868"/>
            <a:ext cx="549656" cy="4653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59339" y="3222617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= 70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00937" y="4004011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20 -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331457" y="4068884"/>
            <a:ext cx="549656" cy="4653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52085" y="4013633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= 0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364421" y="1096272"/>
            <a:ext cx="683113" cy="584775"/>
            <a:chOff x="9670741" y="-30492"/>
            <a:chExt cx="683113" cy="584775"/>
          </a:xfrm>
        </p:grpSpPr>
        <p:sp>
          <p:nvSpPr>
            <p:cNvPr id="25" name="Rectangle 24"/>
            <p:cNvSpPr/>
            <p:nvPr/>
          </p:nvSpPr>
          <p:spPr>
            <a:xfrm>
              <a:off x="9753600" y="0"/>
              <a:ext cx="600254" cy="537075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70741" y="-30492"/>
              <a:ext cx="639919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en-US" sz="32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400709" y="1901802"/>
            <a:ext cx="639919" cy="584775"/>
            <a:chOff x="9714283" y="-30492"/>
            <a:chExt cx="639919" cy="584775"/>
          </a:xfrm>
        </p:grpSpPr>
        <p:sp>
          <p:nvSpPr>
            <p:cNvPr id="29" name="Rectangle 28"/>
            <p:cNvSpPr/>
            <p:nvPr/>
          </p:nvSpPr>
          <p:spPr>
            <a:xfrm>
              <a:off x="9753600" y="0"/>
              <a:ext cx="600254" cy="537075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714283" y="-30492"/>
              <a:ext cx="639919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20</a:t>
              </a:r>
              <a:endParaRPr lang="en-US" sz="32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274613" y="1061050"/>
            <a:ext cx="639919" cy="584775"/>
            <a:chOff x="9714283" y="-30492"/>
            <a:chExt cx="639919" cy="584775"/>
          </a:xfrm>
        </p:grpSpPr>
        <p:sp>
          <p:nvSpPr>
            <p:cNvPr id="32" name="Rectangle 31"/>
            <p:cNvSpPr/>
            <p:nvPr/>
          </p:nvSpPr>
          <p:spPr>
            <a:xfrm>
              <a:off x="9753600" y="0"/>
              <a:ext cx="600254" cy="537075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714283" y="-30492"/>
              <a:ext cx="639919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20</a:t>
              </a:r>
              <a:endParaRPr lang="en-US" sz="32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60099" y="1855884"/>
            <a:ext cx="639919" cy="584775"/>
            <a:chOff x="9714283" y="-30492"/>
            <a:chExt cx="639919" cy="584775"/>
          </a:xfrm>
        </p:grpSpPr>
        <p:sp>
          <p:nvSpPr>
            <p:cNvPr id="35" name="Rectangle 34"/>
            <p:cNvSpPr/>
            <p:nvPr/>
          </p:nvSpPr>
          <p:spPr>
            <a:xfrm>
              <a:off x="9753600" y="0"/>
              <a:ext cx="600254" cy="537075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714283" y="-30492"/>
              <a:ext cx="639919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20</a:t>
              </a:r>
              <a:endParaRPr lang="en-US" sz="32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293330" y="3187467"/>
            <a:ext cx="639919" cy="584775"/>
            <a:chOff x="9714283" y="-30492"/>
            <a:chExt cx="639919" cy="584775"/>
          </a:xfrm>
        </p:grpSpPr>
        <p:sp>
          <p:nvSpPr>
            <p:cNvPr id="38" name="Rectangle 37"/>
            <p:cNvSpPr/>
            <p:nvPr/>
          </p:nvSpPr>
          <p:spPr>
            <a:xfrm>
              <a:off x="9753600" y="0"/>
              <a:ext cx="600254" cy="537075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714283" y="-30492"/>
              <a:ext cx="639919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60</a:t>
              </a:r>
              <a:endParaRPr lang="en-US" sz="32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242534" y="3992997"/>
            <a:ext cx="639919" cy="584775"/>
            <a:chOff x="9714283" y="-30492"/>
            <a:chExt cx="639919" cy="584775"/>
          </a:xfrm>
        </p:grpSpPr>
        <p:sp>
          <p:nvSpPr>
            <p:cNvPr id="41" name="Rectangle 40"/>
            <p:cNvSpPr/>
            <p:nvPr/>
          </p:nvSpPr>
          <p:spPr>
            <a:xfrm>
              <a:off x="9753600" y="0"/>
              <a:ext cx="600254" cy="537075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9714283" y="-30492"/>
              <a:ext cx="639919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20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9225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3073</TotalTime>
  <Words>336</Words>
  <Application>Microsoft Office PowerPoint</Application>
  <PresentationFormat>On-screen Show (16:10)</PresentationFormat>
  <Paragraphs>112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Times New Roman</vt:lpstr>
      <vt:lpstr>.VnTifani Heavy</vt:lpstr>
      <vt:lpstr>Calibri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Thu Minh</cp:lastModifiedBy>
  <cp:revision>300</cp:revision>
  <dcterms:created xsi:type="dcterms:W3CDTF">2020-02-10T09:35:50Z</dcterms:created>
  <dcterms:modified xsi:type="dcterms:W3CDTF">2021-04-06T03:49:18Z</dcterms:modified>
</cp:coreProperties>
</file>