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63" r:id="rId5"/>
    <p:sldId id="266" r:id="rId6"/>
    <p:sldId id="265" r:id="rId7"/>
    <p:sldId id="260" r:id="rId8"/>
    <p:sldId id="261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0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64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-76200"/>
            <a:ext cx="914971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5715" y="-289560"/>
            <a:ext cx="915543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E5B72C-2A32-4EE6-A3FE-14C26B420730}"/>
              </a:ext>
            </a:extLst>
          </p:cNvPr>
          <p:cNvSpPr txBox="1"/>
          <p:nvPr/>
        </p:nvSpPr>
        <p:spPr>
          <a:xfrm>
            <a:off x="0" y="4105870"/>
            <a:ext cx="9149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CÔ CHÀO CÁC EM!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xmlns="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975836" y="3551238"/>
            <a:ext cx="365522" cy="487363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5" y="1"/>
            <a:ext cx="909271" cy="81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4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/>
          <p:nvPr/>
        </p:nvSpPr>
        <p:spPr>
          <a:xfrm>
            <a:off x="1295400" y="266585"/>
            <a:ext cx="6477000" cy="954103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5400" b="1" smtClean="0">
                <a:solidFill>
                  <a:srgbClr val="FF0000"/>
                </a:solidFill>
                <a:latin typeface=".VnAvant" pitchFamily="34" charset="0"/>
                <a:cs typeface="UTM Avo" panose="02040603050506020204" charset="0"/>
              </a:rPr>
              <a:t>T« chữ hoa: </a:t>
            </a:r>
            <a:r>
              <a:rPr lang="en-US" altLang="en-US" sz="5400" b="1">
                <a:solidFill>
                  <a:srgbClr val="FF0000"/>
                </a:solidFill>
                <a:latin typeface=".VnAvant" pitchFamily="34" charset="0"/>
                <a:cs typeface="UTM Avo" panose="02040603050506020204" charset="0"/>
              </a:rPr>
              <a:t>C</a:t>
            </a:r>
            <a:endParaRPr lang="en-US" altLang="en-US" sz="5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46917"/>
            <a:ext cx="8686800" cy="3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27296"/>
            <a:ext cx="89916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Quan s¸t vµ nhËn xÐt.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27" y="1469212"/>
            <a:ext cx="3697966" cy="51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713096"/>
            <a:ext cx="10024534" cy="585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2" y="1219200"/>
            <a:ext cx="3533908" cy="49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04800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43000" y="1752600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066800" y="2100351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itchFamily="34" charset="0"/>
                <a:ea typeface="HP001" pitchFamily="34" charset="0"/>
              </a:rPr>
              <a:t>λίŬ</a:t>
            </a:r>
            <a:r>
              <a:rPr lang="vi-VN" sz="34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400" b="1" smtClean="0">
                <a:latin typeface="HP001" pitchFamily="34" charset="0"/>
                <a:ea typeface="HP001" pitchFamily="34" charset="0"/>
              </a:rPr>
              <a:t>bã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704" y="281792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ức </a:t>
            </a:r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ở</a:t>
            </a:r>
            <a:endParaRPr lang="vi-VN" sz="36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877" y="2985448"/>
            <a:ext cx="599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>
              <a:latin typeface="HP001" pitchFamily="34" charset="0"/>
              <a:ea typeface="HP001" pitchFamily="34" charset="0"/>
            </a:endParaRPr>
          </a:p>
          <a:p>
            <a:r>
              <a:rPr lang="vi-VN" sz="3600" b="1">
                <a:latin typeface="HP001" pitchFamily="34" charset="0"/>
                <a:ea typeface="HP001" pitchFamily="34" charset="0"/>
              </a:rPr>
              <a:t>Chữ </a:t>
            </a:r>
            <a:r>
              <a:rPr lang="en-US" sz="3600" b="1">
                <a:latin typeface="HP001 4 hàng" pitchFamily="34" charset="0"/>
              </a:rPr>
              <a:t>kΗĞn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nhỏ 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q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ί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á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,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hầy </a:t>
            </a:r>
            <a:r>
              <a:rPr lang="en-US" sz="3600" b="1">
                <a:latin typeface="HP001 4 hàng" pitchFamily="34" charset="0"/>
              </a:rPr>
              <a:t>Έ</a:t>
            </a:r>
            <a:r>
              <a:rPr lang="en-US" sz="3600" b="1" smtClean="0">
                <a:latin typeface="HP001 4 hàng" pitchFamily="34" charset="0"/>
              </a:rPr>
              <a:t>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.</a:t>
            </a:r>
            <a:endParaRPr lang="vi-VN" sz="3600" b="1" smtClean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913252"/>
            <a:ext cx="87630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T« ch</a:t>
            </a:r>
            <a:r>
              <a:rPr lang="en-US" alt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ữ hoa: </a:t>
            </a:r>
            <a:r>
              <a:rPr lang="en-US" alt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C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 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196884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81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84866" y="137475"/>
            <a:ext cx="7216775" cy="6491929"/>
            <a:chOff x="1143000" y="137475"/>
            <a:chExt cx="7216775" cy="6491929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65235" y="155906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077296" y="2321873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>
                <a:latin typeface="HP001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22560" y="166048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79885" y="16604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2526683" y="2313296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3974483" y="2313296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5422283" y="2326944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6856435" y="2313296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089330" y="3034352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 b="1">
                <a:latin typeface="HP001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540331" y="3041341"/>
            <a:ext cx="7715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984670" y="3040040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5429107" y="3020704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6856435" y="3041341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080448" y="1608186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>
                <a:latin typeface="HP001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528248" y="1618328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978320" y="161832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423848" y="16604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858000" y="16604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423848" y="161832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858000" y="161832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smtClean="0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>
                <a:latin typeface="HP001 Tập Đồ" pitchFamily="34" charset="0"/>
                <a:ea typeface="HP001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43000" y="110179"/>
            <a:ext cx="7216775" cy="6491929"/>
            <a:chOff x="1143000" y="137475"/>
            <a:chExt cx="7216775" cy="6491929"/>
          </a:xfrm>
        </p:grpSpPr>
        <p:pic>
          <p:nvPicPr>
            <p:cNvPr id="2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066800" y="1559256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066800" y="2286642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066800" y="5167952"/>
            <a:ext cx="7715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800">
                <a:latin typeface="HP001 Tập Đồ" pitchFamily="34" charset="0"/>
                <a:ea typeface="HP001" pitchFamily="34" charset="0"/>
              </a:rPr>
              <a:t>C</a:t>
            </a:r>
            <a:r>
              <a:rPr lang="en-US" sz="7300" b="1" smtClean="0">
                <a:latin typeface="HP001 4H" pitchFamily="34" charset="0"/>
              </a:rPr>
              <a:t> </a:t>
            </a:r>
            <a:endParaRPr lang="en-US" sz="7300" b="1">
              <a:latin typeface="HP001 4H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451247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HP001 4 hàng" pitchFamily="34" charset="0"/>
                <a:ea typeface="HP001" pitchFamily="34" charset="0"/>
              </a:rPr>
              <a:t>λίŬ</a:t>
            </a:r>
            <a:r>
              <a:rPr lang="vi-VN" sz="3400" b="1" smtClean="0">
                <a:latin typeface="HP001 4 hàng" pitchFamily="34" charset="0"/>
                <a:ea typeface="HP001" pitchFamily="34" charset="0"/>
              </a:rPr>
              <a:t> </a:t>
            </a:r>
            <a:r>
              <a:rPr lang="vi-VN" sz="3400" b="1" smtClean="0">
                <a:latin typeface="HP001" pitchFamily="34" charset="0"/>
                <a:ea typeface="HP001" pitchFamily="34" charset="0"/>
              </a:rPr>
              <a:t>bã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0448" y="4046295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itchFamily="34" charset="0"/>
                <a:ea typeface="HP001" pitchFamily="34" charset="0"/>
              </a:rPr>
              <a:t>λίŬ </a:t>
            </a:r>
            <a:r>
              <a:rPr lang="vi-VN" sz="3400" b="1" smtClean="0">
                <a:latin typeface="HP001" pitchFamily="34" charset="0"/>
                <a:ea typeface="HP001" pitchFamily="34" charset="0"/>
              </a:rPr>
              <a:t>bã</a:t>
            </a:r>
            <a:endParaRPr lang="vi-VN" sz="3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1776" y="1344304"/>
            <a:ext cx="599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>
              <a:latin typeface="HP001" pitchFamily="34" charset="0"/>
              <a:ea typeface="HP001" pitchFamily="34" charset="0"/>
            </a:endParaRPr>
          </a:p>
          <a:p>
            <a:r>
              <a:rPr lang="vi-VN" sz="3600" b="1">
                <a:latin typeface="HP001" pitchFamily="34" charset="0"/>
                <a:ea typeface="HP001" pitchFamily="34" charset="0"/>
              </a:rPr>
              <a:t>Chữ </a:t>
            </a:r>
            <a:r>
              <a:rPr lang="en-US" sz="3600" b="1">
                <a:latin typeface="HP001 4 hàng" pitchFamily="34" charset="0"/>
              </a:rPr>
              <a:t>kΗĞn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nhỏ 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q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ί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á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,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hầy </a:t>
            </a:r>
            <a:r>
              <a:rPr lang="en-US" sz="3600" b="1">
                <a:latin typeface="HP001 4 hàng" pitchFamily="34" charset="0"/>
              </a:rPr>
              <a:t>Έ</a:t>
            </a:r>
            <a:r>
              <a:rPr lang="en-US" sz="3600" b="1" smtClean="0">
                <a:latin typeface="HP001 4 hàng" pitchFamily="34" charset="0"/>
              </a:rPr>
              <a:t>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.</a:t>
            </a:r>
            <a:endParaRPr lang="vi-VN" sz="3600" b="1" smtClean="0">
              <a:latin typeface="HP001" pitchFamily="34" charset="0"/>
              <a:ea typeface="HP001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7464" y="4944575"/>
            <a:ext cx="599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>
              <a:latin typeface="HP001" pitchFamily="34" charset="0"/>
              <a:ea typeface="HP001" pitchFamily="34" charset="0"/>
            </a:endParaRPr>
          </a:p>
          <a:p>
            <a:r>
              <a:rPr lang="vi-VN" sz="3600" b="1">
                <a:latin typeface="HP001" pitchFamily="34" charset="0"/>
                <a:ea typeface="HP001" pitchFamily="34" charset="0"/>
              </a:rPr>
              <a:t>Chữ </a:t>
            </a:r>
            <a:r>
              <a:rPr lang="en-US" sz="3600" b="1" smtClean="0">
                <a:latin typeface="HP001 4 hàng" pitchFamily="34" charset="0"/>
              </a:rPr>
              <a:t>kΗĞn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nhỏ 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q</a:t>
            </a:r>
            <a:r>
              <a:rPr lang="en-US" sz="3600" b="1" smtClean="0">
                <a:latin typeface="HP001" pitchFamily="34" charset="0"/>
                <a:ea typeface="HP001" pitchFamily="34" charset="0"/>
              </a:rPr>
              <a:t>ί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á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, </a:t>
            </a:r>
            <a:r>
              <a:rPr lang="vi-VN" sz="3600" b="1">
                <a:latin typeface="HP001" pitchFamily="34" charset="0"/>
                <a:ea typeface="HP001" pitchFamily="34" charset="0"/>
              </a:rPr>
              <a:t>Ǉ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hầy </a:t>
            </a:r>
            <a:r>
              <a:rPr lang="en-US" sz="3600" b="1">
                <a:latin typeface="HP001 4 hàng" pitchFamily="34" charset="0"/>
              </a:rPr>
              <a:t>Έ</a:t>
            </a:r>
            <a:r>
              <a:rPr lang="en-US" sz="3600" b="1" smtClean="0">
                <a:latin typeface="HP001 4 hàng" pitchFamily="34" charset="0"/>
              </a:rPr>
              <a:t>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.</a:t>
            </a:r>
            <a:endParaRPr lang="vi-VN" sz="3600" b="1" smtClean="0">
              <a:latin typeface="HP001" pitchFamily="34" charset="0"/>
              <a:ea typeface="HP001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9352" y="117029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ức </a:t>
            </a:r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ở</a:t>
            </a:r>
            <a:endParaRPr lang="vi-VN" sz="36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15704" y="475590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ức </a:t>
            </a:r>
            <a:r>
              <a:rPr lang="en-US" sz="3600" b="1" smtClean="0">
                <a:latin typeface="HP001 4 hàng" pitchFamily="34" charset="0"/>
              </a:rPr>
              <a:t>w</a:t>
            </a:r>
            <a:r>
              <a:rPr lang="vi-VN" sz="3600" b="1" smtClean="0">
                <a:latin typeface="HP001" pitchFamily="34" charset="0"/>
                <a:ea typeface="HP001" pitchFamily="34" charset="0"/>
              </a:rPr>
              <a:t>ở</a:t>
            </a:r>
            <a:endParaRPr lang="vi-VN" sz="3600" b="1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549" y="228600"/>
            <a:ext cx="9144000" cy="6629400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457200" y="1219200"/>
            <a:ext cx="8229600" cy="111799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685800"/>
            <a:r>
              <a:rPr lang="en-US" sz="6600" b="1" smtClean="0">
                <a:solidFill>
                  <a:srgbClr val="00B050"/>
                </a:solidFill>
                <a:latin typeface="Gigi" pitchFamily="82" charset="0"/>
              </a:rPr>
              <a:t>XIN CHÀO CÁC EM</a:t>
            </a:r>
            <a:endParaRPr sz="6600" b="1" dirty="0">
              <a:solidFill>
                <a:srgbClr val="00B050"/>
              </a:solidFill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117</Words>
  <Application>Microsoft Office PowerPoint</Application>
  <PresentationFormat>On-screen Show (4:3)</PresentationFormat>
  <Paragraphs>65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32</cp:revision>
  <dcterms:created xsi:type="dcterms:W3CDTF">2006-08-16T00:00:00Z</dcterms:created>
  <dcterms:modified xsi:type="dcterms:W3CDTF">2021-03-28T12:37:07Z</dcterms:modified>
</cp:coreProperties>
</file>