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mpeg"/>
  <Default Extension="rels" ContentType="application/vnd.openxmlformats-package.relationships+xml"/>
  <Default Extension="gif" ContentType="image/gif"/>
  <Default Extension="wdp" ContentType="image/vnd.ms-photo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816" r:id="rId2"/>
    <p:sldMasterId id="2147483828" r:id="rId3"/>
  </p:sldMasterIdLst>
  <p:notesMasterIdLst>
    <p:notesMasterId r:id="rId27"/>
  </p:notesMasterIdLst>
  <p:sldIdLst>
    <p:sldId id="271" r:id="rId4"/>
    <p:sldId id="258" r:id="rId5"/>
    <p:sldId id="281" r:id="rId6"/>
    <p:sldId id="282" r:id="rId7"/>
    <p:sldId id="283" r:id="rId8"/>
    <p:sldId id="284" r:id="rId9"/>
    <p:sldId id="285" r:id="rId10"/>
    <p:sldId id="272" r:id="rId11"/>
    <p:sldId id="264" r:id="rId12"/>
    <p:sldId id="287" r:id="rId13"/>
    <p:sldId id="274" r:id="rId14"/>
    <p:sldId id="289" r:id="rId15"/>
    <p:sldId id="286" r:id="rId16"/>
    <p:sldId id="276" r:id="rId17"/>
    <p:sldId id="277" r:id="rId18"/>
    <p:sldId id="269" r:id="rId19"/>
    <p:sldId id="290" r:id="rId20"/>
    <p:sldId id="292" r:id="rId21"/>
    <p:sldId id="291" r:id="rId22"/>
    <p:sldId id="279" r:id="rId23"/>
    <p:sldId id="280" r:id="rId24"/>
    <p:sldId id="288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>
        <p:scale>
          <a:sx n="74" d="100"/>
          <a:sy n="74" d="100"/>
        </p:scale>
        <p:origin x="2576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80014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71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B31E-0282-BD42-9A67-78279DE852D8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E677-9470-624F-855A-940D9B6C9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6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image" Target="../media/image25.png"/><Relationship Id="rId5" Type="http://schemas.openxmlformats.org/officeDocument/2006/relationships/image" Target="../media/image3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audio" Target="../media/audio3.wav"/><Relationship Id="rId3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17.gif"/><Relationship Id="rId21" Type="http://schemas.openxmlformats.org/officeDocument/2006/relationships/image" Target="../media/image18.gif"/><Relationship Id="rId22" Type="http://schemas.openxmlformats.org/officeDocument/2006/relationships/image" Target="../media/image19.gif"/><Relationship Id="rId23" Type="http://schemas.openxmlformats.org/officeDocument/2006/relationships/image" Target="../media/image20.png"/><Relationship Id="rId10" Type="http://schemas.openxmlformats.org/officeDocument/2006/relationships/slide" Target="slide4.xml"/><Relationship Id="rId11" Type="http://schemas.openxmlformats.org/officeDocument/2006/relationships/image" Target="../media/image12.png"/><Relationship Id="rId12" Type="http://schemas.openxmlformats.org/officeDocument/2006/relationships/slide" Target="slide5.xml"/><Relationship Id="rId13" Type="http://schemas.openxmlformats.org/officeDocument/2006/relationships/image" Target="../media/image13.png"/><Relationship Id="rId14" Type="http://schemas.openxmlformats.org/officeDocument/2006/relationships/slide" Target="slide6.xml"/><Relationship Id="rId15" Type="http://schemas.openxmlformats.org/officeDocument/2006/relationships/image" Target="../media/image14.png"/><Relationship Id="rId16" Type="http://schemas.openxmlformats.org/officeDocument/2006/relationships/slide" Target="slide7.xml"/><Relationship Id="rId17" Type="http://schemas.openxmlformats.org/officeDocument/2006/relationships/image" Target="../media/image15.png"/><Relationship Id="rId18" Type="http://schemas.openxmlformats.org/officeDocument/2006/relationships/image" Target="../media/image16.gif"/><Relationship Id="rId19" Type="http://schemas.openxmlformats.org/officeDocument/2006/relationships/slide" Target="slide8.xml"/><Relationship Id="rId1" Type="http://schemas.openxmlformats.org/officeDocument/2006/relationships/slideLayout" Target="../slideLayouts/slideLayout25.xml"/><Relationship Id="rId2" Type="http://schemas.openxmlformats.org/officeDocument/2006/relationships/audio" Target="../media/audio2.wav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190445" y="762002"/>
            <a:ext cx="9351034" cy="53455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944528"/>
                <a:gd name="adj2" fmla="val 6536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NhiÖt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liÖt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chµo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mõng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c¸c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thÇy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c«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gi¸o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53882" dir="2700000" algn="ctr" rotWithShape="0">
                  <a:srgbClr val="9999FF">
                    <a:alpha val="80000"/>
                  </a:srgbClr>
                </a:outerShdw>
              </a:effectLst>
              <a:latin typeface=".VnTime" charset="0"/>
              <a:ea typeface=".VnTime" charset="0"/>
              <a:cs typeface=".VnTime" charset="0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303917" y="3125979"/>
            <a:ext cx="5382883" cy="12280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VÒ </a:t>
            </a:r>
            <a:r>
              <a:rPr lang="en-US" sz="60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dù</a:t>
            </a:r>
            <a:r>
              <a:rPr lang="en-US" sz="60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  <a:r>
              <a:rPr lang="en-US" sz="60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tiÕt</a:t>
            </a:r>
            <a:r>
              <a:rPr lang="en-US" sz="60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  <a:r>
              <a:rPr lang="en-US" sz="60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chuyên</a:t>
            </a:r>
            <a:r>
              <a:rPr lang="en-US" sz="60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60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đề</a:t>
            </a:r>
            <a:r>
              <a:rPr lang="en-US" sz="60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60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TiÕng</a:t>
            </a:r>
            <a:r>
              <a:rPr lang="en-US" sz="60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  <a:r>
              <a:rPr lang="en-US" sz="60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ViÖt</a:t>
            </a:r>
            <a:r>
              <a:rPr lang="en-US" sz="60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.VnTime" charset="0"/>
                <a:ea typeface=".VnTime" charset="0"/>
                <a:cs typeface=".VnTime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7125" y="4853796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GV :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Ngô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Thị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latin typeface="Times New Roman" charset="0"/>
                <a:ea typeface="Times New Roman" charset="0"/>
                <a:cs typeface="Times New Roman" charset="0"/>
              </a:rPr>
              <a:t>Lương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5" b="59332" l="171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35" b="34036"/>
          <a:stretch/>
        </p:blipFill>
        <p:spPr>
          <a:xfrm>
            <a:off x="0" y="-661372"/>
            <a:ext cx="12108149" cy="79535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12149" y="4681007"/>
            <a:ext cx="18233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oè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ô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93839" y="1966201"/>
            <a:ext cx="22214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hầm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5737" y="1112880"/>
            <a:ext cx="21454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ước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suối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6125" y="1319870"/>
            <a:ext cx="21437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ằm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lặng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870" y="1925697"/>
            <a:ext cx="21947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ên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nương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870" y="4611418"/>
            <a:ext cx="18233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ôm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nay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9" y="910367"/>
            <a:ext cx="2698316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8146" y="1833365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pic>
        <p:nvPicPr>
          <p:cNvPr id="9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66" y="261090"/>
            <a:ext cx="2541550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1995" y="1189304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</a:t>
            </a:r>
          </a:p>
        </p:txBody>
      </p:sp>
      <p:pic>
        <p:nvPicPr>
          <p:cNvPr id="11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76" y="106682"/>
            <a:ext cx="2697686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95985" y="928214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</a:t>
            </a:r>
          </a:p>
        </p:txBody>
      </p:sp>
      <p:pic>
        <p:nvPicPr>
          <p:cNvPr id="13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22" y="905151"/>
            <a:ext cx="2858043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62445" y="1821287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5</a:t>
            </a:r>
          </a:p>
        </p:txBody>
      </p:sp>
      <p:pic>
        <p:nvPicPr>
          <p:cNvPr id="15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68" y="3660461"/>
            <a:ext cx="2445735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93826" y="4499246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6</a:t>
            </a:r>
          </a:p>
        </p:txBody>
      </p:sp>
      <p:pic>
        <p:nvPicPr>
          <p:cNvPr id="17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6" y="3598385"/>
            <a:ext cx="2577547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7376" y="4588675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25" name="Rounded Rectangle 24"/>
          <p:cNvSpPr/>
          <p:nvPr/>
        </p:nvSpPr>
        <p:spPr>
          <a:xfrm>
            <a:off x="4031995" y="6159260"/>
            <a:ext cx="4316866" cy="6987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đọc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5" b="59332" l="171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35" b="34036"/>
          <a:stretch/>
        </p:blipFill>
        <p:spPr>
          <a:xfrm>
            <a:off x="0" y="-661372"/>
            <a:ext cx="12108149" cy="79535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12149" y="4681007"/>
            <a:ext cx="18233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oè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ô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93839" y="1966201"/>
            <a:ext cx="22214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hầm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5737" y="1112880"/>
            <a:ext cx="21454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ước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suối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6125" y="1319870"/>
            <a:ext cx="21437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ằm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lặng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870" y="1925697"/>
            <a:ext cx="21947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ên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nương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870" y="4611418"/>
            <a:ext cx="18233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ôm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nay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66" y="261090"/>
            <a:ext cx="2541550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1995" y="1189304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</a:t>
            </a:r>
          </a:p>
        </p:txBody>
      </p:sp>
      <p:pic>
        <p:nvPicPr>
          <p:cNvPr id="11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76" y="106682"/>
            <a:ext cx="2697686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95985" y="928214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</a:t>
            </a:r>
          </a:p>
        </p:txBody>
      </p:sp>
      <p:pic>
        <p:nvPicPr>
          <p:cNvPr id="13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22" y="905151"/>
            <a:ext cx="2858043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62445" y="1821287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5</a:t>
            </a:r>
          </a:p>
        </p:txBody>
      </p:sp>
      <p:pic>
        <p:nvPicPr>
          <p:cNvPr id="15" name="Picture 2" descr="https://giaoan.link/wp-content/uploads/2019/11/nhanh-hoa-lan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68" y="3660461"/>
            <a:ext cx="2445735" cy="21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93826" y="4499246"/>
            <a:ext cx="66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31995" y="6159260"/>
            <a:ext cx="4316866" cy="6987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đọc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0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925" y="2008253"/>
            <a:ext cx="8091577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Hương</a:t>
            </a:r>
            <a:r>
              <a:rPr lang="en-US" sz="44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rừng</a:t>
            </a:r>
            <a:r>
              <a:rPr lang="en-US" sz="44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thơm</a:t>
            </a:r>
            <a:r>
              <a:rPr lang="en-US" sz="44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đồi</a:t>
            </a:r>
            <a:r>
              <a:rPr lang="en-US" sz="44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vắng</a:t>
            </a:r>
            <a:endParaRPr lang="en-US" sz="44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Nước</a:t>
            </a:r>
            <a:r>
              <a:rPr lang="en-US" sz="44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suối</a:t>
            </a:r>
            <a:r>
              <a:rPr lang="en-US" sz="44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trong</a:t>
            </a:r>
            <a:r>
              <a:rPr lang="en-US" sz="44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thầm</a:t>
            </a:r>
            <a:r>
              <a:rPr lang="en-US" sz="44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4400" dirty="0" err="1" smtClean="0">
                <a:latin typeface="UTM Avo" charset="0"/>
                <a:ea typeface="UTM Avo" charset="0"/>
                <a:cs typeface="UTM Avo" charset="0"/>
              </a:rPr>
              <a:t>thì</a:t>
            </a:r>
            <a:endParaRPr lang="en-US" sz="4400" dirty="0" smtClean="0">
              <a:latin typeface="UTM Avo" charset="0"/>
              <a:ea typeface="UTM Avo" charset="0"/>
              <a:cs typeface="UTM Avo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427293" y="2240347"/>
            <a:ext cx="173128" cy="66877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058492" y="2173425"/>
            <a:ext cx="172436" cy="652292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917122" y="3290298"/>
            <a:ext cx="226812" cy="57523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9411968" y="3290298"/>
            <a:ext cx="163352" cy="590236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TextBox 3"/>
          <p:cNvSpPr txBox="1"/>
          <p:nvPr/>
        </p:nvSpPr>
        <p:spPr>
          <a:xfrm>
            <a:off x="1618735" y="494270"/>
            <a:ext cx="37935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Luyện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đọc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câu</a:t>
            </a:r>
            <a:r>
              <a:rPr lang="en-US" sz="4000" b="1" dirty="0" smtClean="0"/>
              <a:t>: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686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138" y="190696"/>
            <a:ext cx="39958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đọc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đoạn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3610" y="703510"/>
            <a:ext cx="546872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Hôm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qua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tới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trường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Mẹ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dắt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từng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bước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Hôm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nay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mẹ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nương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mình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tới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lớp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Trường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be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bé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Nằm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lặng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giữa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rừng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cây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Cô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giáo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tre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trẻ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Dạy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hát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rất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hay.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Hương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rừng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thơm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đồi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vắng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suối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thầm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thì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Cọ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xoè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ô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che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nắng</a:t>
            </a:r>
            <a:endParaRPr lang="en-US" sz="2800" dirty="0" smtClean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Râm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mát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đường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đi</a:t>
            </a:r>
            <a:r>
              <a:rPr lang="en-US" sz="2800" dirty="0" smtClean="0">
                <a:solidFill>
                  <a:schemeClr val="bg1"/>
                </a:solidFill>
                <a:latin typeface="UTM Avo" charset="0"/>
                <a:ea typeface="UTM Avo" charset="0"/>
                <a:cs typeface="UTM Avo" charset="0"/>
              </a:rPr>
              <a:t>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  <a:latin typeface="UTM Avo" charset="0"/>
              <a:ea typeface="UTM Avo" charset="0"/>
              <a:cs typeface="UTM Av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5953" y="96574"/>
            <a:ext cx="379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                </a:t>
            </a:r>
            <a:r>
              <a:rPr lang="en-US" sz="3200" b="1" dirty="0" err="1" smtClean="0">
                <a:solidFill>
                  <a:srgbClr val="FFFF00"/>
                </a:solidFill>
                <a:latin typeface="UTM Avo" charset="0"/>
                <a:ea typeface="UTM Avo" charset="0"/>
                <a:cs typeface="UTM Avo" charset="0"/>
              </a:rPr>
              <a:t>Đi</a:t>
            </a:r>
            <a:r>
              <a:rPr lang="en-US" sz="3200" b="1" dirty="0" smtClean="0">
                <a:solidFill>
                  <a:srgbClr val="FFFF00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UTM Avo" charset="0"/>
                <a:ea typeface="UTM Avo" charset="0"/>
                <a:cs typeface="UTM Avo" charset="0"/>
              </a:rPr>
              <a:t>học</a:t>
            </a:r>
            <a:endParaRPr lang="en-US" sz="3200" b="1" dirty="0">
              <a:solidFill>
                <a:srgbClr val="FFFF00"/>
              </a:solidFill>
              <a:latin typeface="UTM Avo" charset="0"/>
              <a:ea typeface="UTM Avo" charset="0"/>
              <a:cs typeface="UTM Avo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24413" y="888385"/>
            <a:ext cx="568357" cy="5435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67580" y="2934166"/>
            <a:ext cx="568357" cy="5435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33715" y="5018885"/>
            <a:ext cx="568357" cy="5435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68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/>
        </p:nvSpPr>
        <p:spPr>
          <a:xfrm>
            <a:off x="326259" y="2663369"/>
            <a:ext cx="620582" cy="614669"/>
          </a:xfrm>
          <a:prstGeom prst="donut">
            <a:avLst>
              <a:gd name="adj" fmla="val 27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96303" y="3567677"/>
            <a:ext cx="620582" cy="690862"/>
          </a:xfrm>
          <a:prstGeom prst="donut">
            <a:avLst>
              <a:gd name="adj" fmla="val 27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303" y="0"/>
            <a:ext cx="118181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trường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những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gì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?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Những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ý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đúng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cô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giáo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dạy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nhỏ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hát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hương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rừng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thơm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dòng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suối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những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cây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cọ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xoè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ô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che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nắng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bạn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  <a:ea typeface="Times New Roman" charset="0"/>
                <a:cs typeface="Times New Roman" charset="0"/>
              </a:rPr>
              <a:t>nhỏ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5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9" y="0"/>
            <a:ext cx="1222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i.pinimg.com/564x/4e/e1/69/4ee16933ee8154ecc3025b99153a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867" y="-478725"/>
            <a:ext cx="13607627" cy="812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4964" y="123565"/>
            <a:ext cx="427821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Luyện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lòng</a:t>
            </a:r>
            <a:r>
              <a:rPr lang="en-US" sz="3200" b="1" dirty="0" smtClean="0"/>
              <a:t>: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3610" y="1152088"/>
            <a:ext cx="54687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Hôm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qua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tới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trường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Mẹ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dắt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tay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từng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bước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Hôm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nay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mẹ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lên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nương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Một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mình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tới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lớp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.</a:t>
            </a:r>
          </a:p>
          <a:p>
            <a:pPr algn="just"/>
            <a:endParaRPr lang="en-US" sz="2600" dirty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Trường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của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be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bé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Nằm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lặng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giữa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rừng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cây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Cô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giáo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tre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trẻ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Dạy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hát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rất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hay.</a:t>
            </a:r>
          </a:p>
          <a:p>
            <a:pPr algn="just"/>
            <a:endParaRPr lang="en-US" sz="2600" dirty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Hương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rừng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thơm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đồi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vắng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Nước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suối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trong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thầm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thì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Cọ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xoè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ô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che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nắng</a:t>
            </a:r>
            <a:endParaRPr lang="en-US" sz="2600" dirty="0" smtClean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Râm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mát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đường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đi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.</a:t>
            </a:r>
          </a:p>
          <a:p>
            <a:pPr algn="just"/>
            <a:endParaRPr lang="en-US" sz="2600" dirty="0">
              <a:latin typeface="UTM Avo" charset="0"/>
              <a:ea typeface="UTM Avo" charset="0"/>
              <a:cs typeface="UTM Avo" charset="0"/>
            </a:endParaRPr>
          </a:p>
          <a:p>
            <a:pPr algn="just"/>
            <a:endParaRPr lang="en-US" sz="2600" dirty="0">
              <a:latin typeface="UTM Avo" charset="0"/>
              <a:ea typeface="UTM Avo" charset="0"/>
              <a:cs typeface="UTM Av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148" y="596911"/>
            <a:ext cx="379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UTM Avo" charset="0"/>
                <a:ea typeface="UTM Avo" charset="0"/>
                <a:cs typeface="UTM Avo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charset="0"/>
                <a:ea typeface="UTM Avo" charset="0"/>
                <a:cs typeface="UTM Avo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UTM Avo" charset="0"/>
              <a:ea typeface="UTM Avo" charset="0"/>
              <a:cs typeface="UTM Avo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343193" y="3097763"/>
            <a:ext cx="1147664" cy="4777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7464490" y="5624731"/>
            <a:ext cx="1352940" cy="35085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6895323" y="5151385"/>
            <a:ext cx="2360644" cy="46963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6973079" y="4401829"/>
            <a:ext cx="1181876" cy="40491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845561" y="4019274"/>
            <a:ext cx="1384038" cy="3275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7352523" y="3652269"/>
            <a:ext cx="1595534" cy="3431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6444347" y="6022838"/>
            <a:ext cx="1710608" cy="332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6438123" y="6380509"/>
            <a:ext cx="2276671" cy="45505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6438123" y="1189599"/>
            <a:ext cx="2531707" cy="4654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438123" y="1994123"/>
            <a:ext cx="2276671" cy="4654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4964" y="123565"/>
            <a:ext cx="427821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Luyện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lòng</a:t>
            </a:r>
            <a:r>
              <a:rPr lang="en-US" sz="3200" b="1" dirty="0" smtClean="0"/>
              <a:t>: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3610" y="1152088"/>
            <a:ext cx="54687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Hôm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qua ……………….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Mẹ</a:t>
            </a:r>
            <a:r>
              <a:rPr lang="en-US" sz="2600" dirty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……………………….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Hôm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nay ………………..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Một</a:t>
            </a:r>
            <a:r>
              <a:rPr lang="en-US" sz="2600" dirty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……………………...</a:t>
            </a:r>
          </a:p>
          <a:p>
            <a:pPr algn="just"/>
            <a:endParaRPr lang="en-US" sz="2600" dirty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Trường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……………………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Nằm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………………………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Cô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giáo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em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………………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Dạy</a:t>
            </a:r>
            <a:r>
              <a:rPr lang="en-US" sz="2600" dirty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………………………..</a:t>
            </a:r>
          </a:p>
          <a:p>
            <a:pPr algn="just"/>
            <a:endParaRPr lang="en-US" sz="2600" dirty="0">
              <a:latin typeface="UTM Avo" charset="0"/>
              <a:ea typeface="UTM Avo" charset="0"/>
              <a:cs typeface="UTM Avo" charset="0"/>
            </a:endParaRP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Hương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rừng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………………..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Nước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………………………..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Cọ</a:t>
            </a:r>
            <a:r>
              <a:rPr lang="en-US" sz="2600" dirty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…………………………</a:t>
            </a:r>
          </a:p>
          <a:p>
            <a:pPr algn="just"/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Râm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2600" dirty="0" err="1" smtClean="0">
                <a:latin typeface="UTM Avo" charset="0"/>
                <a:ea typeface="UTM Avo" charset="0"/>
                <a:cs typeface="UTM Avo" charset="0"/>
              </a:rPr>
              <a:t>mát</a:t>
            </a:r>
            <a:r>
              <a:rPr lang="en-US" sz="2600" dirty="0" smtClean="0">
                <a:latin typeface="UTM Avo" charset="0"/>
                <a:ea typeface="UTM Avo" charset="0"/>
                <a:cs typeface="UTM Avo" charset="0"/>
              </a:rPr>
              <a:t> …………………...</a:t>
            </a:r>
          </a:p>
          <a:p>
            <a:pPr algn="just"/>
            <a:endParaRPr lang="en-US" sz="2600" dirty="0">
              <a:latin typeface="UTM Avo" charset="0"/>
              <a:ea typeface="UTM Avo" charset="0"/>
              <a:cs typeface="UTM Avo" charset="0"/>
            </a:endParaRPr>
          </a:p>
          <a:p>
            <a:pPr algn="just"/>
            <a:endParaRPr lang="en-US" sz="2600" dirty="0">
              <a:latin typeface="UTM Avo" charset="0"/>
              <a:ea typeface="UTM Avo" charset="0"/>
              <a:cs typeface="UTM Av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148" y="596911"/>
            <a:ext cx="379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UTM Avo" charset="0"/>
                <a:ea typeface="UTM Avo" charset="0"/>
                <a:cs typeface="UTM Avo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UTM Avo" charset="0"/>
                <a:ea typeface="UTM Avo" charset="0"/>
                <a:cs typeface="UTM Avo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charset="0"/>
                <a:ea typeface="UTM Avo" charset="0"/>
                <a:cs typeface="UTM Avo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UTM Avo" charset="0"/>
              <a:ea typeface="UTM Avo" charset="0"/>
              <a:cs typeface="UTM Av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60743" cy="6858000"/>
          </a:xfrm>
          <a:prstGeom prst="rect">
            <a:avLst/>
          </a:prstGeom>
        </p:spPr>
      </p:pic>
      <p:pic>
        <p:nvPicPr>
          <p:cNvPr id="5" name="mix_46s (audio-join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0612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5342" y="2363486"/>
            <a:ext cx="103749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XIN TRÂN THÀNH CẢM ƠN!</a:t>
            </a:r>
            <a:endParaRPr lang="vi-VN" sz="6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077901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3" t="28941" r="23503" b="16021"/>
          <a:stretch/>
        </p:blipFill>
        <p:spPr>
          <a:xfrm>
            <a:off x="3992596" y="469098"/>
            <a:ext cx="7705764" cy="5884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5" y="58119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66" y="1147619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14" y="1147619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12" y="3465474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13" y="3486516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63" y="1141861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81" y="1143826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4" action="ppaction://hlinksldjump"/>
            <a:extLst>
              <a:ext uri="{FF2B5EF4-FFF2-40B4-BE49-F238E27FC236}">
                <a16:creationId xmlns=""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03" y="3471342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6" action="ppaction://hlinksldjump"/>
            <a:extLst>
              <a:ext uri="{FF2B5EF4-FFF2-40B4-BE49-F238E27FC236}">
                <a16:creationId xmlns=""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46" y="3479268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9515470" y="2603108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hlinkClick r:id="rId19" action="ppaction://hlinksldjump"/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609891" y="2461297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40" y="5534647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85" y="5465670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51538" y="6299835"/>
            <a:ext cx="1506247" cy="5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017184" y="815629"/>
            <a:ext cx="9955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5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5866667" y="2342652"/>
            <a:ext cx="236293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988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2586970" y="3272074"/>
            <a:ext cx="740779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945266" y="1354238"/>
            <a:ext cx="10314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426968" y="3261686"/>
            <a:ext cx="93506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99116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4770568" y="3289680"/>
            <a:ext cx="34932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hầy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ình nền Powerpoint đơn giản với các hoạt tiết đường nét đan xen rất h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356" y="1825625"/>
            <a:ext cx="5065288" cy="4351338"/>
          </a:xfrm>
          <a:prstGeom prst="rect">
            <a:avLst/>
          </a:prstGeom>
        </p:spPr>
      </p:pic>
      <p:pic>
        <p:nvPicPr>
          <p:cNvPr id="14339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960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15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381</Words>
  <Application>Microsoft Macintosh PowerPoint</Application>
  <PresentationFormat>Widescreen</PresentationFormat>
  <Paragraphs>98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SimSun</vt:lpstr>
      <vt:lpstr>Times New Roman</vt:lpstr>
      <vt:lpstr>UTM Avo</vt:lpstr>
      <vt:lpstr>VNI-Avo</vt:lpstr>
      <vt:lpstr>等线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tran dung</cp:lastModifiedBy>
  <cp:revision>72</cp:revision>
  <dcterms:created xsi:type="dcterms:W3CDTF">2021-01-19T03:16:12Z</dcterms:created>
  <dcterms:modified xsi:type="dcterms:W3CDTF">2021-03-19T04:20:19Z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