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256" r:id="rId3"/>
    <p:sldId id="359" r:id="rId4"/>
    <p:sldId id="370" r:id="rId5"/>
    <p:sldId id="400" r:id="rId6"/>
    <p:sldId id="323" r:id="rId7"/>
    <p:sldId id="308" r:id="rId8"/>
  </p:sldIdLst>
  <p:sldSz cx="9144000" cy="5715000" type="screen16x10"/>
  <p:notesSz cx="6858000" cy="9144000"/>
  <p:embeddedFontLst>
    <p:embeddedFont>
      <p:font typeface=".VnAvant" panose="020B7200000000000000"/>
      <p:regular r:id="rId10"/>
      <p:bold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NI-Thufap2"/>
      <p:regular r:id="rId1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CCFFCC"/>
    <a:srgbClr val="0000CC"/>
    <a:srgbClr val="FF33CC"/>
    <a:srgbClr val="CCFFFF"/>
    <a:srgbClr val="FF7C80"/>
    <a:srgbClr val="99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Ýt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gÆp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6077" y="-13455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ý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kiÕn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hay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629" y="725365"/>
            <a:ext cx="8868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nghØ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hÌ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§ªm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Êy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C¶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bän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boong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tµu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Tr¨ng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h¬n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Ìn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tuýp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më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®µn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oãc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vang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tiu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nghØu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hôt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con c¸ to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“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ngoao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ngoao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”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hßa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giäng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Vưîn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xiÕc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nguÒu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ngßao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®u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sîi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d©y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buåm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ngo»n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ngoÌo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Con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b©ng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khu©ng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sãng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vç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× o¹p.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Tí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muèn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kiÕm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vá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èc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”. C¶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bän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å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kiÕn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¸ hay!”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714" y="298962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Minh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" y="3373544"/>
            <a:ext cx="9137061" cy="23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 b="1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boong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tµu</a:t>
            </a:r>
            <a:endParaRPr lang="en-US" sz="1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Ìn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tuýp</a:t>
            </a:r>
            <a:endParaRPr lang="en-U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®µn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</a:rPr>
              <a:t>oãc</a:t>
            </a:r>
            <a:endParaRPr lang="en-U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</a:rPr>
              <a:t>tiu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</a:rPr>
              <a:t>nghØu</a:t>
            </a:r>
            <a:endParaRPr lang="en-U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</a:rPr>
              <a:t>ngoao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</a:rPr>
              <a:t>ngoao</a:t>
            </a:r>
            <a:endParaRPr lang="en-US" sz="1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nguÒu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ngßao</a:t>
            </a:r>
            <a:endParaRPr lang="en-US" sz="1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ngo»n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ngoÌo</a:t>
            </a:r>
            <a:endParaRPr lang="en-US" sz="1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b©ng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khu©ng</a:t>
            </a:r>
            <a:endParaRPr lang="en-US" sz="1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sãng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o¹p</a:t>
            </a:r>
          </a:p>
        </p:txBody>
      </p:sp>
      <p:sp>
        <p:nvSpPr>
          <p:cNvPr id="17" name="Oval 16"/>
          <p:cNvSpPr/>
          <p:nvPr/>
        </p:nvSpPr>
        <p:spPr>
          <a:xfrm>
            <a:off x="3245532" y="4778849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kiÕm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vá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èc</a:t>
            </a:r>
            <a:r>
              <a:rPr lang="en-US" sz="1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endParaRPr lang="en-US" sz="1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874" y="0"/>
            <a:ext cx="220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857" y="580228"/>
            <a:ext cx="2418776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a. </a:t>
            </a:r>
            <a:r>
              <a:rPr lang="en-US" sz="2800" b="1" dirty="0" err="1">
                <a:latin typeface=".VnAvant" pitchFamily="34" charset="0"/>
              </a:rPr>
              <a:t>MÌo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3" y="1502586"/>
            <a:ext cx="2433289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b. </a:t>
            </a:r>
            <a:r>
              <a:rPr lang="en-US" sz="2800" b="1" dirty="0" err="1">
                <a:latin typeface=".VnAvant" pitchFamily="34" charset="0"/>
              </a:rPr>
              <a:t>Tay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vưîn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511" y="2351672"/>
            <a:ext cx="2456122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c. </a:t>
            </a:r>
            <a:r>
              <a:rPr lang="en-US" sz="2800" b="1" dirty="0" err="1">
                <a:latin typeface=".VnAvant" pitchFamily="34" charset="0"/>
              </a:rPr>
              <a:t>D©y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buåm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025" y="3186946"/>
            <a:ext cx="2441608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d. </a:t>
            </a:r>
            <a:r>
              <a:rPr lang="en-US" sz="2800" b="1" dirty="0" err="1">
                <a:latin typeface=".VnAvant" pitchFamily="34" charset="0"/>
              </a:rPr>
              <a:t>Sãc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199" y="3992490"/>
            <a:ext cx="2429433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e. </a:t>
            </a:r>
            <a:r>
              <a:rPr lang="en-US" sz="2800" b="1" dirty="0" err="1">
                <a:latin typeface=".VnAvant" pitchFamily="34" charset="0"/>
              </a:rPr>
              <a:t>Sãng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475" y="587488"/>
            <a:ext cx="3345638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1. ×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o¹p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3734" y="1494616"/>
            <a:ext cx="3338379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ngoao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ngoao</a:t>
            </a:r>
            <a:endParaRPr lang="en-US" sz="2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0994" y="2358202"/>
            <a:ext cx="3338379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B©ng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khu©ng</a:t>
            </a:r>
            <a:endParaRPr lang="en-US" sz="2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3740" y="3236302"/>
            <a:ext cx="3338379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nguÒu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ngßao</a:t>
            </a:r>
            <a:endParaRPr lang="en-US" sz="2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1000" y="4070860"/>
            <a:ext cx="3338379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5.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ngo»n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ngoÌo</a:t>
            </a:r>
            <a:endParaRPr lang="en-US" sz="2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5" idx="3"/>
            <a:endCxn id="11" idx="1"/>
          </p:cNvCxnSpPr>
          <p:nvPr/>
        </p:nvCxnSpPr>
        <p:spPr>
          <a:xfrm>
            <a:off x="2781633" y="841838"/>
            <a:ext cx="2632101" cy="914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13" idx="1"/>
          </p:cNvCxnSpPr>
          <p:nvPr/>
        </p:nvCxnSpPr>
        <p:spPr>
          <a:xfrm>
            <a:off x="2781632" y="1764196"/>
            <a:ext cx="2632108" cy="17337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14" idx="1"/>
          </p:cNvCxnSpPr>
          <p:nvPr/>
        </p:nvCxnSpPr>
        <p:spPr>
          <a:xfrm>
            <a:off x="2781633" y="2613282"/>
            <a:ext cx="2639367" cy="1719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12" idx="1"/>
          </p:cNvCxnSpPr>
          <p:nvPr/>
        </p:nvCxnSpPr>
        <p:spPr>
          <a:xfrm flipV="1">
            <a:off x="2781633" y="2619812"/>
            <a:ext cx="2639361" cy="8287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10" idx="1"/>
          </p:cNvCxnSpPr>
          <p:nvPr/>
        </p:nvCxnSpPr>
        <p:spPr>
          <a:xfrm flipV="1">
            <a:off x="2781632" y="849098"/>
            <a:ext cx="2624843" cy="34050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" y="1451883"/>
            <a:ext cx="9051965" cy="2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</TotalTime>
  <Words>280</Words>
  <Application>Microsoft Office PowerPoint</Application>
  <PresentationFormat>On-screen Show (16:10)</PresentationFormat>
  <Paragraphs>39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VNI-Thufap2</vt:lpstr>
      <vt:lpstr>Calibri</vt:lpstr>
      <vt:lpstr>.VnAvant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489</cp:revision>
  <dcterms:created xsi:type="dcterms:W3CDTF">2020-02-10T09:35:50Z</dcterms:created>
  <dcterms:modified xsi:type="dcterms:W3CDTF">2021-03-08T14:04:50Z</dcterms:modified>
</cp:coreProperties>
</file>