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2"/>
  </p:notesMasterIdLst>
  <p:sldIdLst>
    <p:sldId id="280" r:id="rId2"/>
    <p:sldId id="256" r:id="rId3"/>
    <p:sldId id="355" r:id="rId4"/>
    <p:sldId id="257" r:id="rId5"/>
    <p:sldId id="394" r:id="rId6"/>
    <p:sldId id="395" r:id="rId7"/>
    <p:sldId id="396" r:id="rId8"/>
    <p:sldId id="360" r:id="rId9"/>
    <p:sldId id="323" r:id="rId10"/>
    <p:sldId id="308" r:id="rId11"/>
  </p:sldIdLst>
  <p:sldSz cx="9144000" cy="5715000" type="screen16x10"/>
  <p:notesSz cx="6858000" cy="9144000"/>
  <p:embeddedFontLst>
    <p:embeddedFont>
      <p:font typeface=".VnAvant" panose="020B7200000000000000"/>
      <p:regular r:id="rId13"/>
      <p:bold r:id="rId14"/>
      <p:italic r:id="rId15"/>
    </p:embeddedFont>
    <p:embeddedFont>
      <p:font typeface=".VnTifani Heavy" panose="020B720000000000000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VNI-Thufap2"/>
      <p:regular r:id="rId21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33CC"/>
    <a:srgbClr val="0000CC"/>
    <a:srgbClr val="CCFFFF"/>
    <a:srgbClr val="FF7C80"/>
    <a:srgbClr val="99FFCC"/>
    <a:srgbClr val="FFCCFF"/>
    <a:srgbClr val="CCFFCC"/>
    <a:srgbClr val="FF505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67" d="100"/>
          <a:sy n="67" d="100"/>
        </p:scale>
        <p:origin x="1416" y="4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08-Mar-21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thích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to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</a:t>
            </a:r>
            <a:r>
              <a:rPr lang="en-US" sz="1200" b="1" dirty="0" err="1">
                <a:latin typeface=".VnAvant" pitchFamily="34" charset="0"/>
              </a:rPr>
              <a:t>uynh</a:t>
            </a:r>
            <a:r>
              <a:rPr lang="en-US" baseline="0" dirty="0"/>
              <a:t>.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thích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to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</a:t>
            </a:r>
            <a:r>
              <a:rPr lang="en-US" sz="1200" b="1" dirty="0" err="1">
                <a:latin typeface=".VnAvant" pitchFamily="34" charset="0"/>
              </a:rPr>
              <a:t>uych</a:t>
            </a:r>
            <a:r>
              <a:rPr lang="en-US" baseline="0" dirty="0"/>
              <a:t>.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8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2)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5704115"/>
            <a:chOff x="0" y="0"/>
            <a:chExt cx="9144000" cy="570411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704115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548" y="5101661"/>
              <a:ext cx="1416051" cy="326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Rounded Rectangle 5"/>
          <p:cNvSpPr/>
          <p:nvPr/>
        </p:nvSpPr>
        <p:spPr>
          <a:xfrm>
            <a:off x="805543" y="1538513"/>
            <a:ext cx="7532913" cy="2162628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133</a:t>
            </a:r>
          </a:p>
          <a:p>
            <a:pPr algn="ctr"/>
            <a:r>
              <a:rPr lang="en-US" sz="8800" b="1" dirty="0" err="1">
                <a:solidFill>
                  <a:srgbClr val="FFFF00"/>
                </a:solidFill>
                <a:latin typeface=".VnAvant" pitchFamily="34" charset="0"/>
              </a:rPr>
              <a:t>uynh</a:t>
            </a:r>
            <a:r>
              <a:rPr lang="en-US" sz="8800" b="1" dirty="0">
                <a:solidFill>
                  <a:srgbClr val="FFFF00"/>
                </a:solidFill>
                <a:latin typeface=".VnAvant" pitchFamily="34" charset="0"/>
              </a:rPr>
              <a:t> – </a:t>
            </a:r>
            <a:r>
              <a:rPr lang="en-US" sz="8800" b="1" dirty="0" err="1">
                <a:solidFill>
                  <a:srgbClr val="FFFF00"/>
                </a:solidFill>
                <a:latin typeface=".VnAvant" pitchFamily="34" charset="0"/>
              </a:rPr>
              <a:t>uych</a:t>
            </a:r>
            <a:endParaRPr lang="en-US" sz="8800" b="1" dirty="0">
              <a:solidFill>
                <a:srgbClr val="FFFF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62222" y="990599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64967" y="1337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133: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uynh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–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uych</a:t>
            </a:r>
            <a:endParaRPr lang="en-US" sz="32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60801" y="1216471"/>
            <a:ext cx="4743338" cy="441352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Ph©n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tÝch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tiÕng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“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huynh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41859" y="1801304"/>
            <a:ext cx="4932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®¸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u – y -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nh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uynh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hê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huynh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60801" y="2808585"/>
            <a:ext cx="5283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tr¬n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họp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phụ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huynh</a:t>
            </a:r>
            <a:endParaRPr lang="en-US" sz="24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0540" y="3753931"/>
            <a:ext cx="3549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họp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phụ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uynh</a:t>
            </a:r>
            <a:endParaRPr lang="en-US" sz="36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46" y="990599"/>
            <a:ext cx="325755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59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59201" y="1321035"/>
            <a:ext cx="4743338" cy="441352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Ph©n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tÝch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tiÕng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“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huþch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”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43542" y="3820045"/>
            <a:ext cx="4145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ch¹y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uúnh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uþch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15659" y="2105201"/>
            <a:ext cx="5167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®¸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u – y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uych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hê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uych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nÆng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huþch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92141" y="3155050"/>
            <a:ext cx="5379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tr¬n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ch¹y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huúnh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huþch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64967" y="1337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133: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uynh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–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uych</a:t>
            </a:r>
            <a:endParaRPr lang="en-US" sz="32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85" y="1194528"/>
            <a:ext cx="3020722" cy="265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-16541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uynh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?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uych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?</a:t>
            </a: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14514" y="47716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487068" y="2491804"/>
            <a:ext cx="23887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>
                <a:latin typeface=".VnAvant" pitchFamily="34" charset="0"/>
              </a:rPr>
              <a:t>ng</a:t>
            </a:r>
            <a:r>
              <a:rPr lang="en-US" sz="3200" b="1" dirty="0">
                <a:latin typeface=".VnAvant" pitchFamily="34" charset="0"/>
              </a:rPr>
              <a:t>· </a:t>
            </a:r>
            <a:r>
              <a:rPr lang="en-US" sz="3200" b="1" dirty="0" err="1">
                <a:latin typeface=".VnAvant" pitchFamily="34" charset="0"/>
              </a:rPr>
              <a:t>huþch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67950" y="2468798"/>
            <a:ext cx="3728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.VnAvant" pitchFamily="34" charset="0"/>
              </a:rPr>
              <a:t>®</a:t>
            </a:r>
            <a:r>
              <a:rPr lang="en-US" sz="3200" b="1" dirty="0" err="1">
                <a:latin typeface=".VnAvant" pitchFamily="34" charset="0"/>
              </a:rPr>
              <a:t>Ìn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huúnh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quang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84875" y="5061237"/>
            <a:ext cx="2414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khuúnh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tay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45950" y="5034333"/>
            <a:ext cx="2207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huých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tay</a:t>
            </a:r>
            <a:endParaRPr lang="en-US" sz="3200" b="1" dirty="0">
              <a:latin typeface=".VnAvan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040" y="660855"/>
            <a:ext cx="2344894" cy="17324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863" y="592373"/>
            <a:ext cx="2562225" cy="1876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859" y="3176958"/>
            <a:ext cx="1678779" cy="18536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576" y="3176958"/>
            <a:ext cx="259080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46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-16541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uynh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?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14514" y="47716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48343" y="3174582"/>
            <a:ext cx="4238171" cy="646331"/>
          </a:xfrm>
          <a:prstGeom prst="rect">
            <a:avLst/>
          </a:prstGeom>
          <a:solidFill>
            <a:srgbClr val="009900"/>
          </a:solidFill>
          <a:ln cmpd="dbl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.VnAvant" pitchFamily="34" charset="0"/>
              </a:rPr>
              <a:t>®</a:t>
            </a:r>
            <a:r>
              <a:rPr lang="en-US" sz="3600" b="1" dirty="0" err="1">
                <a:solidFill>
                  <a:srgbClr val="FFFF00"/>
                </a:solidFill>
                <a:latin typeface=".VnAvant" pitchFamily="34" charset="0"/>
              </a:rPr>
              <a:t>Ìn</a:t>
            </a:r>
            <a:r>
              <a:rPr lang="en-US" sz="36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.VnAvant" pitchFamily="34" charset="0"/>
              </a:rPr>
              <a:t>h</a:t>
            </a:r>
            <a:r>
              <a:rPr lang="en-US" sz="3600" b="1" dirty="0" err="1">
                <a:solidFill>
                  <a:schemeClr val="bg1"/>
                </a:solidFill>
                <a:latin typeface=".VnAvant" pitchFamily="34" charset="0"/>
              </a:rPr>
              <a:t>uúnh</a:t>
            </a:r>
            <a:r>
              <a:rPr lang="en-US" sz="36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.VnAvant" pitchFamily="34" charset="0"/>
              </a:rPr>
              <a:t>quang</a:t>
            </a:r>
            <a:endParaRPr lang="en-US" sz="36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77" y="700911"/>
            <a:ext cx="3076877" cy="2253326"/>
          </a:xfrm>
          <a:prstGeom prst="rect">
            <a:avLst/>
          </a:prstGeom>
          <a:ln w="38100">
            <a:solidFill>
              <a:srgbClr val="FF33CC"/>
            </a:solidFill>
            <a:prstDash val="sysDash"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938" y="700911"/>
            <a:ext cx="2041072" cy="2253684"/>
          </a:xfrm>
          <a:prstGeom prst="rect">
            <a:avLst/>
          </a:prstGeom>
          <a:ln w="38100">
            <a:solidFill>
              <a:srgbClr val="FF33CC"/>
            </a:solidFill>
            <a:prstDash val="sysDash"/>
          </a:ln>
        </p:spPr>
      </p:pic>
      <p:sp>
        <p:nvSpPr>
          <p:cNvPr id="8" name="TextBox 7"/>
          <p:cNvSpPr txBox="1"/>
          <p:nvPr/>
        </p:nvSpPr>
        <p:spPr>
          <a:xfrm>
            <a:off x="5713005" y="3138171"/>
            <a:ext cx="2864938" cy="646331"/>
          </a:xfrm>
          <a:prstGeom prst="rect">
            <a:avLst/>
          </a:prstGeom>
          <a:solidFill>
            <a:srgbClr val="009900"/>
          </a:solidFill>
          <a:ln cmpd="dbl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  <a:latin typeface=".VnAvant" pitchFamily="34" charset="0"/>
              </a:rPr>
              <a:t>kh</a:t>
            </a:r>
            <a:r>
              <a:rPr lang="en-US" sz="3600" b="1" dirty="0" err="1">
                <a:solidFill>
                  <a:schemeClr val="bg1"/>
                </a:solidFill>
                <a:latin typeface=".VnAvant" pitchFamily="34" charset="0"/>
              </a:rPr>
              <a:t>uúnh</a:t>
            </a:r>
            <a:r>
              <a:rPr lang="en-US" sz="36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.VnAvant" pitchFamily="34" charset="0"/>
              </a:rPr>
              <a:t>tay</a:t>
            </a:r>
            <a:endParaRPr lang="en-US" sz="3600" b="1" dirty="0">
              <a:solidFill>
                <a:schemeClr val="bg1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91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-16541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uych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?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14514" y="47716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95087" y="2597077"/>
            <a:ext cx="3106056" cy="707886"/>
          </a:xfrm>
          <a:prstGeom prst="rect">
            <a:avLst/>
          </a:prstGeom>
          <a:solidFill>
            <a:srgbClr val="0099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·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h</a:t>
            </a:r>
            <a:r>
              <a:rPr lang="en-US" sz="4000" b="1" dirty="0" err="1">
                <a:solidFill>
                  <a:schemeClr val="bg1"/>
                </a:solidFill>
                <a:latin typeface=".VnAvant" pitchFamily="34" charset="0"/>
              </a:rPr>
              <a:t>uþch</a:t>
            </a:r>
            <a:endParaRPr lang="en-US" sz="40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70283" y="2560307"/>
            <a:ext cx="3046275" cy="707886"/>
          </a:xfrm>
          <a:prstGeom prst="rect">
            <a:avLst/>
          </a:prstGeom>
          <a:solidFill>
            <a:srgbClr val="0099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h</a:t>
            </a:r>
            <a:r>
              <a:rPr lang="en-US" sz="4000" b="1" dirty="0" err="1">
                <a:solidFill>
                  <a:schemeClr val="bg1"/>
                </a:solidFill>
                <a:latin typeface=".VnAvant" pitchFamily="34" charset="0"/>
              </a:rPr>
              <a:t>uých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tay</a:t>
            </a:r>
            <a:endParaRPr lang="en-US" sz="40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67" y="660855"/>
            <a:ext cx="2344894" cy="173248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732" y="660855"/>
            <a:ext cx="259080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71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9" grpId="0" animBg="1"/>
      <p:bldP spid="2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039019" y="1620401"/>
            <a:ext cx="7213600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uynh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vµ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uych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.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24355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chữ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rồi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gắn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bảng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phụ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của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mình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…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nào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được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nhiều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sẽ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giành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chiến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thắng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130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140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150</a:t>
            </a: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160</a:t>
            </a: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170</a:t>
            </a: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180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011226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666333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con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14" y="1551668"/>
            <a:ext cx="850582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4288</TotalTime>
  <Words>350</Words>
  <Application>Microsoft Office PowerPoint</Application>
  <PresentationFormat>On-screen Show (16:10)</PresentationFormat>
  <Paragraphs>72</Paragraphs>
  <Slides>10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Times New Roman</vt:lpstr>
      <vt:lpstr>Calibri</vt:lpstr>
      <vt:lpstr>.VnAvant</vt:lpstr>
      <vt:lpstr>Arial</vt:lpstr>
      <vt:lpstr>VNI-Thufap2</vt:lpstr>
      <vt:lpstr>.VnTifani Heavy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471</cp:revision>
  <dcterms:created xsi:type="dcterms:W3CDTF">2020-02-10T09:35:50Z</dcterms:created>
  <dcterms:modified xsi:type="dcterms:W3CDTF">2021-03-08T14:01:27Z</dcterms:modified>
</cp:coreProperties>
</file>