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1"/>
  </p:notesMasterIdLst>
  <p:sldIdLst>
    <p:sldId id="280" r:id="rId2"/>
    <p:sldId id="256" r:id="rId3"/>
    <p:sldId id="359" r:id="rId4"/>
    <p:sldId id="389" r:id="rId5"/>
    <p:sldId id="370" r:id="rId6"/>
    <p:sldId id="356" r:id="rId7"/>
    <p:sldId id="390" r:id="rId8"/>
    <p:sldId id="391" r:id="rId9"/>
    <p:sldId id="308" r:id="rId10"/>
  </p:sldIdLst>
  <p:sldSz cx="9144000" cy="5715000" type="screen16x10"/>
  <p:notesSz cx="6858000" cy="9144000"/>
  <p:embeddedFontLst>
    <p:embeddedFont>
      <p:font typeface=".VnAvant" panose="020B7200000000000000"/>
      <p:regular r:id="rId12"/>
      <p:bold r:id="rId13"/>
      <p:italic r:id="rId14"/>
    </p:embeddedFont>
    <p:embeddedFont>
      <p:font typeface="Arial Black" panose="020B0A04020102020204" pitchFamily="34" charset="0"/>
      <p:bold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VNI-Thufap2"/>
      <p:regular r:id="rId20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6600"/>
    <a:srgbClr val="FF33CC"/>
    <a:srgbClr val="CCFFFF"/>
    <a:srgbClr val="FF7C80"/>
    <a:srgbClr val="99FFCC"/>
    <a:srgbClr val="FFCCFF"/>
    <a:srgbClr val="CCFFCC"/>
    <a:srgbClr val="FF5050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1" autoAdjust="0"/>
    <p:restoredTop sz="88434" autoAdjust="0"/>
  </p:normalViewPr>
  <p:slideViewPr>
    <p:cSldViewPr snapToGrid="0">
      <p:cViewPr varScale="1">
        <p:scale>
          <a:sx n="67" d="100"/>
          <a:sy n="67" d="100"/>
        </p:scale>
        <p:origin x="1416" y="44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08-Mar-21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382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3547C55-8CE5-4E89-94F7-D9FB8D5375BD}" type="slidenum">
              <a:rPr lang="en-US">
                <a:latin typeface="Arial" charset="0"/>
              </a:rPr>
              <a:pPr/>
              <a:t>8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78736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2021/3/8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fade/>
  </p:transition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w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wmf"/><Relationship Id="rId11" Type="http://schemas.openxmlformats.org/officeDocument/2006/relationships/image" Target="../media/image8.jpg"/><Relationship Id="rId5" Type="http://schemas.openxmlformats.org/officeDocument/2006/relationships/image" Target="../media/image2.wmf"/><Relationship Id="rId10" Type="http://schemas.openxmlformats.org/officeDocument/2006/relationships/image" Target="../media/image7.png"/><Relationship Id="rId4" Type="http://schemas.openxmlformats.org/officeDocument/2006/relationships/image" Target="../media/image1.wmf"/><Relationship Id="rId9" Type="http://schemas.openxmlformats.org/officeDocument/2006/relationships/image" Target="../media/image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audio" Target="../media/audio3.wav"/><Relationship Id="rId18" Type="http://schemas.openxmlformats.org/officeDocument/2006/relationships/image" Target="../media/image16.gif"/><Relationship Id="rId26" Type="http://schemas.openxmlformats.org/officeDocument/2006/relationships/image" Target="../media/image24.gif"/><Relationship Id="rId3" Type="http://schemas.openxmlformats.org/officeDocument/2006/relationships/tags" Target="../tags/tag3.xml"/><Relationship Id="rId21" Type="http://schemas.openxmlformats.org/officeDocument/2006/relationships/image" Target="../media/image19.gif"/><Relationship Id="rId7" Type="http://schemas.openxmlformats.org/officeDocument/2006/relationships/tags" Target="../tags/tag7.xml"/><Relationship Id="rId12" Type="http://schemas.openxmlformats.org/officeDocument/2006/relationships/audio" Target="../media/audio2.wav"/><Relationship Id="rId17" Type="http://schemas.openxmlformats.org/officeDocument/2006/relationships/hyperlink" Target="../My%20Documents/SONG/ATGT%20(khoi7)/vong3(khoi7).ppt" TargetMode="External"/><Relationship Id="rId25" Type="http://schemas.openxmlformats.org/officeDocument/2006/relationships/image" Target="../media/image23.gif"/><Relationship Id="rId2" Type="http://schemas.openxmlformats.org/officeDocument/2006/relationships/tags" Target="../tags/tag2.xml"/><Relationship Id="rId16" Type="http://schemas.openxmlformats.org/officeDocument/2006/relationships/audio" Target="../media/audio6.wav"/><Relationship Id="rId20" Type="http://schemas.openxmlformats.org/officeDocument/2006/relationships/image" Target="../media/image18.gif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audio" Target="../media/audio1.wav"/><Relationship Id="rId24" Type="http://schemas.openxmlformats.org/officeDocument/2006/relationships/image" Target="../media/image22.gif"/><Relationship Id="rId5" Type="http://schemas.openxmlformats.org/officeDocument/2006/relationships/tags" Target="../tags/tag5.xml"/><Relationship Id="rId15" Type="http://schemas.openxmlformats.org/officeDocument/2006/relationships/audio" Target="../media/audio5.wav"/><Relationship Id="rId23" Type="http://schemas.openxmlformats.org/officeDocument/2006/relationships/image" Target="../media/image21.gif"/><Relationship Id="rId10" Type="http://schemas.openxmlformats.org/officeDocument/2006/relationships/notesSlide" Target="../notesSlides/notesSlide4.xml"/><Relationship Id="rId19" Type="http://schemas.openxmlformats.org/officeDocument/2006/relationships/image" Target="../media/image17.gif"/><Relationship Id="rId4" Type="http://schemas.openxmlformats.org/officeDocument/2006/relationships/tags" Target="../tags/tag4.xml"/><Relationship Id="rId9" Type="http://schemas.openxmlformats.org/officeDocument/2006/relationships/slideLayout" Target="../slideLayouts/slideLayout1.xml"/><Relationship Id="rId14" Type="http://schemas.openxmlformats.org/officeDocument/2006/relationships/audio" Target="../media/audio4.wav"/><Relationship Id="rId22" Type="http://schemas.openxmlformats.org/officeDocument/2006/relationships/image" Target="../media/image20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61396"/>
            <a:ext cx="1295400" cy="66410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685800" y="2726875"/>
            <a:ext cx="7945438" cy="609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2)</a:t>
            </a:r>
            <a:endParaRPr lang="en-US" sz="28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122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854558" y="273316"/>
            <a:ext cx="7358683" cy="400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000" b="1" dirty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GIẢNG SOẠN THẢO THEO BỘ SÁCH: CÁNH DIỀU</a:t>
            </a: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1981200" y="1816396"/>
            <a:ext cx="4962066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TIẾNG VIỆT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84240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3239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701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6129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95323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317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98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55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84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41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65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46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4003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605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9177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749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32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89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273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50" name="5c3f20462760d">
            <a:hlinkClick r:id="" action="ppaction://media"/>
            <a:extLst>
              <a:ext uri="{FF2B5EF4-FFF2-40B4-BE49-F238E27FC236}">
                <a16:creationId xmlns:a16="http://schemas.microsoft.com/office/drawing/2014/main" id="{4949D90D-B89B-483E-9291-B49F2E0EF5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-50482" y="-871893"/>
            <a:ext cx="365522" cy="4061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164" y="3449045"/>
            <a:ext cx="2656386" cy="201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0768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9144000" cy="5704115"/>
            <a:chOff x="0" y="0"/>
            <a:chExt cx="9144000" cy="570411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5704115"/>
            </a:xfrm>
            <a:prstGeom prst="rect">
              <a:avLst/>
            </a:prstGeom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3548" y="5101661"/>
              <a:ext cx="1416051" cy="3266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" name="Rounded Rectangle 5"/>
          <p:cNvSpPr/>
          <p:nvPr/>
        </p:nvSpPr>
        <p:spPr>
          <a:xfrm>
            <a:off x="805543" y="1538513"/>
            <a:ext cx="7532913" cy="2162628"/>
          </a:xfrm>
          <a:prstGeom prst="roundRect">
            <a:avLst/>
          </a:prstGeom>
          <a:noFill/>
          <a:ln w="762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FF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3600" b="1" dirty="0">
                <a:solidFill>
                  <a:srgbClr val="FFFF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131</a:t>
            </a:r>
          </a:p>
          <a:p>
            <a:pPr algn="ctr"/>
            <a:r>
              <a:rPr lang="en-US" sz="8000" b="1" dirty="0" err="1">
                <a:solidFill>
                  <a:srgbClr val="FFFF00"/>
                </a:solidFill>
                <a:latin typeface=".VnAvant" pitchFamily="34" charset="0"/>
              </a:rPr>
              <a:t>oanh</a:t>
            </a:r>
            <a:r>
              <a:rPr lang="en-US" sz="8000" b="1" dirty="0">
                <a:solidFill>
                  <a:srgbClr val="FFFF00"/>
                </a:solidFill>
                <a:latin typeface=".VnAvant" pitchFamily="34" charset="0"/>
              </a:rPr>
              <a:t> – </a:t>
            </a:r>
            <a:r>
              <a:rPr lang="en-US" sz="8000" b="1" dirty="0" err="1">
                <a:solidFill>
                  <a:srgbClr val="FFFF00"/>
                </a:solidFill>
                <a:latin typeface=".VnAvant" pitchFamily="34" charset="0"/>
              </a:rPr>
              <a:t>oach</a:t>
            </a:r>
            <a:endParaRPr lang="en-US" sz="8000" b="1" dirty="0">
              <a:solidFill>
                <a:srgbClr val="FFFF00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6" y="2960914"/>
            <a:ext cx="9129484" cy="275408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0629" y="-2027"/>
            <a:ext cx="2409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3.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TËp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®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äc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171351" y="-13455"/>
            <a:ext cx="53238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C00000"/>
                </a:solidFill>
                <a:latin typeface=".VnAvant" pitchFamily="34" charset="0"/>
              </a:rPr>
              <a:t>B¸c</a:t>
            </a:r>
            <a:r>
              <a:rPr lang="en-US" sz="2800" b="1" dirty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.VnAvant" pitchFamily="34" charset="0"/>
              </a:rPr>
              <a:t>n«ng</a:t>
            </a:r>
            <a:r>
              <a:rPr lang="en-US" sz="2800" b="1" dirty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.VnAvant" pitchFamily="34" charset="0"/>
              </a:rPr>
              <a:t>d©n</a:t>
            </a:r>
            <a:r>
              <a:rPr lang="en-US" sz="2800" b="1" dirty="0">
                <a:solidFill>
                  <a:srgbClr val="C00000"/>
                </a:solidFill>
                <a:latin typeface=".VnAvant" pitchFamily="34" charset="0"/>
              </a:rPr>
              <a:t> vµ con </a:t>
            </a:r>
            <a:r>
              <a:rPr lang="en-US" sz="2800" b="1" dirty="0" err="1">
                <a:solidFill>
                  <a:srgbClr val="C00000"/>
                </a:solidFill>
                <a:latin typeface=".VnAvant" pitchFamily="34" charset="0"/>
              </a:rPr>
              <a:t>gÊu</a:t>
            </a:r>
            <a:r>
              <a:rPr lang="en-US" sz="2800" b="1" dirty="0">
                <a:solidFill>
                  <a:srgbClr val="C00000"/>
                </a:solidFill>
                <a:latin typeface=".VnAvant" pitchFamily="34" charset="0"/>
              </a:rPr>
              <a:t> (1)</a:t>
            </a:r>
          </a:p>
        </p:txBody>
      </p:sp>
      <p:sp>
        <p:nvSpPr>
          <p:cNvPr id="19" name="Line 45"/>
          <p:cNvSpPr>
            <a:spLocks noChangeShapeType="1"/>
          </p:cNvSpPr>
          <p:nvPr/>
        </p:nvSpPr>
        <p:spPr bwMode="auto">
          <a:xfrm>
            <a:off x="14516" y="498826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8056" y="532313"/>
            <a:ext cx="8969832" cy="2657344"/>
          </a:xfrm>
          <a:prstGeom prst="rect">
            <a:avLst/>
          </a:prstGeom>
        </p:spPr>
        <p:txBody>
          <a:bodyPr wrap="square" lIns="71323" tIns="35662" rIns="71323" bIns="35662">
            <a:spAutoFit/>
          </a:bodyPr>
          <a:lstStyle/>
          <a:p>
            <a:pPr algn="just"/>
            <a:r>
              <a:rPr lang="en-US" sz="24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	</a:t>
            </a:r>
            <a:r>
              <a:rPr lang="en-US" sz="24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Mét</a:t>
            </a:r>
            <a:r>
              <a:rPr lang="en-US" sz="24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b¸c</a:t>
            </a:r>
            <a:r>
              <a:rPr lang="en-US" sz="24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n«ng</a:t>
            </a:r>
            <a:r>
              <a:rPr lang="en-US" sz="24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d©n</a:t>
            </a:r>
            <a:r>
              <a:rPr lang="en-US" sz="24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vµo</a:t>
            </a:r>
            <a:r>
              <a:rPr lang="en-US" sz="24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rõng</a:t>
            </a:r>
            <a:r>
              <a:rPr lang="en-US" sz="24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cuèc</a:t>
            </a:r>
            <a:r>
              <a:rPr lang="en-US" sz="24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®</a:t>
            </a:r>
            <a:r>
              <a:rPr lang="en-US" sz="24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Êt</a:t>
            </a:r>
            <a:r>
              <a:rPr lang="en-US" sz="24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, </a:t>
            </a:r>
            <a:r>
              <a:rPr lang="en-US" sz="24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trång</a:t>
            </a:r>
            <a:r>
              <a:rPr lang="en-US" sz="24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c¶i</a:t>
            </a:r>
            <a:r>
              <a:rPr lang="en-US" sz="24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cñ</a:t>
            </a:r>
            <a:r>
              <a:rPr lang="en-US" sz="24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. M¶I reo h¹t, </a:t>
            </a:r>
            <a:r>
              <a:rPr lang="en-US" sz="24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chît</a:t>
            </a:r>
            <a:r>
              <a:rPr lang="en-US" sz="24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ngho¶nh</a:t>
            </a:r>
            <a:r>
              <a:rPr lang="en-US" sz="24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l¹i, </a:t>
            </a:r>
            <a:r>
              <a:rPr lang="en-US" sz="24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b¸c</a:t>
            </a:r>
            <a:r>
              <a:rPr lang="en-US" sz="24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thÊy</a:t>
            </a:r>
            <a:r>
              <a:rPr lang="en-US" sz="24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mét</a:t>
            </a:r>
            <a:r>
              <a:rPr lang="en-US" sz="24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con </a:t>
            </a:r>
            <a:r>
              <a:rPr lang="en-US" sz="24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gÊu</a:t>
            </a:r>
            <a:r>
              <a:rPr lang="en-US" sz="24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to </a:t>
            </a:r>
            <a:r>
              <a:rPr lang="en-US" sz="24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lín</a:t>
            </a:r>
            <a:r>
              <a:rPr lang="en-US" sz="24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®</a:t>
            </a:r>
            <a:r>
              <a:rPr lang="en-US" sz="24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ang</a:t>
            </a:r>
            <a:r>
              <a:rPr lang="en-US" sz="24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ch¹y </a:t>
            </a:r>
            <a:r>
              <a:rPr lang="en-US" sz="24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tíi</a:t>
            </a:r>
            <a:r>
              <a:rPr lang="en-US" sz="24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. </a:t>
            </a:r>
            <a:r>
              <a:rPr lang="en-US" sz="24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GÊu</a:t>
            </a:r>
            <a:r>
              <a:rPr lang="en-US" sz="24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qu¸t</a:t>
            </a:r>
            <a:r>
              <a:rPr lang="en-US" sz="24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:</a:t>
            </a:r>
          </a:p>
          <a:p>
            <a:pPr algn="just"/>
            <a:r>
              <a:rPr lang="en-US" sz="24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	- Ai </a:t>
            </a:r>
            <a:r>
              <a:rPr lang="en-US" sz="24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cho</a:t>
            </a:r>
            <a:r>
              <a:rPr lang="en-US" sz="24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mi </a:t>
            </a:r>
            <a:r>
              <a:rPr lang="en-US" sz="24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vµo</a:t>
            </a:r>
            <a:r>
              <a:rPr lang="en-US" sz="24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rõng</a:t>
            </a:r>
            <a:r>
              <a:rPr lang="en-US" sz="24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cña</a:t>
            </a:r>
            <a:r>
              <a:rPr lang="en-US" sz="24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ta?</a:t>
            </a:r>
          </a:p>
          <a:p>
            <a:pPr algn="just"/>
            <a:r>
              <a:rPr lang="en-US" sz="24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	</a:t>
            </a:r>
            <a:r>
              <a:rPr lang="en-US" sz="24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B¸c</a:t>
            </a:r>
            <a:r>
              <a:rPr lang="en-US" sz="24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n«ng</a:t>
            </a:r>
            <a:r>
              <a:rPr lang="en-US" sz="24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d©n</a:t>
            </a:r>
            <a:r>
              <a:rPr lang="en-US" sz="24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rÊt</a:t>
            </a:r>
            <a:r>
              <a:rPr lang="en-US" sz="24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sî</a:t>
            </a:r>
            <a:r>
              <a:rPr lang="en-US" sz="24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nhưng</a:t>
            </a:r>
            <a:r>
              <a:rPr lang="en-US" sz="24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vÉn</a:t>
            </a:r>
            <a:r>
              <a:rPr lang="en-US" sz="24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b</a:t>
            </a:r>
            <a:r>
              <a:rPr lang="en-US" sz="2400" b="1" dirty="0" err="1">
                <a:solidFill>
                  <a:srgbClr val="0000CC"/>
                </a:solidFill>
                <a:latin typeface=".VnAvant" pitchFamily="34" charset="0"/>
              </a:rPr>
              <a:t>×</a:t>
            </a:r>
            <a:r>
              <a:rPr lang="en-US" sz="24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nh</a:t>
            </a:r>
            <a:r>
              <a:rPr lang="en-US" sz="24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tÜnh</a:t>
            </a:r>
            <a:r>
              <a:rPr lang="en-US" sz="24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®¸p:</a:t>
            </a:r>
          </a:p>
          <a:p>
            <a:pPr algn="just"/>
            <a:r>
              <a:rPr lang="en-US" sz="24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	- </a:t>
            </a:r>
            <a:r>
              <a:rPr lang="en-US" sz="24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H·y</a:t>
            </a:r>
            <a:r>
              <a:rPr lang="en-US" sz="24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®Ó </a:t>
            </a:r>
            <a:r>
              <a:rPr lang="en-US" sz="24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t«i</a:t>
            </a:r>
            <a:r>
              <a:rPr lang="en-US" sz="24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gieo</a:t>
            </a:r>
            <a:r>
              <a:rPr lang="en-US" sz="24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Ýt</a:t>
            </a:r>
            <a:r>
              <a:rPr lang="en-US" sz="24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c¶i</a:t>
            </a:r>
            <a:r>
              <a:rPr lang="en-US" sz="24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trªn</a:t>
            </a:r>
            <a:r>
              <a:rPr lang="en-US" sz="24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kho¶nh</a:t>
            </a:r>
            <a:r>
              <a:rPr lang="en-US" sz="24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®</a:t>
            </a:r>
            <a:r>
              <a:rPr lang="en-US" sz="24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Êt</a:t>
            </a:r>
            <a:r>
              <a:rPr lang="en-US" sz="24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nµy</a:t>
            </a:r>
            <a:r>
              <a:rPr lang="en-US" sz="24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. </a:t>
            </a:r>
            <a:r>
              <a:rPr lang="en-US" sz="24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Lóc</a:t>
            </a:r>
            <a:r>
              <a:rPr lang="en-US" sz="24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thu</a:t>
            </a:r>
            <a:r>
              <a:rPr lang="en-US" sz="24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ho¹ch, </a:t>
            </a:r>
            <a:r>
              <a:rPr lang="en-US" sz="24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t«i</a:t>
            </a:r>
            <a:r>
              <a:rPr lang="en-US" sz="24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chØ</a:t>
            </a:r>
            <a:r>
              <a:rPr lang="en-US" sz="24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lÊy</a:t>
            </a:r>
            <a:r>
              <a:rPr lang="en-US" sz="24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gèc</a:t>
            </a:r>
            <a:r>
              <a:rPr lang="en-US" sz="24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. </a:t>
            </a:r>
            <a:r>
              <a:rPr lang="en-US" sz="24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TÊt</a:t>
            </a:r>
            <a:r>
              <a:rPr lang="en-US" sz="24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c¶ </a:t>
            </a:r>
            <a:r>
              <a:rPr lang="en-US" sz="24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phÇn</a:t>
            </a:r>
            <a:r>
              <a:rPr lang="en-US" sz="24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con l¹i </a:t>
            </a:r>
            <a:r>
              <a:rPr lang="en-US" sz="24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thuéc</a:t>
            </a:r>
            <a:r>
              <a:rPr lang="en-US" sz="24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vÒ</a:t>
            </a:r>
            <a:r>
              <a:rPr lang="en-US" sz="24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«</a:t>
            </a:r>
            <a:r>
              <a:rPr lang="en-US" sz="24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ng</a:t>
            </a:r>
            <a:r>
              <a:rPr lang="en-US" sz="24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. </a:t>
            </a:r>
            <a:endParaRPr lang="en-US" sz="24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36498" y="3197881"/>
            <a:ext cx="34884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err="1">
                <a:latin typeface="Arial" pitchFamily="34" charset="0"/>
                <a:cs typeface="Arial" pitchFamily="34" charset="0"/>
              </a:rPr>
              <a:t>Phỏng</a:t>
            </a:r>
            <a:r>
              <a:rPr lang="en-US" sz="20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>
                <a:latin typeface="Arial" pitchFamily="34" charset="0"/>
                <a:cs typeface="Arial" pitchFamily="34" charset="0"/>
              </a:rPr>
              <a:t>theo</a:t>
            </a:r>
            <a:r>
              <a:rPr lang="en-US" sz="20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>
                <a:latin typeface="Arial" pitchFamily="34" charset="0"/>
                <a:cs typeface="Arial" pitchFamily="34" charset="0"/>
              </a:rPr>
              <a:t>truyện</a:t>
            </a:r>
            <a:r>
              <a:rPr lang="en-US" sz="20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>
                <a:latin typeface="Arial" pitchFamily="34" charset="0"/>
                <a:cs typeface="Arial" pitchFamily="34" charset="0"/>
              </a:rPr>
              <a:t>cổ</a:t>
            </a:r>
            <a:r>
              <a:rPr lang="en-US" sz="2000" b="1" i="1" dirty="0">
                <a:latin typeface="Arial" pitchFamily="34" charset="0"/>
                <a:cs typeface="Arial" pitchFamily="34" charset="0"/>
              </a:rPr>
              <a:t> Grim</a:t>
            </a:r>
          </a:p>
        </p:txBody>
      </p:sp>
    </p:spTree>
    <p:extLst>
      <p:ext uri="{BB962C8B-B14F-4D97-AF65-F5344CB8AC3E}">
        <p14:creationId xmlns:p14="http://schemas.microsoft.com/office/powerpoint/2010/main" val="3507862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221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02863" y="2206172"/>
            <a:ext cx="27510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C00000"/>
                </a:solidFill>
                <a:latin typeface=".VnAvant" pitchFamily="34" charset="0"/>
              </a:rPr>
              <a:t>Gi¶i</a:t>
            </a:r>
            <a:r>
              <a:rPr lang="en-US" sz="3200" b="1" dirty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.VnAvant" pitchFamily="34" charset="0"/>
              </a:rPr>
              <a:t>nghÜa</a:t>
            </a:r>
            <a:r>
              <a:rPr lang="en-US" sz="3200" b="1" dirty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.VnAvant" pitchFamily="34" charset="0"/>
              </a:rPr>
              <a:t>tõ</a:t>
            </a:r>
            <a:endParaRPr lang="en-US" sz="3200" b="1" dirty="0">
              <a:solidFill>
                <a:srgbClr val="C00000"/>
              </a:solidFill>
              <a:latin typeface=".VnAvan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54629" y="2790947"/>
            <a:ext cx="644434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7030A0"/>
                </a:solidFill>
                <a:latin typeface=".VnAvant" pitchFamily="34" charset="0"/>
              </a:rPr>
              <a:t>Kho¶nh</a:t>
            </a:r>
            <a:r>
              <a:rPr lang="en-US" sz="2800" b="1" dirty="0">
                <a:solidFill>
                  <a:srgbClr val="7030A0"/>
                </a:solidFill>
                <a:latin typeface=".VnAvant" pitchFamily="34" charset="0"/>
              </a:rPr>
              <a:t> ®</a:t>
            </a:r>
            <a:r>
              <a:rPr lang="en-US" sz="2800" b="1" dirty="0" err="1">
                <a:solidFill>
                  <a:srgbClr val="7030A0"/>
                </a:solidFill>
                <a:latin typeface=".VnAvant" pitchFamily="34" charset="0"/>
              </a:rPr>
              <a:t>Êt</a:t>
            </a:r>
            <a:r>
              <a:rPr lang="en-US" sz="2800" b="1" dirty="0">
                <a:solidFill>
                  <a:srgbClr val="7030A0"/>
                </a:solidFill>
                <a:latin typeface=".VnAvant" pitchFamily="34" charset="0"/>
              </a:rPr>
              <a:t>: (</a:t>
            </a:r>
            <a:r>
              <a:rPr lang="en-US" sz="2800" b="1" dirty="0" err="1">
                <a:solidFill>
                  <a:srgbClr val="7030A0"/>
                </a:solidFill>
                <a:latin typeface=".VnAvant" pitchFamily="34" charset="0"/>
              </a:rPr>
              <a:t>phÇn</a:t>
            </a:r>
            <a:r>
              <a:rPr lang="en-US" sz="2800" b="1" dirty="0">
                <a:solidFill>
                  <a:srgbClr val="7030A0"/>
                </a:solidFill>
                <a:latin typeface=".VnAvant" pitchFamily="34" charset="0"/>
              </a:rPr>
              <a:t> ®</a:t>
            </a:r>
            <a:r>
              <a:rPr lang="en-US" sz="2800" b="1" dirty="0" err="1">
                <a:solidFill>
                  <a:srgbClr val="7030A0"/>
                </a:solidFill>
                <a:latin typeface=".VnAvant" pitchFamily="34" charset="0"/>
              </a:rPr>
              <a:t>Êt</a:t>
            </a:r>
            <a:r>
              <a:rPr lang="en-US" sz="2800" b="1" dirty="0">
                <a:solidFill>
                  <a:srgbClr val="7030A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.VnAvant" pitchFamily="34" charset="0"/>
              </a:rPr>
              <a:t>kh«ng</a:t>
            </a:r>
            <a:r>
              <a:rPr lang="en-US" sz="2800" b="1" dirty="0">
                <a:solidFill>
                  <a:srgbClr val="7030A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.VnAvant" pitchFamily="34" charset="0"/>
              </a:rPr>
              <a:t>réng</a:t>
            </a:r>
            <a:r>
              <a:rPr lang="en-US" sz="2800" b="1" dirty="0">
                <a:solidFill>
                  <a:srgbClr val="7030A0"/>
                </a:solidFill>
                <a:latin typeface=".VnAvant" pitchFamily="34" charset="0"/>
              </a:rPr>
              <a:t> l¾m)</a:t>
            </a:r>
          </a:p>
          <a:p>
            <a:pPr algn="just"/>
            <a:r>
              <a:rPr lang="en-US" sz="2800" b="1" dirty="0" err="1">
                <a:solidFill>
                  <a:srgbClr val="7030A0"/>
                </a:solidFill>
                <a:latin typeface=".VnAvant" pitchFamily="34" charset="0"/>
              </a:rPr>
              <a:t>C¶i</a:t>
            </a:r>
            <a:r>
              <a:rPr lang="en-US" sz="2800" b="1" dirty="0">
                <a:solidFill>
                  <a:srgbClr val="7030A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.VnAvant" pitchFamily="34" charset="0"/>
              </a:rPr>
              <a:t>cñ</a:t>
            </a:r>
            <a:r>
              <a:rPr lang="en-US" sz="2800" b="1" dirty="0">
                <a:solidFill>
                  <a:srgbClr val="7030A0"/>
                </a:solidFill>
                <a:latin typeface=".VnAvant" pitchFamily="34" charset="0"/>
              </a:rPr>
              <a:t> (lo¹i </a:t>
            </a:r>
            <a:r>
              <a:rPr lang="en-US" sz="2800" b="1" dirty="0" err="1">
                <a:solidFill>
                  <a:srgbClr val="7030A0"/>
                </a:solidFill>
                <a:latin typeface=".VnAvant" pitchFamily="34" charset="0"/>
              </a:rPr>
              <a:t>rau</a:t>
            </a:r>
            <a:r>
              <a:rPr lang="en-US" sz="2800" b="1" dirty="0">
                <a:solidFill>
                  <a:srgbClr val="7030A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.VnAvant" pitchFamily="34" charset="0"/>
              </a:rPr>
              <a:t>trång</a:t>
            </a:r>
            <a:r>
              <a:rPr lang="en-US" sz="2800" b="1" dirty="0">
                <a:solidFill>
                  <a:srgbClr val="7030A0"/>
                </a:solidFill>
                <a:latin typeface=".VnAvant" pitchFamily="34" charset="0"/>
              </a:rPr>
              <a:t> ®Ó ¨n </a:t>
            </a:r>
            <a:r>
              <a:rPr lang="en-US" sz="2800" b="1" dirty="0" err="1">
                <a:solidFill>
                  <a:srgbClr val="7030A0"/>
                </a:solidFill>
                <a:latin typeface=".VnAvant" pitchFamily="34" charset="0"/>
              </a:rPr>
              <a:t>cñ</a:t>
            </a:r>
            <a:r>
              <a:rPr lang="en-US" sz="2800" b="1" dirty="0">
                <a:solidFill>
                  <a:srgbClr val="7030A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.VnAvant" pitchFamily="34" charset="0"/>
              </a:rPr>
              <a:t>n»m</a:t>
            </a:r>
            <a:r>
              <a:rPr lang="en-US" sz="2800" b="1" dirty="0">
                <a:solidFill>
                  <a:srgbClr val="7030A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.VnAvant" pitchFamily="34" charset="0"/>
              </a:rPr>
              <a:t>dưíi</a:t>
            </a:r>
            <a:r>
              <a:rPr lang="en-US" sz="2800" b="1" dirty="0">
                <a:solidFill>
                  <a:srgbClr val="7030A0"/>
                </a:solidFill>
                <a:latin typeface=".VnAvant" pitchFamily="34" charset="0"/>
              </a:rPr>
              <a:t> ®</a:t>
            </a:r>
            <a:r>
              <a:rPr lang="en-US" sz="2800" b="1" dirty="0" err="1">
                <a:solidFill>
                  <a:srgbClr val="7030A0"/>
                </a:solidFill>
                <a:latin typeface=".VnAvant" pitchFamily="34" charset="0"/>
              </a:rPr>
              <a:t>Êt</a:t>
            </a:r>
            <a:r>
              <a:rPr lang="en-US" sz="2800" b="1" dirty="0">
                <a:solidFill>
                  <a:srgbClr val="7030A0"/>
                </a:solidFill>
                <a:latin typeface=".VnAvant" pitchFamily="34" charset="0"/>
              </a:rPr>
              <a:t>, </a:t>
            </a:r>
            <a:r>
              <a:rPr lang="en-US" sz="2800" b="1" dirty="0" err="1">
                <a:solidFill>
                  <a:srgbClr val="7030A0"/>
                </a:solidFill>
                <a:latin typeface=".VnAvant" pitchFamily="34" charset="0"/>
              </a:rPr>
              <a:t>cñ</a:t>
            </a:r>
            <a:r>
              <a:rPr lang="en-US" sz="2800" b="1" dirty="0">
                <a:solidFill>
                  <a:srgbClr val="7030A0"/>
                </a:solidFill>
                <a:latin typeface=".VnAvant" pitchFamily="34" charset="0"/>
              </a:rPr>
              <a:t> tr¾ng </a:t>
            </a:r>
            <a:r>
              <a:rPr lang="en-US" sz="2800" b="1" dirty="0" err="1">
                <a:solidFill>
                  <a:srgbClr val="7030A0"/>
                </a:solidFill>
                <a:latin typeface=".VnAvant" pitchFamily="34" charset="0"/>
              </a:rPr>
              <a:t>nân</a:t>
            </a:r>
            <a:r>
              <a:rPr lang="en-US" sz="2800" b="1" dirty="0">
                <a:solidFill>
                  <a:srgbClr val="7030A0"/>
                </a:solidFill>
                <a:latin typeface=".VnAvant" pitchFamily="34" charset="0"/>
              </a:rPr>
              <a:t>, l¸ </a:t>
            </a:r>
            <a:r>
              <a:rPr lang="en-US" sz="2800" b="1" dirty="0" err="1">
                <a:solidFill>
                  <a:srgbClr val="7030A0"/>
                </a:solidFill>
                <a:latin typeface=".VnAvant" pitchFamily="34" charset="0"/>
              </a:rPr>
              <a:t>dïng</a:t>
            </a:r>
            <a:r>
              <a:rPr lang="en-US" sz="2800" b="1" dirty="0">
                <a:solidFill>
                  <a:srgbClr val="7030A0"/>
                </a:solidFill>
                <a:latin typeface=".VnAvant" pitchFamily="34" charset="0"/>
              </a:rPr>
              <a:t> ®Ó </a:t>
            </a:r>
            <a:r>
              <a:rPr lang="en-US" sz="2800" b="1" dirty="0" err="1">
                <a:solidFill>
                  <a:srgbClr val="7030A0"/>
                </a:solidFill>
                <a:latin typeface=".VnAvant" pitchFamily="34" charset="0"/>
              </a:rPr>
              <a:t>muèi</a:t>
            </a:r>
            <a:r>
              <a:rPr lang="en-US" sz="2800" b="1" dirty="0">
                <a:solidFill>
                  <a:srgbClr val="7030A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.VnAvant" pitchFamily="34" charset="0"/>
              </a:rPr>
              <a:t>dưa</a:t>
            </a:r>
            <a:r>
              <a:rPr lang="en-US" sz="2800" b="1" dirty="0">
                <a:solidFill>
                  <a:srgbClr val="7030A0"/>
                </a:solidFill>
                <a:latin typeface=".VnAvant" pitchFamily="34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5524011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Line 45"/>
          <p:cNvSpPr>
            <a:spLocks noChangeShapeType="1"/>
          </p:cNvSpPr>
          <p:nvPr/>
        </p:nvSpPr>
        <p:spPr bwMode="auto">
          <a:xfrm>
            <a:off x="14516" y="585910"/>
            <a:ext cx="9144000" cy="0"/>
          </a:xfrm>
          <a:prstGeom prst="line">
            <a:avLst/>
          </a:prstGeom>
          <a:noFill/>
          <a:ln w="28575" cap="rnd">
            <a:solidFill>
              <a:srgbClr val="0000CC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910115" y="55433"/>
            <a:ext cx="3621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.VnAvant" pitchFamily="34" charset="0"/>
              </a:rPr>
              <a:t>LuyÖn</a:t>
            </a:r>
            <a:r>
              <a:rPr lang="en-US" sz="2800" b="1" dirty="0">
                <a:solidFill>
                  <a:schemeClr val="bg1"/>
                </a:solidFill>
                <a:latin typeface=".VnAvant" pitchFamily="34" charset="0"/>
              </a:rPr>
              <a:t> ®</a:t>
            </a:r>
            <a:r>
              <a:rPr lang="en-US" sz="2800" b="1" dirty="0" err="1">
                <a:solidFill>
                  <a:schemeClr val="bg1"/>
                </a:solidFill>
                <a:latin typeface=".VnAvant" pitchFamily="34" charset="0"/>
              </a:rPr>
              <a:t>äc</a:t>
            </a:r>
            <a:r>
              <a:rPr lang="en-US" sz="2800" b="1" dirty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.VnAvant" pitchFamily="34" charset="0"/>
              </a:rPr>
              <a:t>tõ</a:t>
            </a:r>
            <a:r>
              <a:rPr lang="en-US" sz="2800" b="1" dirty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.VnAvant" pitchFamily="34" charset="0"/>
              </a:rPr>
              <a:t>ng</a:t>
            </a:r>
            <a:r>
              <a:rPr lang="en-US" sz="2800" b="1" dirty="0">
                <a:solidFill>
                  <a:schemeClr val="bg1"/>
                </a:solidFill>
                <a:latin typeface=".VnAvant" pitchFamily="34" charset="0"/>
              </a:rPr>
              <a:t>÷</a:t>
            </a:r>
          </a:p>
        </p:txBody>
      </p:sp>
      <p:sp>
        <p:nvSpPr>
          <p:cNvPr id="4" name="Oval 3"/>
          <p:cNvSpPr/>
          <p:nvPr/>
        </p:nvSpPr>
        <p:spPr>
          <a:xfrm>
            <a:off x="267607" y="1030508"/>
            <a:ext cx="2642508" cy="812802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cuèc</a:t>
            </a:r>
            <a:r>
              <a:rPr lang="en-US" sz="24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®</a:t>
            </a:r>
            <a:r>
              <a:rPr lang="en-US" sz="24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Êt</a:t>
            </a:r>
            <a:endParaRPr lang="en-US" sz="24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3149601" y="1059538"/>
            <a:ext cx="2830286" cy="769258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trång</a:t>
            </a:r>
            <a:r>
              <a:rPr lang="en-US" sz="24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c¶i</a:t>
            </a:r>
            <a:r>
              <a:rPr lang="en-US" sz="24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cñ</a:t>
            </a:r>
            <a:endParaRPr lang="en-US" sz="2400" b="1" dirty="0">
              <a:solidFill>
                <a:srgbClr val="0000CC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6346374" y="1030508"/>
            <a:ext cx="2652481" cy="812801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gieo</a:t>
            </a:r>
            <a:endParaRPr lang="en-US" sz="2400" b="1" dirty="0">
              <a:solidFill>
                <a:srgbClr val="0000CC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267607" y="2374901"/>
            <a:ext cx="2642508" cy="820056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ngho¶nh</a:t>
            </a:r>
            <a:r>
              <a:rPr lang="en-US" sz="24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l¹i</a:t>
            </a:r>
            <a:endParaRPr lang="en-US" sz="2400" b="1" dirty="0">
              <a:solidFill>
                <a:srgbClr val="0000CC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3297920" y="2334987"/>
            <a:ext cx="2533648" cy="812801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ch¹y </a:t>
            </a:r>
            <a:r>
              <a:rPr lang="en-US" sz="24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tíi</a:t>
            </a:r>
            <a:endParaRPr lang="en-US" sz="2400" b="1" dirty="0">
              <a:solidFill>
                <a:srgbClr val="0000CC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46374" y="-377371"/>
            <a:ext cx="3080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.VnAvant" pitchFamily="34" charset="0"/>
              </a:rPr>
              <a:t>¨</a:t>
            </a:r>
          </a:p>
        </p:txBody>
      </p:sp>
      <p:sp>
        <p:nvSpPr>
          <p:cNvPr id="12" name="Oval 11"/>
          <p:cNvSpPr/>
          <p:nvPr/>
        </p:nvSpPr>
        <p:spPr>
          <a:xfrm>
            <a:off x="6280550" y="2327733"/>
            <a:ext cx="2533648" cy="812801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b</a:t>
            </a:r>
            <a:r>
              <a:rPr lang="en-US" sz="2400" b="1" dirty="0" err="1">
                <a:solidFill>
                  <a:srgbClr val="0000CC"/>
                </a:solidFill>
                <a:latin typeface=".VnAvant" pitchFamily="34" charset="0"/>
              </a:rPr>
              <a:t>×</a:t>
            </a:r>
            <a:r>
              <a:rPr lang="en-US" sz="24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nh</a:t>
            </a:r>
            <a:r>
              <a:rPr lang="en-US" sz="24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tÜnh</a:t>
            </a:r>
            <a:endParaRPr lang="en-US" sz="2400" b="1" dirty="0">
              <a:solidFill>
                <a:srgbClr val="0000CC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76467" y="3713848"/>
            <a:ext cx="2533648" cy="812801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kho¶nh</a:t>
            </a:r>
            <a:r>
              <a:rPr lang="en-US" sz="24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®</a:t>
            </a:r>
            <a:r>
              <a:rPr lang="en-US" sz="24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Êt</a:t>
            </a:r>
            <a:endParaRPr lang="en-US" sz="2400" b="1" dirty="0">
              <a:solidFill>
                <a:srgbClr val="0000CC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3319692" y="3684818"/>
            <a:ext cx="2533648" cy="812801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thu</a:t>
            </a:r>
            <a:r>
              <a:rPr lang="en-US" sz="24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ho¹ch</a:t>
            </a:r>
          </a:p>
        </p:txBody>
      </p:sp>
      <p:sp>
        <p:nvSpPr>
          <p:cNvPr id="16" name="Oval 15"/>
          <p:cNvSpPr/>
          <p:nvPr/>
        </p:nvSpPr>
        <p:spPr>
          <a:xfrm>
            <a:off x="6280550" y="3653982"/>
            <a:ext cx="2533648" cy="812801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thuéc</a:t>
            </a:r>
            <a:r>
              <a:rPr lang="en-US" sz="24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vÒ</a:t>
            </a:r>
            <a:endParaRPr lang="en-US" sz="2400" b="1" dirty="0">
              <a:solidFill>
                <a:srgbClr val="0000CC"/>
              </a:solidFill>
              <a:latin typeface=".VnAvant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960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19" grpId="0" animBg="1"/>
      <p:bldP spid="20" grpId="0" animBg="1"/>
      <p:bldP spid="21" grpId="0" animBg="1"/>
      <p:bldP spid="12" grpId="0" animBg="1"/>
      <p:bldP spid="13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8" y="14523"/>
            <a:ext cx="9129486" cy="5715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24114" y="1869831"/>
            <a:ext cx="79973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C00000"/>
                </a:solidFill>
                <a:latin typeface=".VnAvant" pitchFamily="34" charset="0"/>
              </a:rPr>
              <a:t>Nãi</a:t>
            </a:r>
            <a:r>
              <a:rPr lang="en-US" sz="2800" b="1" dirty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.VnAvant" pitchFamily="34" charset="0"/>
              </a:rPr>
              <a:t>tiÕp</a:t>
            </a:r>
            <a:r>
              <a:rPr lang="en-US" sz="2800" b="1" dirty="0">
                <a:solidFill>
                  <a:srgbClr val="C00000"/>
                </a:solidFill>
                <a:latin typeface=".VnAvant" pitchFamily="34" charset="0"/>
              </a:rPr>
              <a:t> ®Ó </a:t>
            </a:r>
            <a:r>
              <a:rPr lang="en-US" sz="2800" b="1" dirty="0" err="1">
                <a:solidFill>
                  <a:srgbClr val="C00000"/>
                </a:solidFill>
                <a:latin typeface=".VnAvant" pitchFamily="34" charset="0"/>
              </a:rPr>
              <a:t>hoµn</a:t>
            </a:r>
            <a:r>
              <a:rPr lang="en-US" sz="2800" b="1" dirty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.VnAvant" pitchFamily="34" charset="0"/>
              </a:rPr>
              <a:t>thµnh</a:t>
            </a:r>
            <a:r>
              <a:rPr lang="en-US" sz="2800" b="1" dirty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.VnAvant" pitchFamily="34" charset="0"/>
              </a:rPr>
              <a:t>c©u</a:t>
            </a:r>
            <a:r>
              <a:rPr lang="en-US" sz="2800" b="1" dirty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.VnAvant" pitchFamily="34" charset="0"/>
              </a:rPr>
              <a:t>b¸c</a:t>
            </a:r>
            <a:r>
              <a:rPr lang="en-US" sz="2800" b="1" dirty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.VnAvant" pitchFamily="34" charset="0"/>
              </a:rPr>
              <a:t>n«ng</a:t>
            </a:r>
            <a:r>
              <a:rPr lang="en-US" sz="2800" b="1" dirty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.VnAvant" pitchFamily="34" charset="0"/>
              </a:rPr>
              <a:t>d©n</a:t>
            </a:r>
            <a:r>
              <a:rPr lang="en-US" sz="2800" b="1" dirty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.VnAvant" pitchFamily="34" charset="0"/>
              </a:rPr>
              <a:t>nãi</a:t>
            </a:r>
            <a:r>
              <a:rPr lang="en-US" sz="2800" b="1" dirty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.VnAvant" pitchFamily="34" charset="0"/>
              </a:rPr>
              <a:t>víi</a:t>
            </a:r>
            <a:r>
              <a:rPr lang="en-US" sz="2800" b="1" dirty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.VnAvant" pitchFamily="34" charset="0"/>
              </a:rPr>
              <a:t>gÊu</a:t>
            </a:r>
            <a:r>
              <a:rPr lang="en-US" sz="2800" b="1" dirty="0">
                <a:solidFill>
                  <a:srgbClr val="C00000"/>
                </a:solidFill>
                <a:latin typeface=".VnAvant" pitchFamily="34" charset="0"/>
              </a:rPr>
              <a:t>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75771" y="2872023"/>
            <a:ext cx="8679543" cy="2106377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624114" y="2985492"/>
            <a:ext cx="7997372" cy="1682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b="1" dirty="0" err="1">
                <a:solidFill>
                  <a:schemeClr val="bg1"/>
                </a:solidFill>
                <a:latin typeface=".VnAvant" pitchFamily="34" charset="0"/>
              </a:rPr>
              <a:t>Lóc</a:t>
            </a:r>
            <a:r>
              <a:rPr lang="en-US" sz="2800" b="1" dirty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.VnAvant" pitchFamily="34" charset="0"/>
              </a:rPr>
              <a:t>thu</a:t>
            </a:r>
            <a:r>
              <a:rPr lang="en-US" sz="2800" b="1" dirty="0">
                <a:solidFill>
                  <a:schemeClr val="bg1"/>
                </a:solidFill>
                <a:latin typeface=".VnAvant" pitchFamily="34" charset="0"/>
              </a:rPr>
              <a:t> ho¹ch </a:t>
            </a:r>
            <a:r>
              <a:rPr lang="en-US" sz="2800" b="1" dirty="0" err="1">
                <a:solidFill>
                  <a:schemeClr val="bg1"/>
                </a:solidFill>
                <a:latin typeface=".VnAvant" pitchFamily="34" charset="0"/>
              </a:rPr>
              <a:t>t«I</a:t>
            </a:r>
            <a:r>
              <a:rPr lang="en-US" sz="2800" b="1" dirty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.VnAvant" pitchFamily="34" charset="0"/>
              </a:rPr>
              <a:t>chØ</a:t>
            </a:r>
            <a:r>
              <a:rPr lang="en-US" sz="2800" b="1" dirty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.VnAvant" pitchFamily="34" charset="0"/>
              </a:rPr>
              <a:t>lÊy</a:t>
            </a:r>
            <a:r>
              <a:rPr lang="en-US" sz="2800" b="1" dirty="0">
                <a:solidFill>
                  <a:schemeClr val="bg1"/>
                </a:solidFill>
                <a:latin typeface=".VnAvant" pitchFamily="34" charset="0"/>
              </a:rPr>
              <a:t>……</a:t>
            </a:r>
          </a:p>
          <a:p>
            <a:pPr>
              <a:lnSpc>
                <a:spcPct val="200000"/>
              </a:lnSpc>
            </a:pPr>
            <a:r>
              <a:rPr lang="en-US" sz="2800" b="1" dirty="0" err="1">
                <a:solidFill>
                  <a:schemeClr val="bg1"/>
                </a:solidFill>
                <a:latin typeface=".VnAvant" pitchFamily="34" charset="0"/>
              </a:rPr>
              <a:t>TÊt</a:t>
            </a:r>
            <a:r>
              <a:rPr lang="en-US" sz="2800" b="1" dirty="0">
                <a:solidFill>
                  <a:schemeClr val="bg1"/>
                </a:solidFill>
                <a:latin typeface=".VnAvant" pitchFamily="34" charset="0"/>
              </a:rPr>
              <a:t> c¶ </a:t>
            </a:r>
            <a:r>
              <a:rPr lang="en-US" sz="2800" b="1" dirty="0" err="1">
                <a:solidFill>
                  <a:schemeClr val="bg1"/>
                </a:solidFill>
                <a:latin typeface=".VnAvant" pitchFamily="34" charset="0"/>
              </a:rPr>
              <a:t>phÇn</a:t>
            </a:r>
            <a:r>
              <a:rPr lang="en-US" sz="2800" b="1" dirty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.VnAvant" pitchFamily="34" charset="0"/>
              </a:rPr>
              <a:t>cßn</a:t>
            </a:r>
            <a:r>
              <a:rPr lang="en-US" sz="2800" b="1" dirty="0">
                <a:solidFill>
                  <a:schemeClr val="bg1"/>
                </a:solidFill>
                <a:latin typeface=".VnAvant" pitchFamily="34" charset="0"/>
              </a:rPr>
              <a:t> l¹i…….</a:t>
            </a:r>
          </a:p>
        </p:txBody>
      </p:sp>
    </p:spTree>
    <p:extLst>
      <p:ext uri="{BB962C8B-B14F-4D97-AF65-F5344CB8AC3E}">
        <p14:creationId xmlns:p14="http://schemas.microsoft.com/office/powerpoint/2010/main" val="41158744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97"/>
          <a:stretch/>
        </p:blipFill>
        <p:spPr>
          <a:xfrm>
            <a:off x="0" y="-1"/>
            <a:ext cx="9144000" cy="573972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8596" y="2240641"/>
            <a:ext cx="481012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1295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4" descr="NGANG1">
            <a:hlinkClick r:id="rId17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77" y="901570"/>
            <a:ext cx="64426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79" name="Group 2"/>
          <p:cNvGrpSpPr>
            <a:grpSpLocks/>
          </p:cNvGrpSpPr>
          <p:nvPr/>
        </p:nvGrpSpPr>
        <p:grpSpPr bwMode="auto">
          <a:xfrm rot="5400000">
            <a:off x="7921363" y="523347"/>
            <a:ext cx="616479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0" name="Group 5"/>
          <p:cNvGrpSpPr>
            <a:grpSpLocks/>
          </p:cNvGrpSpPr>
          <p:nvPr/>
        </p:nvGrpSpPr>
        <p:grpSpPr bwMode="auto">
          <a:xfrm rot="5400000">
            <a:off x="1006213" y="626269"/>
            <a:ext cx="616479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1" name="Group 8"/>
          <p:cNvGrpSpPr>
            <a:grpSpLocks/>
          </p:cNvGrpSpPr>
          <p:nvPr/>
        </p:nvGrpSpPr>
        <p:grpSpPr bwMode="auto">
          <a:xfrm rot="5400000">
            <a:off x="350576" y="583937"/>
            <a:ext cx="616479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2" name="Group 11"/>
          <p:cNvGrpSpPr>
            <a:grpSpLocks/>
          </p:cNvGrpSpPr>
          <p:nvPr/>
        </p:nvGrpSpPr>
        <p:grpSpPr bwMode="auto">
          <a:xfrm>
            <a:off x="1214439" y="164042"/>
            <a:ext cx="7700962" cy="1148292"/>
            <a:chOff x="766" y="149"/>
            <a:chExt cx="4851" cy="868"/>
          </a:xfrm>
        </p:grpSpPr>
        <p:pic>
          <p:nvPicPr>
            <p:cNvPr id="24622" name="Picture 12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3" name="Picture 13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4" name="Picture 14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30856" y="812271"/>
            <a:ext cx="7010400" cy="46990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84" name="Rectangle 18"/>
          <p:cNvSpPr>
            <a:spLocks noChangeArrowheads="1"/>
          </p:cNvSpPr>
          <p:nvPr/>
        </p:nvSpPr>
        <p:spPr bwMode="auto">
          <a:xfrm>
            <a:off x="131763" y="904875"/>
            <a:ext cx="1592262" cy="4606396"/>
          </a:xfrm>
          <a:prstGeom prst="rect">
            <a:avLst/>
          </a:prstGeom>
          <a:solidFill>
            <a:srgbClr val="7030A0"/>
          </a:soli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4585" name="Group 19"/>
          <p:cNvGrpSpPr>
            <a:grpSpLocks/>
          </p:cNvGrpSpPr>
          <p:nvPr/>
        </p:nvGrpSpPr>
        <p:grpSpPr bwMode="auto">
          <a:xfrm>
            <a:off x="4641850" y="129648"/>
            <a:ext cx="4273550" cy="390261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4586" name="AutoShape 22"/>
          <p:cNvSpPr>
            <a:spLocks noChangeArrowheads="1"/>
          </p:cNvSpPr>
          <p:nvPr/>
        </p:nvSpPr>
        <p:spPr bwMode="auto">
          <a:xfrm>
            <a:off x="63500" y="18523"/>
            <a:ext cx="4578350" cy="649553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4587" name="WordArt 25"/>
          <p:cNvSpPr>
            <a:spLocks noChangeArrowheads="1" noChangeShapeType="1" noTextEdit="1"/>
          </p:cNvSpPr>
          <p:nvPr/>
        </p:nvSpPr>
        <p:spPr bwMode="auto">
          <a:xfrm>
            <a:off x="603250" y="161397"/>
            <a:ext cx="3505200" cy="36115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Câu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</a:t>
            </a:r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hỏi</a:t>
            </a:r>
            <a:endParaRPr lang="en-US" sz="220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24588" name="WordArt 48"/>
          <p:cNvSpPr>
            <a:spLocks noChangeArrowheads="1" noChangeShapeType="1" noTextEdit="1"/>
          </p:cNvSpPr>
          <p:nvPr/>
        </p:nvSpPr>
        <p:spPr bwMode="auto">
          <a:xfrm>
            <a:off x="5686425" y="1333502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5613" name="TextBox 40"/>
          <p:cNvSpPr txBox="1">
            <a:spLocks noChangeArrowheads="1"/>
          </p:cNvSpPr>
          <p:nvPr/>
        </p:nvSpPr>
        <p:spPr bwMode="auto">
          <a:xfrm>
            <a:off x="1930856" y="1055916"/>
            <a:ext cx="7010400" cy="502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vi-VN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Từ nào chưá vần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oanh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143000"/>
            <a:ext cx="1219200" cy="9525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3" y="1333500"/>
            <a:ext cx="606425" cy="55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3" y="1270000"/>
            <a:ext cx="512763" cy="54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3335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3" y="1270001"/>
            <a:ext cx="5826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255449"/>
            <a:ext cx="768350" cy="58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9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42" name="Flowchart: Terminator 41"/>
          <p:cNvSpPr/>
          <p:nvPr>
            <p:custDataLst>
              <p:tags r:id="rId1"/>
            </p:custDataLst>
          </p:nvPr>
        </p:nvSpPr>
        <p:spPr>
          <a:xfrm>
            <a:off x="2308681" y="2943276"/>
            <a:ext cx="2869975" cy="670781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C.</a:t>
            </a:r>
            <a:r>
              <a:rPr lang="vi-VN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trắc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nghiệm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Flowchart: Terminator 42"/>
          <p:cNvSpPr/>
          <p:nvPr>
            <p:custDataLst>
              <p:tags r:id="rId2"/>
            </p:custDataLst>
          </p:nvPr>
        </p:nvSpPr>
        <p:spPr>
          <a:xfrm>
            <a:off x="5775327" y="1828233"/>
            <a:ext cx="2895600" cy="724378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B.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xung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quanh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Flowchart: Terminator 43"/>
          <p:cNvSpPr/>
          <p:nvPr>
            <p:custDataLst>
              <p:tags r:id="rId3"/>
            </p:custDataLst>
          </p:nvPr>
        </p:nvSpPr>
        <p:spPr>
          <a:xfrm>
            <a:off x="2294167" y="1829595"/>
            <a:ext cx="2895600" cy="670780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loanh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quanh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Flowchart: Terminator 46"/>
          <p:cNvSpPr/>
          <p:nvPr>
            <p:custDataLst>
              <p:tags r:id="rId4"/>
            </p:custDataLst>
          </p:nvPr>
        </p:nvSpPr>
        <p:spPr>
          <a:xfrm>
            <a:off x="5785529" y="2943276"/>
            <a:ext cx="2869975" cy="706714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D.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hoa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hồng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23" y="3982728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23" y="3982728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23" y="3988021"/>
            <a:ext cx="1214437" cy="101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23" y="3982728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2085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 nodeType="clickPar">
                      <p:stCondLst>
                        <p:cond delay="0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 nodeType="clickPar">
                      <p:stCondLst>
                        <p:cond delay="0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 nodeType="clickPar">
                      <p:stCondLst>
                        <p:cond delay="0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Mobile_SCRS (7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5" name="Picture 3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6" y="4778376"/>
            <a:ext cx="898525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666" y="4681803"/>
            <a:ext cx="992187" cy="103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7" name="Picture 5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328" y="4745303"/>
            <a:ext cx="930275" cy="96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8" name="Picture 6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9" name="Picture 7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13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0" name="WordArt 8"/>
          <p:cNvSpPr>
            <a:spLocks noChangeArrowheads="1" noChangeShapeType="1" noTextEdit="1"/>
          </p:cNvSpPr>
          <p:nvPr/>
        </p:nvSpPr>
        <p:spPr bwMode="auto">
          <a:xfrm>
            <a:off x="1614489" y="2313782"/>
            <a:ext cx="6681787" cy="7937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96731"/>
              </a:avLst>
            </a:prstTxWarp>
            <a:scene3d>
              <a:camera prst="legacyObliqueTopRight">
                <a:rot lat="21299999" lon="21299999" rev="0"/>
              </a:camera>
              <a:lightRig rig="legacyFlat3" dir="b"/>
            </a:scene3d>
            <a:sp3d extrusionH="430200" prstMaterial="legacyMatte">
              <a:extrusionClr>
                <a:srgbClr val="FDE9E3"/>
              </a:extrusionClr>
            </a:sp3d>
          </a:bodyPr>
          <a:lstStyle/>
          <a:p>
            <a:pPr algn="ctr"/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Xin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Chaân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Thaønh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Caùm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Ôn</a:t>
            </a:r>
            <a:endParaRPr lang="en-US" sz="3600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VNI-Thufap2"/>
            </a:endParaRPr>
          </a:p>
        </p:txBody>
      </p:sp>
    </p:spTree>
    <p:extLst>
      <p:ext uri="{BB962C8B-B14F-4D97-AF65-F5344CB8AC3E}">
        <p14:creationId xmlns:p14="http://schemas.microsoft.com/office/powerpoint/2010/main" val="2609320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id="12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450"/>
                            </p:stCondLst>
                            <p:childTnLst>
                              <p:par>
                                <p:cTn id="18" presetID="22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 animBg="1"/>
      <p:bldP spid="33800" grpId="1" animBg="1"/>
      <p:bldP spid="33800" grpId="2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2FC370A4-C799-4A35-A923-5910F3EE156F}_12.png&quot;/&gt;&lt;left val=&quot;48&quot;/&gt;&lt;top val=&quot;479&quot;/&gt;&lt;width val=&quot;274&quot;/&gt;&lt;height val=&quot;51&quot;/&gt;&lt;hasText val=&quot;1&quot;/&gt;&lt;/Image&gt;&lt;/ThreeDShapeInfo&gt;"/>
  <p:tag name="PRESENTER_SHAPEINFO" val="&lt;ThreeDShapeInfo&gt;&lt;uuid val=&quot;{F9EA4630-C5DC-4EDA-AB1D-F4F67978EBC3}&quot;/&gt;&lt;isInvalidForFieldText val=&quot;1&quot;/&gt;&lt;Image&gt;&lt;filename val=&quot;C:\Users\HP\Documents\My Adobe Presentations\Cac mua trong nam\data\asimages\{F9EA4630-C5DC-4EDA-AB1D-F4F67978EBC3}_12_S.png&quot;/&gt;&lt;left val=&quot;45&quot;/&gt;&lt;top val=&quot;477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EF674A7-B06A-4A2C-B445-8AE79CAE89D6}_12.png&quot;/&gt;&lt;left val=&quot;402&quot;/&gt;&lt;top val=&quot;248&quot;/&gt;&lt;width val=&quot;278&quot;/&gt;&lt;height val=&quot;46&quot;/&gt;&lt;hasText val=&quot;1&quot;/&gt;&lt;/Image&gt;&lt;/ThreeDShapeInfo&gt;"/>
  <p:tag name="PRESENTER_SHAPEINFO" val="&lt;ThreeDShapeInfo&gt;&lt;uuid val=&quot;{F9319AF3-B28B-48E1-AFC6-00023290C413}&quot;/&gt;&lt;isInvalidForFieldText val=&quot;1&quot;/&gt;&lt;Image&gt;&lt;filename val=&quot;C:\Users\HP\Documents\My Adobe Presentations\Cac mua trong nam\data\asimages\{F9319AF3-B28B-48E1-AFC6-00023290C413}_12_S.png&quot;/&gt;&lt;left val=&quot;399&quot;/&gt;&lt;top val=&quot;245&quot;/&gt;&lt;width val=&quot;284&quot;/&gt;&lt;height val=&quot;49&quot;/&gt;&lt;hasText val=&quot;0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1B91F007-CB12-4190-A256-B23A8160302E}_12.png&quot;/&gt;&lt;left val=&quot;402&quot;/&gt;&lt;top val=&quot;480&quot;/&gt;&lt;width val=&quot;278&quot;/&gt;&lt;height val=&quot;52&quot;/&gt;&lt;hasText val=&quot;1&quot;/&gt;&lt;/Image&gt;&lt;/ThreeDShapeInfo&gt;"/>
  <p:tag name="PRESENTER_SHAPEINFO" val="&lt;ThreeDShapeInfo&gt;&lt;uuid val=&quot;{3FF6E482-D4B8-444A-85AA-52825FFB47B6}&quot;/&gt;&lt;isInvalidForFieldText val=&quot;1&quot;/&gt;&lt;Image&gt;&lt;filename val=&quot;C:\Users\HP\Documents\My Adobe Presentations\Cac mua trong nam\data\asimages\{3FF6E482-D4B8-444A-85AA-52825FFB47B6}_12_S.png&quot;/&gt;&lt;left val=&quot;399&quot;/&gt;&lt;top val=&quot;477&quot;/&gt;&lt;width val=&quot;284&quot;/&gt;&lt;height val=&quot;51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C143B106-680C-4A8F-AF21-BA32E66D905C}_12.png&quot;/&gt;&lt;left val=&quot;48&quot;/&gt;&lt;top val=&quot;246&quot;/&gt;&lt;width val=&quot;274&quot;/&gt;&lt;height val=&quot;51&quot;/&gt;&lt;hasText val=&quot;1&quot;/&gt;&lt;/Image&gt;&lt;/ThreeDShapeInfo&gt;"/>
  <p:tag name="PRESENTER_SHAPEINFO" val="&lt;ThreeDShapeInfo&gt;&lt;uuid val=&quot;{3A75290D-B652-4D2F-9669-B75DB99BC20B}&quot;/&gt;&lt;isInvalidForFieldText val=&quot;1&quot;/&gt;&lt;Image&gt;&lt;filename val=&quot;C:\Users\HP\Documents\My Adobe Presentations\Cac mua trong nam\data\asimages\{3A75290D-B652-4D2F-9669-B75DB99BC20B}_12_S.png&quot;/&gt;&lt;left val=&quot;45&quot;/&gt;&lt;top val=&quot;245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BDE73CB-92FD-4977-BA8C-13B36BF9EE36}&quot;/&gt;&lt;isInvalidForFieldText val=&quot;0&quot;/&gt;&lt;Image&gt;&lt;filename val=&quot;C:\Users\HP\Documents\My Adobe Presentations\Cac mua trong nam\data\asimages\{ABDE73CB-92FD-4977-BA8C-13B36BF9EE36}.png&quot;/&gt;&lt;left val=&quot;312&quot;/&gt;&lt;top val=&quot;225&quot;/&gt;&lt;width val=&quot;95&quot;/&gt;&lt;height val=&quot;96&quot;/&gt;&lt;hasText val=&quot;1&quot;/&gt;&lt;/Image&gt;&lt;/ThreeDShape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E14BC79-22E9-4BEC-BB99-BF93236D29E8}&quot;/&gt;&lt;isInvalidForFieldText val=&quot;0&quot;/&gt;&lt;Image&gt;&lt;filename val=&quot;C:\Users\HP\Documents\My Adobe Presentations\Cac mua trong nam\data\asimages\{FE14BC79-22E9-4BEC-BB99-BF93236D29E8}.png&quot;/&gt;&lt;left val=&quot;312&quot;/&gt;&lt;top val=&quot;225&quot;/&gt;&lt;width val=&quot;95&quot;/&gt;&lt;height val=&quot;96&quot;/&gt;&lt;hasText val=&quot;1&quot;/&gt;&lt;/Image&gt;&lt;/ThreeDShape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511CB78-8D3E-4FE5-BE1F-78A7AB08AE79}&quot;/&gt;&lt;isInvalidForFieldText val=&quot;0&quot;/&gt;&lt;Image&gt;&lt;filename val=&quot;C:\Users\HP\Documents\My Adobe Presentations\Cac mua trong nam\data\asimages\{B511CB78-8D3E-4FE5-BE1F-78A7AB08AE79}.png&quot;/&gt;&lt;left val=&quot;312&quot;/&gt;&lt;top val=&quot;226&quot;/&gt;&lt;width val=&quot;95&quot;/&gt;&lt;height val=&quot;95&quot;/&gt;&lt;hasText val=&quot;1&quot;/&gt;&lt;/Image&gt;&lt;/ThreeDShape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5EC5533-63B1-4CD0-9E55-0FB41FDAD26B}&quot;/&gt;&lt;isInvalidForFieldText val=&quot;0&quot;/&gt;&lt;Image&gt;&lt;filename val=&quot;C:\Users\HP\Documents\My Adobe Presentations\Cac mua trong nam\data\asimages\{45EC5533-63B1-4CD0-9E55-0FB41FDAD26B}.png&quot;/&gt;&lt;left val=&quot;312&quot;/&gt;&lt;top val=&quot;225&quot;/&gt;&lt;width val=&quot;95&quot;/&gt;&lt;height val=&quot;96&quot;/&gt;&lt;hasText val=&quot;1&quot;/&gt;&lt;/Image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3931</TotalTime>
  <Words>341</Words>
  <Application>Microsoft Office PowerPoint</Application>
  <PresentationFormat>On-screen Show (16:10)</PresentationFormat>
  <Paragraphs>40</Paragraphs>
  <Slides>9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VNI-Thufap2</vt:lpstr>
      <vt:lpstr>.VnAvant</vt:lpstr>
      <vt:lpstr>Calibri</vt:lpstr>
      <vt:lpstr>Arial Black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admin</cp:lastModifiedBy>
  <cp:revision>443</cp:revision>
  <dcterms:created xsi:type="dcterms:W3CDTF">2020-02-10T09:35:50Z</dcterms:created>
  <dcterms:modified xsi:type="dcterms:W3CDTF">2021-03-08T14:00:52Z</dcterms:modified>
</cp:coreProperties>
</file>