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80" r:id="rId2"/>
    <p:sldId id="256" r:id="rId3"/>
    <p:sldId id="394" r:id="rId4"/>
    <p:sldId id="359" r:id="rId5"/>
    <p:sldId id="395" r:id="rId6"/>
    <p:sldId id="393" r:id="rId7"/>
    <p:sldId id="391" r:id="rId8"/>
    <p:sldId id="308" r:id="rId9"/>
  </p:sldIdLst>
  <p:sldSz cx="9144000" cy="5715000" type="screen16x10"/>
  <p:notesSz cx="6858000" cy="9144000"/>
  <p:embeddedFontLst>
    <p:embeddedFont>
      <p:font typeface=".VnAvant" panose="020B7200000000000000"/>
      <p:regular r:id="rId11"/>
      <p:bold r:id="rId12"/>
      <p:italic r:id="rId13"/>
    </p:embeddedFont>
    <p:embeddedFont>
      <p:font typeface="Calibri" panose="020F0502020204030204" pitchFamily="34" charset="0"/>
      <p:regular r:id="rId14"/>
      <p:bold r:id="rId15"/>
      <p:italic r:id="rId16"/>
      <p:boldItalic r:id="rId17"/>
    </p:embeddedFont>
    <p:embeddedFont>
      <p:font typeface="VNI-Thufap2"/>
      <p:regular r:id="rId18"/>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FFCCFF"/>
    <a:srgbClr val="FF33CC"/>
    <a:srgbClr val="CCFFFF"/>
    <a:srgbClr val="FF7C80"/>
    <a:srgbClr val="99FFCC"/>
    <a:srgbClr val="CCFFCC"/>
    <a:srgbClr val="FF505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67" d="100"/>
          <a:sy n="67" d="100"/>
        </p:scale>
        <p:origin x="1416" y="4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08-Mar-21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2</a:t>
            </a:fld>
            <a:endParaRPr lang="en-US"/>
          </a:p>
        </p:txBody>
      </p:sp>
    </p:spTree>
    <p:extLst>
      <p:ext uri="{BB962C8B-B14F-4D97-AF65-F5344CB8AC3E}">
        <p14:creationId xmlns:p14="http://schemas.microsoft.com/office/powerpoint/2010/main" val="81038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4</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5</a:t>
            </a:fld>
            <a:endParaRPr lang="en-US"/>
          </a:p>
        </p:txBody>
      </p:sp>
    </p:spTree>
    <p:extLst>
      <p:ext uri="{BB962C8B-B14F-4D97-AF65-F5344CB8AC3E}">
        <p14:creationId xmlns:p14="http://schemas.microsoft.com/office/powerpoint/2010/main" val="391745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7</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jp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726875"/>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Tập</a:t>
            </a:r>
            <a:r>
              <a:rPr lang="en-US" sz="2800" b="1">
                <a:solidFill>
                  <a:srgbClr val="006600"/>
                </a:solidFill>
                <a:effectLst>
                  <a:outerShdw blurRad="38100" dist="38100" dir="2700000" algn="tl">
                    <a:srgbClr val="C0C0C0"/>
                  </a:outerShdw>
                </a:effectLst>
                <a:latin typeface="Arial" pitchFamily="34" charset="0"/>
                <a:cs typeface="Arial" pitchFamily="34" charset="0"/>
              </a:rPr>
              <a:t> 2)</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BÀI GIẢNG SOẠN THẢO THEO BỘ SÁCH: CÁNH DIỀU</a:t>
            </a:r>
          </a:p>
        </p:txBody>
      </p:sp>
      <p:sp>
        <p:nvSpPr>
          <p:cNvPr id="68708" name="Text Box 100"/>
          <p:cNvSpPr txBox="1">
            <a:spLocks noChangeArrowheads="1"/>
          </p:cNvSpPr>
          <p:nvPr/>
        </p:nvSpPr>
        <p:spPr bwMode="auto">
          <a:xfrm>
            <a:off x="1981200" y="1816396"/>
            <a:ext cx="49620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FF0000"/>
                </a:solidFill>
                <a:latin typeface="Arial" pitchFamily="34" charset="0"/>
                <a:cs typeface="Arial" pitchFamily="34" charset="0"/>
              </a:rPr>
              <a:t>TIẾNG VIỆT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5164" y="3449045"/>
            <a:ext cx="2656386" cy="2018619"/>
          </a:xfrm>
          <a:prstGeom prst="rect">
            <a:avLst/>
          </a:prstGeom>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5704115"/>
            <a:chOff x="0" y="0"/>
            <a:chExt cx="9144000" cy="570411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041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48" y="5101661"/>
              <a:ext cx="1416051" cy="32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ounded Rectangle 5"/>
          <p:cNvSpPr/>
          <p:nvPr/>
        </p:nvSpPr>
        <p:spPr>
          <a:xfrm>
            <a:off x="805543" y="1538513"/>
            <a:ext cx="7532913" cy="2162628"/>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VnAvant" pitchFamily="34" charset="0"/>
                <a:ea typeface="Tahoma" pitchFamily="34" charset="0"/>
                <a:cs typeface="Tahoma" pitchFamily="34" charset="0"/>
              </a:rPr>
              <a:t>Bµi</a:t>
            </a:r>
            <a:r>
              <a:rPr lang="en-US" sz="4000" b="1" dirty="0">
                <a:solidFill>
                  <a:srgbClr val="FFFF00"/>
                </a:solidFill>
                <a:latin typeface=".VnAvant" pitchFamily="34" charset="0"/>
                <a:ea typeface="Tahoma" pitchFamily="34" charset="0"/>
                <a:cs typeface="Tahoma" pitchFamily="34" charset="0"/>
              </a:rPr>
              <a:t> 130</a:t>
            </a:r>
          </a:p>
          <a:p>
            <a:pPr algn="ctr"/>
            <a:r>
              <a:rPr lang="en-US" sz="8800" b="1" dirty="0" err="1">
                <a:solidFill>
                  <a:srgbClr val="FFFF00"/>
                </a:solidFill>
                <a:latin typeface=".VnAvant" pitchFamily="34" charset="0"/>
              </a:rPr>
              <a:t>o¨ng</a:t>
            </a:r>
            <a:r>
              <a:rPr lang="en-US" sz="8800" b="1" dirty="0">
                <a:solidFill>
                  <a:srgbClr val="FFFF00"/>
                </a:solidFill>
                <a:latin typeface=".VnAvant" pitchFamily="34" charset="0"/>
              </a:rPr>
              <a:t> – </a:t>
            </a:r>
            <a:r>
              <a:rPr lang="en-US" sz="8800" b="1" dirty="0" err="1">
                <a:solidFill>
                  <a:srgbClr val="FFFF00"/>
                </a:solidFill>
                <a:latin typeface=".VnAvant" pitchFamily="34" charset="0"/>
              </a:rPr>
              <a:t>o¨c</a:t>
            </a:r>
            <a:endParaRPr lang="en-US" sz="8800" b="1" dirty="0">
              <a:solidFill>
                <a:srgbClr val="FFFF00"/>
              </a:solidFill>
              <a:latin typeface=".VnAvant" pitchFamily="34" charset="0"/>
              <a:ea typeface="Tahoma" pitchFamily="34" charset="0"/>
              <a:cs typeface="Tahoma" pitchFamily="34" charset="0"/>
            </a:endParaRPr>
          </a:p>
        </p:txBody>
      </p:sp>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7237" y="131607"/>
            <a:ext cx="1975221" cy="523220"/>
          </a:xfrm>
          <a:prstGeom prst="rect">
            <a:avLst/>
          </a:prstGeom>
        </p:spPr>
        <p:txBody>
          <a:bodyPr wrap="none">
            <a:spAutoFit/>
          </a:bodyPr>
          <a:lstStyle/>
          <a:p>
            <a:pPr algn="ctr"/>
            <a:r>
              <a:rPr lang="en-US" sz="2800" b="1" dirty="0" err="1">
                <a:solidFill>
                  <a:srgbClr val="FF0000"/>
                </a:solidFill>
                <a:latin typeface="Arial" pitchFamily="34" charset="0"/>
                <a:cs typeface="Arial" pitchFamily="34" charset="0"/>
              </a:rPr>
              <a:t>Giới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thiệu</a:t>
            </a:r>
            <a:r>
              <a:rPr lang="en-US" sz="2800" b="1" dirty="0">
                <a:solidFill>
                  <a:srgbClr val="FF0000"/>
                </a:solidFill>
                <a:latin typeface="Arial" pitchFamily="34" charset="0"/>
                <a:cs typeface="Arial" pitchFamily="34" charset="0"/>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 y="747161"/>
            <a:ext cx="9144000" cy="2800350"/>
          </a:xfrm>
          <a:prstGeom prst="rect">
            <a:avLst/>
          </a:prstGeom>
        </p:spPr>
      </p:pic>
      <p:sp>
        <p:nvSpPr>
          <p:cNvPr id="7" name="Rectangle 6"/>
          <p:cNvSpPr/>
          <p:nvPr/>
        </p:nvSpPr>
        <p:spPr>
          <a:xfrm>
            <a:off x="92846" y="3549998"/>
            <a:ext cx="8862467" cy="1938992"/>
          </a:xfrm>
          <a:prstGeom prst="rect">
            <a:avLst/>
          </a:prstGeom>
        </p:spPr>
        <p:txBody>
          <a:bodyPr wrap="square">
            <a:spAutoFit/>
          </a:bodyPr>
          <a:lstStyle/>
          <a:p>
            <a:pPr algn="just"/>
            <a:r>
              <a:rPr lang="vi-VN" sz="2400" b="1" dirty="0">
                <a:solidFill>
                  <a:srgbClr val="006600"/>
                </a:solidFill>
              </a:rPr>
              <a:t>Bài đọc Ai can đảm? nói về 3 bạn cùng chơi trong sân: Một bạn khoe mình có khẩu súng nhựa. (Hoàng, mặc áo màu xanh da trời, đang bỏ chạy). Một bạn khoe thanh kiếm gồ (Thắng, mặc áo màu cam sẫm). Bạn Tiến (áo vàng) chưa kịp nói gì. Nhưng khi có đàn ngồng đến thì mới rõ ai can đảm</a:t>
            </a:r>
          </a:p>
        </p:txBody>
      </p:sp>
    </p:spTree>
    <p:extLst>
      <p:ext uri="{BB962C8B-B14F-4D97-AF65-F5344CB8AC3E}">
        <p14:creationId xmlns:p14="http://schemas.microsoft.com/office/powerpoint/2010/main" val="131025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14650"/>
            <a:ext cx="9144000" cy="2800350"/>
          </a:xfrm>
          <a:prstGeom prst="rect">
            <a:avLst/>
          </a:prstGeom>
        </p:spPr>
      </p:pic>
      <p:sp>
        <p:nvSpPr>
          <p:cNvPr id="12" name="TextBox 11"/>
          <p:cNvSpPr txBox="1"/>
          <p:nvPr/>
        </p:nvSpPr>
        <p:spPr>
          <a:xfrm>
            <a:off x="130629" y="-2027"/>
            <a:ext cx="2409372" cy="523220"/>
          </a:xfrm>
          <a:prstGeom prst="rect">
            <a:avLst/>
          </a:prstGeom>
          <a:noFill/>
        </p:spPr>
        <p:txBody>
          <a:bodyPr wrap="square" rtlCol="0">
            <a:spAutoFit/>
          </a:bodyPr>
          <a:lstStyle/>
          <a:p>
            <a:r>
              <a:rPr lang="en-US" sz="2800" b="1" dirty="0">
                <a:solidFill>
                  <a:srgbClr val="FF0000"/>
                </a:solidFill>
                <a:latin typeface=".VnAvant" pitchFamily="34" charset="0"/>
              </a:rPr>
              <a:t>3. </a:t>
            </a:r>
            <a:r>
              <a:rPr lang="en-US" sz="2800" b="1" dirty="0" err="1">
                <a:solidFill>
                  <a:srgbClr val="FF0000"/>
                </a:solidFill>
                <a:latin typeface=".VnAvant" pitchFamily="34" charset="0"/>
              </a:rPr>
              <a:t>TËp</a:t>
            </a:r>
            <a:r>
              <a:rPr lang="en-US" sz="2800" b="1" dirty="0">
                <a:solidFill>
                  <a:srgbClr val="FF0000"/>
                </a:solidFill>
                <a:latin typeface=".VnAvant" pitchFamily="34" charset="0"/>
              </a:rPr>
              <a:t> ®</a:t>
            </a:r>
            <a:r>
              <a:rPr lang="en-US" sz="2800" b="1" dirty="0" err="1">
                <a:solidFill>
                  <a:srgbClr val="FF0000"/>
                </a:solidFill>
                <a:latin typeface=".VnAvant" pitchFamily="34" charset="0"/>
              </a:rPr>
              <a:t>äc</a:t>
            </a:r>
            <a:r>
              <a:rPr lang="en-US" sz="2800" b="1" dirty="0">
                <a:solidFill>
                  <a:srgbClr val="FF0000"/>
                </a:solidFill>
                <a:latin typeface=".VnAvant" pitchFamily="34" charset="0"/>
              </a:rPr>
              <a:t>:</a:t>
            </a:r>
          </a:p>
        </p:txBody>
      </p:sp>
      <p:sp>
        <p:nvSpPr>
          <p:cNvPr id="13" name="TextBox 12"/>
          <p:cNvSpPr txBox="1"/>
          <p:nvPr/>
        </p:nvSpPr>
        <p:spPr>
          <a:xfrm>
            <a:off x="3716659" y="-13455"/>
            <a:ext cx="2233304" cy="523220"/>
          </a:xfrm>
          <a:prstGeom prst="rect">
            <a:avLst/>
          </a:prstGeom>
          <a:noFill/>
        </p:spPr>
        <p:txBody>
          <a:bodyPr wrap="none" rtlCol="0">
            <a:spAutoFit/>
          </a:bodyPr>
          <a:lstStyle/>
          <a:p>
            <a:pPr algn="ctr"/>
            <a:r>
              <a:rPr lang="en-US" sz="2800" b="1" dirty="0">
                <a:solidFill>
                  <a:srgbClr val="C00000"/>
                </a:solidFill>
                <a:latin typeface=".VnAvant" pitchFamily="34" charset="0"/>
              </a:rPr>
              <a:t>Ai can ®¶m</a:t>
            </a:r>
          </a:p>
        </p:txBody>
      </p:sp>
      <p:sp>
        <p:nvSpPr>
          <p:cNvPr id="19" name="Line 45"/>
          <p:cNvSpPr>
            <a:spLocks noChangeShapeType="1"/>
          </p:cNvSpPr>
          <p:nvPr/>
        </p:nvSpPr>
        <p:spPr bwMode="auto">
          <a:xfrm>
            <a:off x="14516" y="498826"/>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 name="TextBox 4"/>
          <p:cNvSpPr txBox="1"/>
          <p:nvPr/>
        </p:nvSpPr>
        <p:spPr>
          <a:xfrm>
            <a:off x="14516" y="521193"/>
            <a:ext cx="8672984" cy="2246769"/>
          </a:xfrm>
          <a:prstGeom prst="rect">
            <a:avLst/>
          </a:prstGeom>
          <a:noFill/>
        </p:spPr>
        <p:txBody>
          <a:bodyPr wrap="square" rtlCol="0">
            <a:spAutoFit/>
          </a:bodyPr>
          <a:lstStyle/>
          <a:p>
            <a:pPr algn="just"/>
            <a:r>
              <a:rPr lang="en-US" sz="2000" b="1" dirty="0">
                <a:solidFill>
                  <a:srgbClr val="006600"/>
                </a:solidFill>
                <a:latin typeface=".VnAvant" pitchFamily="34" charset="0"/>
              </a:rPr>
              <a:t>Ba b¹n </a:t>
            </a:r>
            <a:r>
              <a:rPr lang="en-US" sz="2000" b="1" dirty="0" err="1">
                <a:solidFill>
                  <a:srgbClr val="006600"/>
                </a:solidFill>
                <a:latin typeface=".VnAvant" pitchFamily="34" charset="0"/>
              </a:rPr>
              <a:t>ch¬i</a:t>
            </a:r>
            <a:r>
              <a:rPr lang="en-US" sz="2000" b="1" dirty="0">
                <a:solidFill>
                  <a:srgbClr val="006600"/>
                </a:solidFill>
                <a:latin typeface=".VnAvant" pitchFamily="34" charset="0"/>
              </a:rPr>
              <a:t> </a:t>
            </a:r>
            <a:r>
              <a:rPr lang="en-US" sz="2000" b="1" dirty="0" err="1">
                <a:solidFill>
                  <a:srgbClr val="006600"/>
                </a:solidFill>
                <a:latin typeface=".VnAvant" pitchFamily="34" charset="0"/>
              </a:rPr>
              <a:t>trong</a:t>
            </a:r>
            <a:r>
              <a:rPr lang="en-US" sz="2000" b="1" dirty="0">
                <a:solidFill>
                  <a:srgbClr val="006600"/>
                </a:solidFill>
                <a:latin typeface=".VnAvant" pitchFamily="34" charset="0"/>
              </a:rPr>
              <a:t> </a:t>
            </a:r>
            <a:r>
              <a:rPr lang="en-US" sz="2000" b="1" dirty="0" err="1">
                <a:solidFill>
                  <a:srgbClr val="006600"/>
                </a:solidFill>
                <a:latin typeface=".VnAvant" pitchFamily="34" charset="0"/>
              </a:rPr>
              <a:t>s©n</a:t>
            </a:r>
            <a:r>
              <a:rPr lang="en-US" sz="2000" b="1" dirty="0">
                <a:solidFill>
                  <a:srgbClr val="006600"/>
                </a:solidFill>
                <a:latin typeface=".VnAvant" pitchFamily="34" charset="0"/>
              </a:rPr>
              <a:t>.</a:t>
            </a:r>
          </a:p>
          <a:p>
            <a:pPr algn="just"/>
            <a:r>
              <a:rPr lang="en-US" sz="2000" b="1" dirty="0">
                <a:solidFill>
                  <a:srgbClr val="006600"/>
                </a:solidFill>
                <a:latin typeface=".VnAvant" pitchFamily="34" charset="0"/>
              </a:rPr>
              <a:t>   </a:t>
            </a:r>
            <a:r>
              <a:rPr lang="en-US" sz="2000" b="1" dirty="0" err="1">
                <a:solidFill>
                  <a:srgbClr val="006600"/>
                </a:solidFill>
                <a:latin typeface=".VnAvant" pitchFamily="34" charset="0"/>
              </a:rPr>
              <a:t>Hoµng</a:t>
            </a:r>
            <a:r>
              <a:rPr lang="en-US" sz="2000" b="1" dirty="0">
                <a:solidFill>
                  <a:srgbClr val="006600"/>
                </a:solidFill>
                <a:latin typeface=".VnAvant" pitchFamily="34" charset="0"/>
              </a:rPr>
              <a:t> </a:t>
            </a:r>
            <a:r>
              <a:rPr lang="en-US" sz="2000" b="1" dirty="0" err="1">
                <a:solidFill>
                  <a:srgbClr val="006600"/>
                </a:solidFill>
                <a:latin typeface=".VnAvant" pitchFamily="34" charset="0"/>
              </a:rPr>
              <a:t>liÕn</a:t>
            </a:r>
            <a:r>
              <a:rPr lang="en-US" sz="2000" b="1" dirty="0">
                <a:solidFill>
                  <a:srgbClr val="006600"/>
                </a:solidFill>
                <a:latin typeface=".VnAvant" pitchFamily="34" charset="0"/>
              </a:rPr>
              <a:t> tho¾ng </a:t>
            </a:r>
            <a:r>
              <a:rPr lang="en-US" sz="2000" b="1" dirty="0" err="1">
                <a:solidFill>
                  <a:srgbClr val="006600"/>
                </a:solidFill>
                <a:latin typeface=".VnAvant" pitchFamily="34" charset="0"/>
              </a:rPr>
              <a:t>khoe</a:t>
            </a:r>
            <a:r>
              <a:rPr lang="en-US" sz="2000" b="1" dirty="0">
                <a:solidFill>
                  <a:srgbClr val="006600"/>
                </a:solidFill>
                <a:latin typeface=".VnAvant" pitchFamily="34" charset="0"/>
              </a:rPr>
              <a:t> </a:t>
            </a:r>
            <a:r>
              <a:rPr lang="en-US" sz="2000" b="1" dirty="0" err="1">
                <a:solidFill>
                  <a:srgbClr val="006600"/>
                </a:solidFill>
                <a:latin typeface=".VnAvant" pitchFamily="34" charset="0"/>
              </a:rPr>
              <a:t>khÈu</a:t>
            </a:r>
            <a:r>
              <a:rPr lang="en-US" sz="2000" b="1" dirty="0">
                <a:solidFill>
                  <a:srgbClr val="006600"/>
                </a:solidFill>
                <a:latin typeface=".VnAvant" pitchFamily="34" charset="0"/>
              </a:rPr>
              <a:t> </a:t>
            </a:r>
            <a:r>
              <a:rPr lang="en-US" sz="2000" b="1" dirty="0" err="1">
                <a:solidFill>
                  <a:srgbClr val="006600"/>
                </a:solidFill>
                <a:latin typeface=".VnAvant" pitchFamily="34" charset="0"/>
              </a:rPr>
              <a:t>sóng</a:t>
            </a:r>
            <a:r>
              <a:rPr lang="en-US" sz="2000" b="1" dirty="0">
                <a:solidFill>
                  <a:srgbClr val="006600"/>
                </a:solidFill>
                <a:latin typeface=".VnAvant" pitchFamily="34" charset="0"/>
              </a:rPr>
              <a:t> </a:t>
            </a:r>
            <a:r>
              <a:rPr lang="en-US" sz="2000" b="1" dirty="0" err="1">
                <a:solidFill>
                  <a:srgbClr val="006600"/>
                </a:solidFill>
                <a:latin typeface=".VnAvant" pitchFamily="34" charset="0"/>
              </a:rPr>
              <a:t>nhùa</a:t>
            </a:r>
            <a:r>
              <a:rPr lang="en-US" sz="2000" b="1" dirty="0">
                <a:solidFill>
                  <a:srgbClr val="006600"/>
                </a:solidFill>
                <a:latin typeface=".VnAvant" pitchFamily="34" charset="0"/>
              </a:rPr>
              <a:t>: </a:t>
            </a:r>
            <a:r>
              <a:rPr lang="en-US" sz="2000" b="1" dirty="0" err="1">
                <a:solidFill>
                  <a:srgbClr val="006600"/>
                </a:solidFill>
                <a:latin typeface=".VnAvant" pitchFamily="34" charset="0"/>
              </a:rPr>
              <a:t>Th¸ng</a:t>
            </a:r>
            <a:r>
              <a:rPr lang="en-US" sz="2000" b="1" dirty="0">
                <a:solidFill>
                  <a:srgbClr val="006600"/>
                </a:solidFill>
                <a:latin typeface=".VnAvant" pitchFamily="34" charset="0"/>
              </a:rPr>
              <a:t> </a:t>
            </a:r>
            <a:r>
              <a:rPr lang="en-US" sz="2000" b="1" dirty="0" err="1">
                <a:solidFill>
                  <a:srgbClr val="006600"/>
                </a:solidFill>
                <a:latin typeface=".VnAvant" pitchFamily="34" charset="0"/>
              </a:rPr>
              <a:t>vung</a:t>
            </a:r>
            <a:r>
              <a:rPr lang="en-US" sz="2000" b="1" dirty="0">
                <a:solidFill>
                  <a:srgbClr val="006600"/>
                </a:solidFill>
                <a:latin typeface=".VnAvant" pitchFamily="34" charset="0"/>
              </a:rPr>
              <a:t> </a:t>
            </a:r>
            <a:r>
              <a:rPr lang="en-US" sz="2000" b="1" dirty="0" err="1">
                <a:solidFill>
                  <a:srgbClr val="006600"/>
                </a:solidFill>
                <a:latin typeface=".VnAvant" pitchFamily="34" charset="0"/>
              </a:rPr>
              <a:t>thanh</a:t>
            </a:r>
            <a:r>
              <a:rPr lang="en-US" sz="2000" b="1" dirty="0">
                <a:solidFill>
                  <a:srgbClr val="006600"/>
                </a:solidFill>
                <a:latin typeface=".VnAvant" pitchFamily="34" charset="0"/>
              </a:rPr>
              <a:t> </a:t>
            </a:r>
            <a:r>
              <a:rPr lang="en-US" sz="2000" b="1" dirty="0" err="1">
                <a:solidFill>
                  <a:srgbClr val="006600"/>
                </a:solidFill>
                <a:latin typeface=".VnAvant" pitchFamily="34" charset="0"/>
              </a:rPr>
              <a:t>kiÕm</a:t>
            </a:r>
            <a:r>
              <a:rPr lang="en-US" sz="2000" b="1" dirty="0">
                <a:solidFill>
                  <a:srgbClr val="006600"/>
                </a:solidFill>
                <a:latin typeface=".VnAvant" pitchFamily="34" charset="0"/>
              </a:rPr>
              <a:t> </a:t>
            </a:r>
            <a:r>
              <a:rPr lang="en-US" sz="2000" b="1" dirty="0" err="1">
                <a:solidFill>
                  <a:srgbClr val="006600"/>
                </a:solidFill>
                <a:latin typeface=".VnAvant" pitchFamily="34" charset="0"/>
              </a:rPr>
              <a:t>gâ</a:t>
            </a:r>
            <a:r>
              <a:rPr lang="en-US" sz="2000" b="1" dirty="0">
                <a:solidFill>
                  <a:srgbClr val="006600"/>
                </a:solidFill>
                <a:latin typeface=".VnAvant" pitchFamily="34" charset="0"/>
              </a:rPr>
              <a:t>: “</a:t>
            </a:r>
            <a:r>
              <a:rPr lang="en-US" sz="2000" b="1" dirty="0" err="1">
                <a:solidFill>
                  <a:srgbClr val="006600"/>
                </a:solidFill>
                <a:latin typeface=".VnAvant" pitchFamily="34" charset="0"/>
              </a:rPr>
              <a:t>Tí</a:t>
            </a:r>
            <a:r>
              <a:rPr lang="en-US" sz="2000" b="1" dirty="0">
                <a:solidFill>
                  <a:srgbClr val="006600"/>
                </a:solidFill>
                <a:latin typeface=".VnAvant" pitchFamily="34" charset="0"/>
              </a:rPr>
              <a:t> ch¼ng </a:t>
            </a:r>
            <a:r>
              <a:rPr lang="en-US" sz="2000" b="1" dirty="0" err="1">
                <a:solidFill>
                  <a:srgbClr val="006600"/>
                </a:solidFill>
                <a:latin typeface=".VnAvant" pitchFamily="34" charset="0"/>
              </a:rPr>
              <a:t>sî</a:t>
            </a:r>
            <a:r>
              <a:rPr lang="en-US" sz="2000" b="1" dirty="0">
                <a:solidFill>
                  <a:srgbClr val="006600"/>
                </a:solidFill>
                <a:latin typeface=".VnAvant" pitchFamily="34" charset="0"/>
              </a:rPr>
              <a:t> g×”. </a:t>
            </a:r>
            <a:r>
              <a:rPr lang="en-US" sz="2000" b="1" dirty="0" err="1">
                <a:solidFill>
                  <a:srgbClr val="006600"/>
                </a:solidFill>
                <a:latin typeface=".VnAvant" pitchFamily="34" charset="0"/>
              </a:rPr>
              <a:t>TiÕn</a:t>
            </a:r>
            <a:r>
              <a:rPr lang="en-US" sz="2000" b="1" dirty="0">
                <a:solidFill>
                  <a:srgbClr val="006600"/>
                </a:solidFill>
                <a:latin typeface=".VnAvant" pitchFamily="34" charset="0"/>
              </a:rPr>
              <a:t> </a:t>
            </a:r>
            <a:r>
              <a:rPr lang="en-US" sz="2000" b="1" dirty="0" err="1">
                <a:solidFill>
                  <a:srgbClr val="006600"/>
                </a:solidFill>
                <a:latin typeface=".VnAvant" pitchFamily="34" charset="0"/>
              </a:rPr>
              <a:t>chưa</a:t>
            </a:r>
            <a:r>
              <a:rPr lang="en-US" sz="2000" b="1" dirty="0">
                <a:solidFill>
                  <a:srgbClr val="006600"/>
                </a:solidFill>
                <a:latin typeface=".VnAvant" pitchFamily="34" charset="0"/>
              </a:rPr>
              <a:t> </a:t>
            </a:r>
            <a:r>
              <a:rPr lang="en-US" sz="2000" b="1" dirty="0" err="1">
                <a:solidFill>
                  <a:srgbClr val="006600"/>
                </a:solidFill>
                <a:latin typeface=".VnAvant" pitchFamily="34" charset="0"/>
              </a:rPr>
              <a:t>kÞp</a:t>
            </a:r>
            <a:r>
              <a:rPr lang="en-US" sz="2000" b="1" dirty="0">
                <a:solidFill>
                  <a:srgbClr val="006600"/>
                </a:solidFill>
                <a:latin typeface=".VnAvant" pitchFamily="34" charset="0"/>
              </a:rPr>
              <a:t> </a:t>
            </a:r>
            <a:r>
              <a:rPr lang="en-US" sz="2000" b="1" dirty="0" err="1">
                <a:solidFill>
                  <a:srgbClr val="006600"/>
                </a:solidFill>
                <a:latin typeface=".VnAvant" pitchFamily="34" charset="0"/>
              </a:rPr>
              <a:t>nãi</a:t>
            </a:r>
            <a:r>
              <a:rPr lang="en-US" sz="2000" b="1" dirty="0">
                <a:solidFill>
                  <a:srgbClr val="006600"/>
                </a:solidFill>
                <a:latin typeface=".VnAvant" pitchFamily="34" charset="0"/>
              </a:rPr>
              <a:t> g× </a:t>
            </a:r>
            <a:r>
              <a:rPr lang="en-US" sz="2000" b="1" dirty="0" err="1">
                <a:solidFill>
                  <a:srgbClr val="006600"/>
                </a:solidFill>
                <a:latin typeface=".VnAvant" pitchFamily="34" charset="0"/>
              </a:rPr>
              <a:t>th</a:t>
            </a:r>
            <a:r>
              <a:rPr lang="en-US" sz="2000" b="1" dirty="0">
                <a:solidFill>
                  <a:srgbClr val="006600"/>
                </a:solidFill>
                <a:latin typeface=".VnAvant" pitchFamily="34" charset="0"/>
              </a:rPr>
              <a:t>× </a:t>
            </a:r>
            <a:r>
              <a:rPr lang="en-US" sz="2000" b="1" dirty="0" err="1">
                <a:solidFill>
                  <a:srgbClr val="006600"/>
                </a:solidFill>
                <a:latin typeface=".VnAvant" pitchFamily="34" charset="0"/>
              </a:rPr>
              <a:t>mét</a:t>
            </a:r>
            <a:r>
              <a:rPr lang="en-US" sz="2000" b="1" dirty="0">
                <a:solidFill>
                  <a:srgbClr val="006600"/>
                </a:solidFill>
                <a:latin typeface=".VnAvant" pitchFamily="34" charset="0"/>
              </a:rPr>
              <a:t> ®µn </a:t>
            </a:r>
            <a:r>
              <a:rPr lang="en-US" sz="2000" b="1" dirty="0" err="1">
                <a:solidFill>
                  <a:srgbClr val="006600"/>
                </a:solidFill>
                <a:latin typeface=".VnAvant" pitchFamily="34" charset="0"/>
              </a:rPr>
              <a:t>ngçng</a:t>
            </a:r>
            <a:r>
              <a:rPr lang="en-US" sz="2000" b="1" dirty="0">
                <a:solidFill>
                  <a:srgbClr val="006600"/>
                </a:solidFill>
                <a:latin typeface=".VnAvant" pitchFamily="34" charset="0"/>
              </a:rPr>
              <a:t> ®i </a:t>
            </a:r>
            <a:r>
              <a:rPr lang="en-US" sz="2000" b="1" dirty="0" err="1">
                <a:solidFill>
                  <a:srgbClr val="006600"/>
                </a:solidFill>
                <a:latin typeface=".VnAvant" pitchFamily="34" charset="0"/>
              </a:rPr>
              <a:t>vµo</a:t>
            </a:r>
            <a:r>
              <a:rPr lang="en-US" sz="2000" b="1" dirty="0">
                <a:solidFill>
                  <a:srgbClr val="006600"/>
                </a:solidFill>
                <a:latin typeface=".VnAvant" pitchFamily="34" charset="0"/>
              </a:rPr>
              <a:t> </a:t>
            </a:r>
            <a:r>
              <a:rPr lang="en-US" sz="2000" b="1" dirty="0" err="1">
                <a:solidFill>
                  <a:srgbClr val="006600"/>
                </a:solidFill>
                <a:latin typeface=".VnAvant" pitchFamily="34" charset="0"/>
              </a:rPr>
              <a:t>s©n</a:t>
            </a:r>
            <a:r>
              <a:rPr lang="en-US" sz="2000" b="1" dirty="0">
                <a:solidFill>
                  <a:srgbClr val="006600"/>
                </a:solidFill>
                <a:latin typeface=".VnAvant" pitchFamily="34" charset="0"/>
              </a:rPr>
              <a:t>. </a:t>
            </a:r>
            <a:r>
              <a:rPr lang="en-US" sz="2000" b="1" dirty="0" err="1">
                <a:solidFill>
                  <a:srgbClr val="006600"/>
                </a:solidFill>
                <a:latin typeface=".VnAvant" pitchFamily="34" charset="0"/>
              </a:rPr>
              <a:t>Chóng</a:t>
            </a:r>
            <a:r>
              <a:rPr lang="en-US" sz="2000" b="1" dirty="0">
                <a:solidFill>
                  <a:srgbClr val="006600"/>
                </a:solidFill>
                <a:latin typeface=".VnAvant" pitchFamily="34" charset="0"/>
              </a:rPr>
              <a:t> </a:t>
            </a:r>
            <a:r>
              <a:rPr lang="en-US" sz="2000" b="1" dirty="0" err="1">
                <a:solidFill>
                  <a:srgbClr val="006600"/>
                </a:solidFill>
                <a:latin typeface=".VnAvant" pitchFamily="34" charset="0"/>
              </a:rPr>
              <a:t>vư¬n</a:t>
            </a:r>
            <a:r>
              <a:rPr lang="en-US" sz="2000" b="1" dirty="0">
                <a:solidFill>
                  <a:srgbClr val="006600"/>
                </a:solidFill>
                <a:latin typeface=".VnAvant" pitchFamily="34" charset="0"/>
              </a:rPr>
              <a:t> </a:t>
            </a:r>
            <a:r>
              <a:rPr lang="en-US" sz="2000" b="1" dirty="0" err="1">
                <a:solidFill>
                  <a:srgbClr val="006600"/>
                </a:solidFill>
                <a:latin typeface=".VnAvant" pitchFamily="34" charset="0"/>
              </a:rPr>
              <a:t>cæ</a:t>
            </a:r>
            <a:r>
              <a:rPr lang="en-US" sz="2000" b="1" dirty="0">
                <a:solidFill>
                  <a:srgbClr val="006600"/>
                </a:solidFill>
                <a:latin typeface=".VnAvant" pitchFamily="34" charset="0"/>
              </a:rPr>
              <a:t> </a:t>
            </a:r>
            <a:r>
              <a:rPr lang="en-US" sz="2000" b="1" dirty="0" err="1">
                <a:solidFill>
                  <a:srgbClr val="006600"/>
                </a:solidFill>
                <a:latin typeface=".VnAvant" pitchFamily="34" charset="0"/>
              </a:rPr>
              <a:t>dµi</a:t>
            </a:r>
            <a:r>
              <a:rPr lang="en-US" sz="2000" b="1" dirty="0">
                <a:solidFill>
                  <a:srgbClr val="006600"/>
                </a:solidFill>
                <a:latin typeface=".VnAvant" pitchFamily="34" charset="0"/>
              </a:rPr>
              <a:t> ngo½ng, </a:t>
            </a:r>
            <a:r>
              <a:rPr lang="en-US" sz="2000" b="1" dirty="0" err="1">
                <a:solidFill>
                  <a:srgbClr val="006600"/>
                </a:solidFill>
                <a:latin typeface=".VnAvant" pitchFamily="34" charset="0"/>
              </a:rPr>
              <a:t>kªu</a:t>
            </a:r>
            <a:r>
              <a:rPr lang="en-US" sz="2000" b="1" dirty="0">
                <a:solidFill>
                  <a:srgbClr val="006600"/>
                </a:solidFill>
                <a:latin typeface=".VnAvant" pitchFamily="34" charset="0"/>
              </a:rPr>
              <a:t> “</a:t>
            </a:r>
            <a:r>
              <a:rPr lang="en-US" sz="2000" b="1" dirty="0" err="1">
                <a:solidFill>
                  <a:srgbClr val="006600"/>
                </a:solidFill>
                <a:latin typeface=".VnAvant" pitchFamily="34" charset="0"/>
              </a:rPr>
              <a:t>quµng</a:t>
            </a:r>
            <a:r>
              <a:rPr lang="en-US" sz="2000" b="1" dirty="0">
                <a:solidFill>
                  <a:srgbClr val="006600"/>
                </a:solidFill>
                <a:latin typeface=".VnAvant" pitchFamily="34" charset="0"/>
              </a:rPr>
              <a:t> qu¹c”, </a:t>
            </a:r>
            <a:r>
              <a:rPr lang="en-US" sz="2000" b="1" dirty="0" err="1">
                <a:solidFill>
                  <a:srgbClr val="006600"/>
                </a:solidFill>
                <a:latin typeface=".VnAvant" pitchFamily="34" charset="0"/>
              </a:rPr>
              <a:t>chói</a:t>
            </a:r>
            <a:r>
              <a:rPr lang="en-US" sz="2000" b="1" dirty="0">
                <a:solidFill>
                  <a:srgbClr val="006600"/>
                </a:solidFill>
                <a:latin typeface=".VnAvant" pitchFamily="34" charset="0"/>
              </a:rPr>
              <a:t> </a:t>
            </a:r>
            <a:r>
              <a:rPr lang="en-US" sz="2000" b="1" dirty="0" err="1">
                <a:solidFill>
                  <a:srgbClr val="006600"/>
                </a:solidFill>
                <a:latin typeface=".VnAvant" pitchFamily="34" charset="0"/>
              </a:rPr>
              <a:t>má</a:t>
            </a:r>
            <a:r>
              <a:rPr lang="en-US" sz="2000" b="1" dirty="0">
                <a:solidFill>
                  <a:srgbClr val="006600"/>
                </a:solidFill>
                <a:latin typeface=".VnAvant" pitchFamily="34" charset="0"/>
              </a:rPr>
              <a:t> </a:t>
            </a:r>
            <a:r>
              <a:rPr lang="en-US" sz="2000" b="1" dirty="0" err="1">
                <a:solidFill>
                  <a:srgbClr val="006600"/>
                </a:solidFill>
                <a:latin typeface=".VnAvant" pitchFamily="34" charset="0"/>
              </a:rPr>
              <a:t>vÒ</a:t>
            </a:r>
            <a:r>
              <a:rPr lang="en-US" sz="2000" b="1" dirty="0">
                <a:solidFill>
                  <a:srgbClr val="006600"/>
                </a:solidFill>
                <a:latin typeface=".VnAvant" pitchFamily="34" charset="0"/>
              </a:rPr>
              <a:t> </a:t>
            </a:r>
            <a:r>
              <a:rPr lang="en-US" sz="2000" b="1" dirty="0" err="1">
                <a:solidFill>
                  <a:srgbClr val="006600"/>
                </a:solidFill>
                <a:latin typeface=".VnAvant" pitchFamily="34" charset="0"/>
              </a:rPr>
              <a:t>phÝa</a:t>
            </a:r>
            <a:r>
              <a:rPr lang="en-US" sz="2000" b="1" dirty="0">
                <a:solidFill>
                  <a:srgbClr val="006600"/>
                </a:solidFill>
                <a:latin typeface=".VnAvant" pitchFamily="34" charset="0"/>
              </a:rPr>
              <a:t> </a:t>
            </a:r>
            <a:r>
              <a:rPr lang="en-US" sz="2000" b="1" dirty="0" err="1">
                <a:solidFill>
                  <a:srgbClr val="006600"/>
                </a:solidFill>
                <a:latin typeface=".VnAvant" pitchFamily="34" charset="0"/>
              </a:rPr>
              <a:t>trưíc</a:t>
            </a:r>
            <a:r>
              <a:rPr lang="en-US" sz="2000" b="1" dirty="0">
                <a:solidFill>
                  <a:srgbClr val="006600"/>
                </a:solidFill>
                <a:latin typeface=".VnAvant" pitchFamily="34" charset="0"/>
              </a:rPr>
              <a:t> </a:t>
            </a:r>
            <a:r>
              <a:rPr lang="en-US" sz="2000" b="1" dirty="0" err="1">
                <a:solidFill>
                  <a:srgbClr val="006600"/>
                </a:solidFill>
                <a:latin typeface=".VnAvant" pitchFamily="34" charset="0"/>
              </a:rPr>
              <a:t>như</a:t>
            </a:r>
            <a:r>
              <a:rPr lang="en-US" sz="2000" b="1" dirty="0">
                <a:solidFill>
                  <a:srgbClr val="006600"/>
                </a:solidFill>
                <a:latin typeface=".VnAvant" pitchFamily="34" charset="0"/>
              </a:rPr>
              <a:t> ®</a:t>
            </a:r>
            <a:r>
              <a:rPr lang="en-US" sz="2000" b="1" dirty="0" err="1">
                <a:solidFill>
                  <a:srgbClr val="006600"/>
                </a:solidFill>
                <a:latin typeface=".VnAvant" pitchFamily="34" charset="0"/>
              </a:rPr>
              <a:t>Þnh</a:t>
            </a:r>
            <a:r>
              <a:rPr lang="en-US" sz="2000" b="1" dirty="0">
                <a:solidFill>
                  <a:srgbClr val="006600"/>
                </a:solidFill>
                <a:latin typeface=".VnAvant" pitchFamily="34" charset="0"/>
              </a:rPr>
              <a:t> ®</a:t>
            </a:r>
            <a:r>
              <a:rPr lang="en-US" sz="2000" b="1" dirty="0" err="1">
                <a:solidFill>
                  <a:srgbClr val="006600"/>
                </a:solidFill>
                <a:latin typeface=".VnAvant" pitchFamily="34" charset="0"/>
              </a:rPr>
              <a:t>íp</a:t>
            </a:r>
            <a:r>
              <a:rPr lang="en-US" sz="2000" b="1" dirty="0">
                <a:solidFill>
                  <a:srgbClr val="006600"/>
                </a:solidFill>
                <a:latin typeface=".VnAvant" pitchFamily="34" charset="0"/>
              </a:rPr>
              <a:t> </a:t>
            </a:r>
            <a:r>
              <a:rPr lang="en-US" sz="2000" b="1" dirty="0" err="1">
                <a:solidFill>
                  <a:srgbClr val="006600"/>
                </a:solidFill>
                <a:latin typeface=".VnAvant" pitchFamily="34" charset="0"/>
              </a:rPr>
              <a:t>bän</a:t>
            </a:r>
            <a:r>
              <a:rPr lang="en-US" sz="2000" b="1" dirty="0">
                <a:solidFill>
                  <a:srgbClr val="006600"/>
                </a:solidFill>
                <a:latin typeface=".VnAvant" pitchFamily="34" charset="0"/>
              </a:rPr>
              <a:t> </a:t>
            </a:r>
            <a:r>
              <a:rPr lang="en-US" sz="2000" b="1" dirty="0" err="1">
                <a:solidFill>
                  <a:srgbClr val="006600"/>
                </a:solidFill>
                <a:latin typeface=".VnAvant" pitchFamily="34" charset="0"/>
              </a:rPr>
              <a:t>trÎ</a:t>
            </a:r>
            <a:r>
              <a:rPr lang="en-US" sz="2000" b="1" dirty="0">
                <a:solidFill>
                  <a:srgbClr val="006600"/>
                </a:solidFill>
                <a:latin typeface=".VnAvant" pitchFamily="34" charset="0"/>
              </a:rPr>
              <a:t>.</a:t>
            </a:r>
          </a:p>
          <a:p>
            <a:pPr algn="just"/>
            <a:r>
              <a:rPr lang="en-US" sz="2000" b="1" dirty="0">
                <a:solidFill>
                  <a:srgbClr val="006600"/>
                </a:solidFill>
                <a:latin typeface=".VnAvant" pitchFamily="34" charset="0"/>
              </a:rPr>
              <a:t>   </a:t>
            </a:r>
            <a:r>
              <a:rPr lang="en-US" sz="2000" b="1" dirty="0" err="1">
                <a:solidFill>
                  <a:srgbClr val="006600"/>
                </a:solidFill>
                <a:latin typeface=".VnAvant" pitchFamily="34" charset="0"/>
              </a:rPr>
              <a:t>Hoµng</a:t>
            </a:r>
            <a:r>
              <a:rPr lang="en-US" sz="2000" b="1" dirty="0">
                <a:solidFill>
                  <a:srgbClr val="006600"/>
                </a:solidFill>
                <a:latin typeface=".VnAvant" pitchFamily="34" charset="0"/>
              </a:rPr>
              <a:t> ngo¾c </a:t>
            </a:r>
            <a:r>
              <a:rPr lang="en-US" sz="2000" b="1" dirty="0" err="1">
                <a:solidFill>
                  <a:srgbClr val="006600"/>
                </a:solidFill>
                <a:latin typeface=".VnAvant" pitchFamily="34" charset="0"/>
              </a:rPr>
              <a:t>sóng</a:t>
            </a:r>
            <a:r>
              <a:rPr lang="en-US" sz="2000" b="1" dirty="0">
                <a:solidFill>
                  <a:srgbClr val="006600"/>
                </a:solidFill>
                <a:latin typeface=".VnAvant" pitchFamily="34" charset="0"/>
              </a:rPr>
              <a:t> </a:t>
            </a:r>
            <a:r>
              <a:rPr lang="en-US" sz="2000" b="1" dirty="0" err="1">
                <a:solidFill>
                  <a:srgbClr val="006600"/>
                </a:solidFill>
                <a:latin typeface=".VnAvant" pitchFamily="34" charset="0"/>
              </a:rPr>
              <a:t>vµo</a:t>
            </a:r>
            <a:r>
              <a:rPr lang="en-US" sz="2000" b="1" dirty="0">
                <a:solidFill>
                  <a:srgbClr val="006600"/>
                </a:solidFill>
                <a:latin typeface=".VnAvant" pitchFamily="34" charset="0"/>
              </a:rPr>
              <a:t> </a:t>
            </a:r>
            <a:r>
              <a:rPr lang="en-US" sz="2000" b="1" dirty="0" err="1">
                <a:solidFill>
                  <a:srgbClr val="006600"/>
                </a:solidFill>
                <a:latin typeface=".VnAvant" pitchFamily="34" charset="0"/>
              </a:rPr>
              <a:t>vai</a:t>
            </a:r>
            <a:r>
              <a:rPr lang="en-US" sz="2000" b="1" dirty="0">
                <a:solidFill>
                  <a:srgbClr val="006600"/>
                </a:solidFill>
                <a:latin typeface=".VnAvant" pitchFamily="34" charset="0"/>
              </a:rPr>
              <a:t>, </a:t>
            </a:r>
            <a:r>
              <a:rPr lang="en-US" sz="2000" b="1" dirty="0" err="1">
                <a:solidFill>
                  <a:srgbClr val="006600"/>
                </a:solidFill>
                <a:latin typeface=".VnAvant" pitchFamily="34" charset="0"/>
              </a:rPr>
              <a:t>bá</a:t>
            </a:r>
            <a:r>
              <a:rPr lang="en-US" sz="2000" b="1" dirty="0">
                <a:solidFill>
                  <a:srgbClr val="006600"/>
                </a:solidFill>
                <a:latin typeface=".VnAvant" pitchFamily="34" charset="0"/>
              </a:rPr>
              <a:t> ch¹y. Th¾ng </a:t>
            </a:r>
            <a:r>
              <a:rPr lang="en-US" sz="2000" b="1" dirty="0" err="1">
                <a:solidFill>
                  <a:srgbClr val="006600"/>
                </a:solidFill>
                <a:latin typeface=".VnAvant" pitchFamily="34" charset="0"/>
              </a:rPr>
              <a:t>nÊp</a:t>
            </a:r>
            <a:r>
              <a:rPr lang="en-US" sz="2000" b="1" dirty="0">
                <a:solidFill>
                  <a:srgbClr val="006600"/>
                </a:solidFill>
                <a:latin typeface=".VnAvant" pitchFamily="34" charset="0"/>
              </a:rPr>
              <a:t> </a:t>
            </a:r>
            <a:r>
              <a:rPr lang="en-US" sz="2000" b="1" dirty="0" err="1">
                <a:solidFill>
                  <a:srgbClr val="006600"/>
                </a:solidFill>
                <a:latin typeface=".VnAvant" pitchFamily="34" charset="0"/>
              </a:rPr>
              <a:t>sau</a:t>
            </a:r>
            <a:r>
              <a:rPr lang="en-US" sz="2000" b="1" dirty="0">
                <a:solidFill>
                  <a:srgbClr val="006600"/>
                </a:solidFill>
                <a:latin typeface=".VnAvant" pitchFamily="34" charset="0"/>
              </a:rPr>
              <a:t> </a:t>
            </a:r>
            <a:r>
              <a:rPr lang="en-US" sz="2000" b="1" dirty="0" err="1">
                <a:solidFill>
                  <a:srgbClr val="006600"/>
                </a:solidFill>
                <a:latin typeface=".VnAvant" pitchFamily="34" charset="0"/>
              </a:rPr>
              <a:t>lưng</a:t>
            </a:r>
            <a:r>
              <a:rPr lang="en-US" sz="2000" b="1" dirty="0">
                <a:solidFill>
                  <a:srgbClr val="006600"/>
                </a:solidFill>
                <a:latin typeface=".VnAvant" pitchFamily="34" charset="0"/>
              </a:rPr>
              <a:t> </a:t>
            </a:r>
            <a:r>
              <a:rPr lang="en-US" sz="2000" b="1" dirty="0" err="1">
                <a:solidFill>
                  <a:srgbClr val="006600"/>
                </a:solidFill>
                <a:latin typeface=".VnAvant" pitchFamily="34" charset="0"/>
              </a:rPr>
              <a:t>TiÕn</a:t>
            </a:r>
            <a:r>
              <a:rPr lang="en-US" sz="2000" b="1" dirty="0">
                <a:solidFill>
                  <a:srgbClr val="006600"/>
                </a:solidFill>
                <a:latin typeface=".VnAvant" pitchFamily="34" charset="0"/>
              </a:rPr>
              <a:t>. </a:t>
            </a:r>
            <a:r>
              <a:rPr lang="en-US" sz="2000" b="1" dirty="0" err="1">
                <a:solidFill>
                  <a:srgbClr val="006600"/>
                </a:solidFill>
                <a:latin typeface=".VnAvant" pitchFamily="34" charset="0"/>
              </a:rPr>
              <a:t>TiÕn</a:t>
            </a:r>
            <a:r>
              <a:rPr lang="en-US" sz="2000" b="1" dirty="0">
                <a:solidFill>
                  <a:srgbClr val="006600"/>
                </a:solidFill>
                <a:latin typeface=".VnAvant" pitchFamily="34" charset="0"/>
              </a:rPr>
              <a:t> </a:t>
            </a:r>
            <a:r>
              <a:rPr lang="en-US" sz="2000" b="1" dirty="0" err="1">
                <a:solidFill>
                  <a:srgbClr val="006600"/>
                </a:solidFill>
                <a:latin typeface=".VnAvant" pitchFamily="34" charset="0"/>
              </a:rPr>
              <a:t>nhÆt</a:t>
            </a:r>
            <a:r>
              <a:rPr lang="en-US" sz="2000" b="1" dirty="0">
                <a:solidFill>
                  <a:srgbClr val="006600"/>
                </a:solidFill>
                <a:latin typeface=".VnAvant" pitchFamily="34" charset="0"/>
              </a:rPr>
              <a:t> </a:t>
            </a:r>
            <a:r>
              <a:rPr lang="en-US" sz="2000" b="1" dirty="0" err="1">
                <a:solidFill>
                  <a:srgbClr val="006600"/>
                </a:solidFill>
                <a:latin typeface=".VnAvant" pitchFamily="34" charset="0"/>
              </a:rPr>
              <a:t>mét</a:t>
            </a:r>
            <a:r>
              <a:rPr lang="en-US" sz="2000" b="1" dirty="0">
                <a:solidFill>
                  <a:srgbClr val="006600"/>
                </a:solidFill>
                <a:latin typeface=".VnAvant" pitchFamily="34" charset="0"/>
              </a:rPr>
              <a:t> </a:t>
            </a:r>
            <a:r>
              <a:rPr lang="en-US" sz="2000" b="1" dirty="0" err="1">
                <a:solidFill>
                  <a:srgbClr val="006600"/>
                </a:solidFill>
                <a:latin typeface=".VnAvant" pitchFamily="34" charset="0"/>
              </a:rPr>
              <a:t>cµnh</a:t>
            </a:r>
            <a:r>
              <a:rPr lang="en-US" sz="2000" b="1" dirty="0">
                <a:solidFill>
                  <a:srgbClr val="006600"/>
                </a:solidFill>
                <a:latin typeface=".VnAvant" pitchFamily="34" charset="0"/>
              </a:rPr>
              <a:t> </a:t>
            </a:r>
            <a:r>
              <a:rPr lang="en-US" sz="2000" b="1" dirty="0" err="1">
                <a:solidFill>
                  <a:srgbClr val="006600"/>
                </a:solidFill>
                <a:latin typeface=".VnAvant" pitchFamily="34" charset="0"/>
              </a:rPr>
              <a:t>c©y</a:t>
            </a:r>
            <a:r>
              <a:rPr lang="en-US" sz="2000" b="1" dirty="0">
                <a:solidFill>
                  <a:srgbClr val="006600"/>
                </a:solidFill>
                <a:latin typeface=".VnAvant" pitchFamily="34" charset="0"/>
              </a:rPr>
              <a:t>, </a:t>
            </a:r>
            <a:r>
              <a:rPr lang="en-US" sz="2000" b="1" dirty="0" err="1">
                <a:solidFill>
                  <a:srgbClr val="006600"/>
                </a:solidFill>
                <a:latin typeface=".VnAvant" pitchFamily="34" charset="0"/>
              </a:rPr>
              <a:t>xua</a:t>
            </a:r>
            <a:r>
              <a:rPr lang="en-US" sz="2000" b="1" dirty="0">
                <a:solidFill>
                  <a:srgbClr val="006600"/>
                </a:solidFill>
                <a:latin typeface=".VnAvant" pitchFamily="34" charset="0"/>
              </a:rPr>
              <a:t> </a:t>
            </a:r>
            <a:r>
              <a:rPr lang="en-US" sz="2000" b="1" dirty="0" err="1">
                <a:solidFill>
                  <a:srgbClr val="006600"/>
                </a:solidFill>
                <a:latin typeface=".VnAvant" pitchFamily="34" charset="0"/>
              </a:rPr>
              <a:t>ngçng</a:t>
            </a:r>
            <a:r>
              <a:rPr lang="en-US" sz="2000" b="1" dirty="0">
                <a:solidFill>
                  <a:srgbClr val="006600"/>
                </a:solidFill>
                <a:latin typeface=".VnAvant" pitchFamily="34" charset="0"/>
              </a:rPr>
              <a:t>. §µn </a:t>
            </a:r>
            <a:r>
              <a:rPr lang="en-US" sz="2000" b="1" dirty="0" err="1">
                <a:solidFill>
                  <a:srgbClr val="006600"/>
                </a:solidFill>
                <a:latin typeface=".VnAvant" pitchFamily="34" charset="0"/>
              </a:rPr>
              <a:t>ngçng</a:t>
            </a:r>
            <a:r>
              <a:rPr lang="en-US" sz="2000" b="1" dirty="0">
                <a:solidFill>
                  <a:srgbClr val="006600"/>
                </a:solidFill>
                <a:latin typeface=".VnAvant" pitchFamily="34" charset="0"/>
              </a:rPr>
              <a:t> quay ®</a:t>
            </a:r>
            <a:r>
              <a:rPr lang="en-US" sz="2000" b="1" dirty="0" err="1">
                <a:solidFill>
                  <a:srgbClr val="006600"/>
                </a:solidFill>
                <a:latin typeface=".VnAvant" pitchFamily="34" charset="0"/>
              </a:rPr>
              <a:t>Çu</a:t>
            </a:r>
            <a:r>
              <a:rPr lang="en-US" sz="2000" b="1" dirty="0">
                <a:solidFill>
                  <a:srgbClr val="006600"/>
                </a:solidFill>
                <a:latin typeface=".VnAvant" pitchFamily="34" charset="0"/>
              </a:rPr>
              <a:t> ch¹y </a:t>
            </a:r>
            <a:r>
              <a:rPr lang="en-US" sz="2000" b="1" dirty="0" err="1">
                <a:solidFill>
                  <a:srgbClr val="006600"/>
                </a:solidFill>
                <a:latin typeface=".VnAvant" pitchFamily="34" charset="0"/>
              </a:rPr>
              <a:t>miÕt</a:t>
            </a:r>
            <a:r>
              <a:rPr lang="en-US" sz="2000" b="1" dirty="0">
                <a:solidFill>
                  <a:srgbClr val="006600"/>
                </a:solidFill>
                <a:latin typeface=".VnAvant" pitchFamily="34" charset="0"/>
              </a:rPr>
              <a:t>.</a:t>
            </a:r>
          </a:p>
        </p:txBody>
      </p:sp>
      <p:sp>
        <p:nvSpPr>
          <p:cNvPr id="4" name="Rectangle 3"/>
          <p:cNvSpPr/>
          <p:nvPr/>
        </p:nvSpPr>
        <p:spPr>
          <a:xfrm>
            <a:off x="6861979" y="2767962"/>
            <a:ext cx="2035277" cy="369332"/>
          </a:xfrm>
          <a:prstGeom prst="rect">
            <a:avLst/>
          </a:prstGeom>
        </p:spPr>
        <p:txBody>
          <a:bodyPr wrap="square">
            <a:spAutoFit/>
          </a:bodyPr>
          <a:lstStyle/>
          <a:p>
            <a:pPr algn="ctr"/>
            <a:r>
              <a:rPr lang="vi-VN" sz="1800" b="1" i="1" dirty="0"/>
              <a:t>Theo Nhị Hà</a:t>
            </a:r>
            <a:endParaRPr lang="en-US" sz="1800" b="1" i="1" dirty="0"/>
          </a:p>
        </p:txBody>
      </p:sp>
    </p:spTree>
    <p:extLst>
      <p:ext uri="{BB962C8B-B14F-4D97-AF65-F5344CB8AC3E}">
        <p14:creationId xmlns:p14="http://schemas.microsoft.com/office/powerpoint/2010/main" val="350786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extBox 4"/>
          <p:cNvSpPr txBox="1"/>
          <p:nvPr/>
        </p:nvSpPr>
        <p:spPr>
          <a:xfrm>
            <a:off x="977437" y="148977"/>
            <a:ext cx="7542449" cy="954107"/>
          </a:xfrm>
          <a:prstGeom prst="rect">
            <a:avLst/>
          </a:prstGeom>
          <a:noFill/>
        </p:spPr>
        <p:txBody>
          <a:bodyPr wrap="none" rtlCol="0">
            <a:spAutoFit/>
          </a:bodyPr>
          <a:lstStyle/>
          <a:p>
            <a:pPr algn="ctr"/>
            <a:r>
              <a:rPr lang="en-US" sz="2800" b="1" dirty="0" err="1">
                <a:solidFill>
                  <a:srgbClr val="FF0000"/>
                </a:solidFill>
                <a:latin typeface=".VnAvant" pitchFamily="34" charset="0"/>
              </a:rPr>
              <a:t>ThÊy</a:t>
            </a:r>
            <a:r>
              <a:rPr lang="en-US" sz="2800" b="1" dirty="0">
                <a:solidFill>
                  <a:srgbClr val="FF0000"/>
                </a:solidFill>
                <a:latin typeface=".VnAvant" pitchFamily="34" charset="0"/>
              </a:rPr>
              <a:t> ®µn </a:t>
            </a:r>
            <a:r>
              <a:rPr lang="en-US" sz="2800" b="1" dirty="0" err="1">
                <a:solidFill>
                  <a:srgbClr val="FF0000"/>
                </a:solidFill>
                <a:latin typeface=".VnAvant" pitchFamily="34" charset="0"/>
              </a:rPr>
              <a:t>ngçng</a:t>
            </a:r>
            <a:r>
              <a:rPr lang="en-US" sz="2800" b="1" dirty="0">
                <a:solidFill>
                  <a:srgbClr val="FF0000"/>
                </a:solidFill>
                <a:latin typeface=".VnAvant" pitchFamily="34" charset="0"/>
              </a:rPr>
              <a:t> </a:t>
            </a:r>
            <a:r>
              <a:rPr lang="en-US" sz="2800" b="1" dirty="0" err="1">
                <a:solidFill>
                  <a:srgbClr val="FF0000"/>
                </a:solidFill>
                <a:latin typeface=".VnAvant" pitchFamily="34" charset="0"/>
              </a:rPr>
              <a:t>xuÊt</a:t>
            </a:r>
            <a:r>
              <a:rPr lang="en-US" sz="2800" b="1" dirty="0">
                <a:solidFill>
                  <a:srgbClr val="FF0000"/>
                </a:solidFill>
                <a:latin typeface=".VnAvant" pitchFamily="34" charset="0"/>
              </a:rPr>
              <a:t> </a:t>
            </a:r>
            <a:r>
              <a:rPr lang="en-US" sz="2800" b="1" dirty="0" err="1">
                <a:solidFill>
                  <a:srgbClr val="FF0000"/>
                </a:solidFill>
                <a:latin typeface=".VnAvant" pitchFamily="34" charset="0"/>
              </a:rPr>
              <a:t>hiÖn</a:t>
            </a:r>
            <a:r>
              <a:rPr lang="en-US" sz="2800" b="1" dirty="0">
                <a:solidFill>
                  <a:srgbClr val="FF0000"/>
                </a:solidFill>
                <a:latin typeface=".VnAvant" pitchFamily="34" charset="0"/>
              </a:rPr>
              <a:t> </a:t>
            </a:r>
            <a:r>
              <a:rPr lang="en-US" sz="2800" b="1" dirty="0" err="1">
                <a:solidFill>
                  <a:srgbClr val="FF0000"/>
                </a:solidFill>
                <a:latin typeface=".VnAvant" pitchFamily="34" charset="0"/>
              </a:rPr>
              <a:t>ba</a:t>
            </a:r>
            <a:r>
              <a:rPr lang="en-US" sz="2800" b="1" dirty="0">
                <a:solidFill>
                  <a:srgbClr val="FF0000"/>
                </a:solidFill>
                <a:latin typeface=".VnAvant" pitchFamily="34" charset="0"/>
              </a:rPr>
              <a:t> b¹n </a:t>
            </a:r>
            <a:r>
              <a:rPr lang="en-US" sz="2800" b="1" dirty="0" err="1">
                <a:solidFill>
                  <a:srgbClr val="FF0000"/>
                </a:solidFill>
                <a:latin typeface=".VnAvant" pitchFamily="34" charset="0"/>
              </a:rPr>
              <a:t>lµm</a:t>
            </a:r>
            <a:r>
              <a:rPr lang="en-US" sz="2800" b="1" dirty="0">
                <a:solidFill>
                  <a:srgbClr val="FF0000"/>
                </a:solidFill>
                <a:latin typeface=".VnAvant" pitchFamily="34" charset="0"/>
              </a:rPr>
              <a:t> g×?</a:t>
            </a:r>
          </a:p>
          <a:p>
            <a:pPr algn="ctr"/>
            <a:r>
              <a:rPr lang="en-US" sz="2800" b="1" dirty="0" err="1">
                <a:solidFill>
                  <a:srgbClr val="FF0000"/>
                </a:solidFill>
                <a:latin typeface=".VnAvant" pitchFamily="34" charset="0"/>
              </a:rPr>
              <a:t>GhÐp</a:t>
            </a:r>
            <a:r>
              <a:rPr lang="en-US" sz="2800" b="1" dirty="0">
                <a:solidFill>
                  <a:srgbClr val="FF0000"/>
                </a:solidFill>
                <a:latin typeface=".VnAvant" pitchFamily="34" charset="0"/>
              </a:rPr>
              <a:t> ®</a:t>
            </a:r>
            <a:r>
              <a:rPr lang="en-US" sz="2800" b="1" dirty="0" err="1">
                <a:solidFill>
                  <a:srgbClr val="FF0000"/>
                </a:solidFill>
                <a:latin typeface=".VnAvant" pitchFamily="34" charset="0"/>
              </a:rPr>
              <a:t>óng</a:t>
            </a:r>
            <a:r>
              <a:rPr lang="en-US" sz="2800" b="1" dirty="0">
                <a:solidFill>
                  <a:srgbClr val="FF0000"/>
                </a:solidFill>
                <a:latin typeface=".VnAvant" pitchFamily="34" charset="0"/>
              </a:rPr>
              <a:t>?</a:t>
            </a:r>
          </a:p>
        </p:txBody>
      </p:sp>
      <p:sp>
        <p:nvSpPr>
          <p:cNvPr id="6" name="Rectangle 5"/>
          <p:cNvSpPr/>
          <p:nvPr/>
        </p:nvSpPr>
        <p:spPr>
          <a:xfrm>
            <a:off x="725714" y="1317166"/>
            <a:ext cx="2017486" cy="537029"/>
          </a:xfrm>
          <a:prstGeom prst="rect">
            <a:avLst/>
          </a:prstGeom>
          <a:solidFill>
            <a:srgbClr val="7030A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itchFamily="34" charset="0"/>
              </a:rPr>
              <a:t>a. </a:t>
            </a:r>
            <a:r>
              <a:rPr lang="en-US" sz="2800" b="1" dirty="0" err="1">
                <a:latin typeface=".VnAvant" pitchFamily="34" charset="0"/>
              </a:rPr>
              <a:t>Hoµng</a:t>
            </a:r>
            <a:endParaRPr lang="en-US" sz="2800" b="1" dirty="0">
              <a:latin typeface=".VnAvant" pitchFamily="34" charset="0"/>
            </a:endParaRPr>
          </a:p>
        </p:txBody>
      </p:sp>
      <p:sp>
        <p:nvSpPr>
          <p:cNvPr id="7" name="Rectangle 6"/>
          <p:cNvSpPr/>
          <p:nvPr/>
        </p:nvSpPr>
        <p:spPr>
          <a:xfrm>
            <a:off x="725714" y="2558135"/>
            <a:ext cx="2017486" cy="537029"/>
          </a:xfrm>
          <a:prstGeom prst="rect">
            <a:avLst/>
          </a:prstGeom>
          <a:solidFill>
            <a:srgbClr val="7030A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itchFamily="34" charset="0"/>
              </a:rPr>
              <a:t>b. Th¾ng</a:t>
            </a:r>
          </a:p>
        </p:txBody>
      </p:sp>
      <p:sp>
        <p:nvSpPr>
          <p:cNvPr id="8" name="Rectangle 7"/>
          <p:cNvSpPr/>
          <p:nvPr/>
        </p:nvSpPr>
        <p:spPr>
          <a:xfrm>
            <a:off x="725714" y="3755562"/>
            <a:ext cx="2017486" cy="537029"/>
          </a:xfrm>
          <a:prstGeom prst="rect">
            <a:avLst/>
          </a:prstGeom>
          <a:solidFill>
            <a:srgbClr val="7030A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itchFamily="34" charset="0"/>
              </a:rPr>
              <a:t>c. </a:t>
            </a:r>
            <a:r>
              <a:rPr lang="en-US" sz="2800" b="1" dirty="0" err="1">
                <a:latin typeface=".VnAvant" pitchFamily="34" charset="0"/>
              </a:rPr>
              <a:t>TiÕn</a:t>
            </a:r>
            <a:endParaRPr lang="en-US" sz="2800" b="1" dirty="0">
              <a:latin typeface=".VnAvant" pitchFamily="34" charset="0"/>
            </a:endParaRPr>
          </a:p>
        </p:txBody>
      </p:sp>
      <p:sp>
        <p:nvSpPr>
          <p:cNvPr id="9" name="Rectangle 8"/>
          <p:cNvSpPr/>
          <p:nvPr/>
        </p:nvSpPr>
        <p:spPr>
          <a:xfrm>
            <a:off x="4883978" y="1309912"/>
            <a:ext cx="3635908" cy="537029"/>
          </a:xfrm>
          <a:prstGeom prst="rect">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itchFamily="34" charset="0"/>
              </a:rPr>
              <a:t>1. </a:t>
            </a:r>
            <a:r>
              <a:rPr lang="en-US" sz="2800" b="1" dirty="0" err="1">
                <a:latin typeface=".VnAvant" pitchFamily="34" charset="0"/>
              </a:rPr>
              <a:t>NÊp</a:t>
            </a:r>
            <a:r>
              <a:rPr lang="en-US" sz="2800" b="1" dirty="0">
                <a:latin typeface=".VnAvant" pitchFamily="34" charset="0"/>
              </a:rPr>
              <a:t> </a:t>
            </a:r>
            <a:r>
              <a:rPr lang="en-US" sz="2800" b="1" dirty="0" err="1">
                <a:latin typeface=".VnAvant" pitchFamily="34" charset="0"/>
              </a:rPr>
              <a:t>sau</a:t>
            </a:r>
            <a:r>
              <a:rPr lang="en-US" sz="2800" b="1" dirty="0">
                <a:latin typeface=".VnAvant" pitchFamily="34" charset="0"/>
              </a:rPr>
              <a:t> </a:t>
            </a:r>
            <a:r>
              <a:rPr lang="en-US" sz="2800" b="1" dirty="0" err="1">
                <a:latin typeface=".VnAvant" pitchFamily="34" charset="0"/>
              </a:rPr>
              <a:t>l­ng</a:t>
            </a:r>
            <a:r>
              <a:rPr lang="en-US" sz="2800" b="1" dirty="0">
                <a:latin typeface=".VnAvant" pitchFamily="34" charset="0"/>
              </a:rPr>
              <a:t> </a:t>
            </a:r>
            <a:r>
              <a:rPr lang="en-US" sz="2800" b="1" dirty="0" err="1">
                <a:latin typeface=".VnAvant" pitchFamily="34" charset="0"/>
              </a:rPr>
              <a:t>TiÕn</a:t>
            </a:r>
            <a:endParaRPr lang="en-US" sz="2800" b="1" dirty="0">
              <a:latin typeface=".VnAvant" pitchFamily="34" charset="0"/>
            </a:endParaRPr>
          </a:p>
        </p:txBody>
      </p:sp>
      <p:sp>
        <p:nvSpPr>
          <p:cNvPr id="10" name="Rectangle 9"/>
          <p:cNvSpPr/>
          <p:nvPr/>
        </p:nvSpPr>
        <p:spPr>
          <a:xfrm>
            <a:off x="4883978" y="2246081"/>
            <a:ext cx="3635908" cy="914400"/>
          </a:xfrm>
          <a:prstGeom prst="rect">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itchFamily="34" charset="0"/>
              </a:rPr>
              <a:t>2. </a:t>
            </a:r>
            <a:r>
              <a:rPr lang="en-US" sz="2800" b="1" dirty="0" err="1">
                <a:latin typeface=".VnAvant" pitchFamily="34" charset="0"/>
              </a:rPr>
              <a:t>NhÆt</a:t>
            </a:r>
            <a:r>
              <a:rPr lang="en-US" sz="2800" b="1" dirty="0">
                <a:latin typeface=".VnAvant" pitchFamily="34" charset="0"/>
              </a:rPr>
              <a:t> </a:t>
            </a:r>
            <a:r>
              <a:rPr lang="en-US" sz="2800" b="1" dirty="0" err="1">
                <a:latin typeface=".VnAvant" pitchFamily="34" charset="0"/>
              </a:rPr>
              <a:t>cµnh</a:t>
            </a:r>
            <a:r>
              <a:rPr lang="en-US" sz="2800" b="1" dirty="0">
                <a:latin typeface=".VnAvant" pitchFamily="34" charset="0"/>
              </a:rPr>
              <a:t> </a:t>
            </a:r>
            <a:r>
              <a:rPr lang="en-US" sz="2800" b="1" dirty="0" err="1">
                <a:latin typeface=".VnAvant" pitchFamily="34" charset="0"/>
              </a:rPr>
              <a:t>c©y</a:t>
            </a:r>
            <a:r>
              <a:rPr lang="en-US" sz="2800" b="1" dirty="0">
                <a:latin typeface=".VnAvant" pitchFamily="34" charset="0"/>
              </a:rPr>
              <a:t>, </a:t>
            </a:r>
            <a:r>
              <a:rPr lang="en-US" sz="2800" b="1" dirty="0" err="1">
                <a:latin typeface=".VnAvant" pitchFamily="34" charset="0"/>
              </a:rPr>
              <a:t>xua</a:t>
            </a:r>
            <a:r>
              <a:rPr lang="en-US" sz="2800" b="1" dirty="0">
                <a:latin typeface=".VnAvant" pitchFamily="34" charset="0"/>
              </a:rPr>
              <a:t> </a:t>
            </a:r>
            <a:r>
              <a:rPr lang="en-US" sz="2800" b="1" dirty="0" err="1">
                <a:latin typeface=".VnAvant" pitchFamily="34" charset="0"/>
              </a:rPr>
              <a:t>ngçng</a:t>
            </a:r>
            <a:r>
              <a:rPr lang="en-US" sz="2800" b="1" dirty="0">
                <a:latin typeface=".VnAvant" pitchFamily="34" charset="0"/>
              </a:rPr>
              <a:t> ®i</a:t>
            </a:r>
          </a:p>
        </p:txBody>
      </p:sp>
      <p:sp>
        <p:nvSpPr>
          <p:cNvPr id="11" name="Rectangle 10"/>
          <p:cNvSpPr/>
          <p:nvPr/>
        </p:nvSpPr>
        <p:spPr>
          <a:xfrm>
            <a:off x="4883978" y="3530598"/>
            <a:ext cx="3635908" cy="921654"/>
          </a:xfrm>
          <a:prstGeom prst="rect">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itchFamily="34" charset="0"/>
              </a:rPr>
              <a:t>3. Ngo¾c </a:t>
            </a:r>
            <a:r>
              <a:rPr lang="en-US" sz="2800" b="1" dirty="0" err="1">
                <a:latin typeface=".VnAvant" pitchFamily="34" charset="0"/>
              </a:rPr>
              <a:t>sóng</a:t>
            </a:r>
            <a:r>
              <a:rPr lang="en-US" sz="2800" b="1" dirty="0">
                <a:latin typeface=".VnAvant" pitchFamily="34" charset="0"/>
              </a:rPr>
              <a:t> </a:t>
            </a:r>
            <a:r>
              <a:rPr lang="en-US" sz="2800" b="1" dirty="0" err="1">
                <a:latin typeface=".VnAvant" pitchFamily="34" charset="0"/>
              </a:rPr>
              <a:t>vµo</a:t>
            </a:r>
            <a:r>
              <a:rPr lang="en-US" sz="2800" b="1" dirty="0">
                <a:latin typeface=".VnAvant" pitchFamily="34" charset="0"/>
              </a:rPr>
              <a:t> </a:t>
            </a:r>
            <a:r>
              <a:rPr lang="en-US" sz="2800" b="1" dirty="0" err="1">
                <a:latin typeface=".VnAvant" pitchFamily="34" charset="0"/>
              </a:rPr>
              <a:t>vai</a:t>
            </a:r>
            <a:r>
              <a:rPr lang="en-US" sz="2800" b="1" dirty="0">
                <a:latin typeface=".VnAvant" pitchFamily="34" charset="0"/>
              </a:rPr>
              <a:t>, </a:t>
            </a:r>
            <a:r>
              <a:rPr lang="en-US" sz="2800" b="1" dirty="0" err="1">
                <a:latin typeface=".VnAvant" pitchFamily="34" charset="0"/>
              </a:rPr>
              <a:t>bá</a:t>
            </a:r>
            <a:r>
              <a:rPr lang="en-US" sz="2800" b="1" dirty="0">
                <a:latin typeface=".VnAvant" pitchFamily="34" charset="0"/>
              </a:rPr>
              <a:t> ch¹y</a:t>
            </a:r>
          </a:p>
        </p:txBody>
      </p:sp>
      <p:cxnSp>
        <p:nvCxnSpPr>
          <p:cNvPr id="13" name="Straight Arrow Connector 12"/>
          <p:cNvCxnSpPr>
            <a:stCxn id="6" idx="3"/>
            <a:endCxn id="11" idx="1"/>
          </p:cNvCxnSpPr>
          <p:nvPr/>
        </p:nvCxnSpPr>
        <p:spPr>
          <a:xfrm>
            <a:off x="2743200" y="1585681"/>
            <a:ext cx="2140778" cy="2405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743200" y="1578426"/>
            <a:ext cx="2140778" cy="1248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0" idx="1"/>
          </p:cNvCxnSpPr>
          <p:nvPr/>
        </p:nvCxnSpPr>
        <p:spPr>
          <a:xfrm flipV="1">
            <a:off x="2743200" y="2703281"/>
            <a:ext cx="2140778" cy="13207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6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397"/>
          <a:stretch/>
        </p:blipFill>
        <p:spPr>
          <a:xfrm>
            <a:off x="0" y="-1"/>
            <a:ext cx="9144000" cy="573972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596" y="2240641"/>
            <a:ext cx="48101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90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76" y="0"/>
            <a:ext cx="9353167" cy="5715000"/>
          </a:xfrm>
          <a:prstGeom prst="rect">
            <a:avLst/>
          </a:prstGeom>
        </p:spPr>
      </p:pic>
      <p:sp>
        <p:nvSpPr>
          <p:cNvPr id="3" name="TextBox 2"/>
          <p:cNvSpPr txBox="1"/>
          <p:nvPr/>
        </p:nvSpPr>
        <p:spPr>
          <a:xfrm>
            <a:off x="416247" y="2656115"/>
            <a:ext cx="6575839" cy="1650965"/>
          </a:xfrm>
          <a:prstGeom prst="rect">
            <a:avLst/>
          </a:prstGeom>
          <a:noFill/>
        </p:spPr>
        <p:txBody>
          <a:bodyPr wrap="none" rtlCol="0">
            <a:spAutoFit/>
          </a:bodyPr>
          <a:lstStyle/>
          <a:p>
            <a:pPr algn="ctr">
              <a:lnSpc>
                <a:spcPct val="150000"/>
              </a:lnSpc>
            </a:pPr>
            <a:r>
              <a:rPr lang="en-US" sz="3600" b="1" dirty="0" err="1">
                <a:solidFill>
                  <a:srgbClr val="FF0000"/>
                </a:solidFill>
                <a:latin typeface=".VnAvant" pitchFamily="34" charset="0"/>
              </a:rPr>
              <a:t>Em</a:t>
            </a:r>
            <a:r>
              <a:rPr lang="en-US" sz="3600" b="1" dirty="0">
                <a:solidFill>
                  <a:srgbClr val="FF0000"/>
                </a:solidFill>
                <a:latin typeface=".VnAvant" pitchFamily="34" charset="0"/>
              </a:rPr>
              <a:t> </a:t>
            </a:r>
            <a:r>
              <a:rPr lang="en-US" sz="3600" b="1" dirty="0" err="1">
                <a:solidFill>
                  <a:srgbClr val="FF0000"/>
                </a:solidFill>
                <a:latin typeface=".VnAvant" pitchFamily="34" charset="0"/>
              </a:rPr>
              <a:t>thÝch</a:t>
            </a:r>
            <a:r>
              <a:rPr lang="en-US" sz="3600" b="1" dirty="0">
                <a:solidFill>
                  <a:srgbClr val="FF0000"/>
                </a:solidFill>
                <a:latin typeface=".VnAvant" pitchFamily="34" charset="0"/>
              </a:rPr>
              <a:t> </a:t>
            </a:r>
            <a:r>
              <a:rPr lang="en-US" sz="3600" b="1" dirty="0" err="1">
                <a:solidFill>
                  <a:srgbClr val="FF0000"/>
                </a:solidFill>
                <a:latin typeface=".VnAvant" pitchFamily="34" charset="0"/>
              </a:rPr>
              <a:t>nh©n</a:t>
            </a:r>
            <a:r>
              <a:rPr lang="en-US" sz="3600" b="1" dirty="0">
                <a:solidFill>
                  <a:srgbClr val="FF0000"/>
                </a:solidFill>
                <a:latin typeface=".VnAvant" pitchFamily="34" charset="0"/>
              </a:rPr>
              <a:t> </a:t>
            </a:r>
            <a:r>
              <a:rPr lang="en-US" sz="3600" b="1" dirty="0" err="1">
                <a:solidFill>
                  <a:srgbClr val="FF0000"/>
                </a:solidFill>
                <a:latin typeface=".VnAvant" pitchFamily="34" charset="0"/>
              </a:rPr>
              <a:t>vËt</a:t>
            </a:r>
            <a:r>
              <a:rPr lang="en-US" sz="3600" b="1" dirty="0">
                <a:solidFill>
                  <a:srgbClr val="FF0000"/>
                </a:solidFill>
                <a:latin typeface=".VnAvant" pitchFamily="34" charset="0"/>
              </a:rPr>
              <a:t> </a:t>
            </a:r>
            <a:r>
              <a:rPr lang="en-US" sz="3600" b="1" dirty="0" err="1">
                <a:solidFill>
                  <a:srgbClr val="FF0000"/>
                </a:solidFill>
                <a:latin typeface=".VnAvant" pitchFamily="34" charset="0"/>
              </a:rPr>
              <a:t>nµo</a:t>
            </a:r>
            <a:r>
              <a:rPr lang="en-US" sz="3600" b="1" dirty="0">
                <a:solidFill>
                  <a:srgbClr val="FF0000"/>
                </a:solidFill>
                <a:latin typeface=".VnAvant" pitchFamily="34" charset="0"/>
              </a:rPr>
              <a:t> </a:t>
            </a:r>
            <a:r>
              <a:rPr lang="en-US" sz="3600" b="1" dirty="0" err="1">
                <a:solidFill>
                  <a:srgbClr val="FF0000"/>
                </a:solidFill>
                <a:latin typeface=".VnAvant" pitchFamily="34" charset="0"/>
              </a:rPr>
              <a:t>nhÊt</a:t>
            </a:r>
            <a:r>
              <a:rPr lang="en-US" sz="3600" b="1" dirty="0">
                <a:solidFill>
                  <a:srgbClr val="FF0000"/>
                </a:solidFill>
                <a:latin typeface=".VnAvant" pitchFamily="34" charset="0"/>
              </a:rPr>
              <a:t>?</a:t>
            </a:r>
          </a:p>
          <a:p>
            <a:pPr algn="ctr">
              <a:lnSpc>
                <a:spcPct val="150000"/>
              </a:lnSpc>
            </a:pPr>
            <a:r>
              <a:rPr lang="en-US" sz="3600" b="1" dirty="0">
                <a:solidFill>
                  <a:srgbClr val="FF0000"/>
                </a:solidFill>
                <a:latin typeface=".VnAvant" pitchFamily="34" charset="0"/>
              </a:rPr>
              <a:t>V× </a:t>
            </a:r>
            <a:r>
              <a:rPr lang="en-US" sz="3600" b="1" dirty="0" err="1">
                <a:solidFill>
                  <a:srgbClr val="FF0000"/>
                </a:solidFill>
                <a:latin typeface=".VnAvant" pitchFamily="34" charset="0"/>
              </a:rPr>
              <a:t>sao</a:t>
            </a:r>
            <a:r>
              <a:rPr lang="en-US" sz="3600" b="1" dirty="0">
                <a:solidFill>
                  <a:srgbClr val="FF0000"/>
                </a:solidFill>
                <a:latin typeface=".VnAvant" pitchFamily="34" charset="0"/>
              </a:rPr>
              <a:t>?</a:t>
            </a:r>
          </a:p>
        </p:txBody>
      </p:sp>
    </p:spTree>
    <p:extLst>
      <p:ext uri="{BB962C8B-B14F-4D97-AF65-F5344CB8AC3E}">
        <p14:creationId xmlns:p14="http://schemas.microsoft.com/office/powerpoint/2010/main" val="49236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4348</TotalTime>
  <Words>320</Words>
  <Application>Microsoft Office PowerPoint</Application>
  <PresentationFormat>On-screen Show (16:10)</PresentationFormat>
  <Paragraphs>28</Paragraphs>
  <Slides>8</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.VnAvant</vt:lpstr>
      <vt:lpstr>Calibri</vt:lpstr>
      <vt:lpstr>VNI-Thufap2</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482</cp:revision>
  <dcterms:created xsi:type="dcterms:W3CDTF">2020-02-10T09:35:50Z</dcterms:created>
  <dcterms:modified xsi:type="dcterms:W3CDTF">2021-03-08T14:00:28Z</dcterms:modified>
</cp:coreProperties>
</file>