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4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15A58-AC2A-40A2-9679-8D6C6DC36EF5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6FFBB-396C-4E4B-8705-E22943C26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2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2874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3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3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66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8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4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3B03-EC0C-4BF6-A9B6-E6C64180F6A7}" type="datetimeFigureOut">
              <a:rPr lang="en-US" smtClean="0"/>
              <a:t>08/03/2021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17FCF-F176-4D55-AE02-1FB53EB86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9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36.gif"/><Relationship Id="rId26" Type="http://schemas.openxmlformats.org/officeDocument/2006/relationships/slide" Target="slide2.xml"/><Relationship Id="rId3" Type="http://schemas.openxmlformats.org/officeDocument/2006/relationships/tags" Target="../tags/tag9.xml"/><Relationship Id="rId21" Type="http://schemas.openxmlformats.org/officeDocument/2006/relationships/image" Target="../media/image39.gif"/><Relationship Id="rId7" Type="http://schemas.openxmlformats.org/officeDocument/2006/relationships/tags" Target="../tags/tag13.xml"/><Relationship Id="rId12" Type="http://schemas.openxmlformats.org/officeDocument/2006/relationships/audio" Target="../media/audio5.wav"/><Relationship Id="rId17" Type="http://schemas.openxmlformats.org/officeDocument/2006/relationships/image" Target="../media/image35.gif"/><Relationship Id="rId25" Type="http://schemas.openxmlformats.org/officeDocument/2006/relationships/image" Target="../media/image43.gif"/><Relationship Id="rId2" Type="http://schemas.openxmlformats.org/officeDocument/2006/relationships/tags" Target="../tags/tag8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8.gif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1.wav"/><Relationship Id="rId24" Type="http://schemas.openxmlformats.org/officeDocument/2006/relationships/image" Target="../media/image42.gif"/><Relationship Id="rId5" Type="http://schemas.openxmlformats.org/officeDocument/2006/relationships/tags" Target="../tags/tag11.xml"/><Relationship Id="rId15" Type="http://schemas.openxmlformats.org/officeDocument/2006/relationships/audio" Target="../media/audio7.wav"/><Relationship Id="rId23" Type="http://schemas.openxmlformats.org/officeDocument/2006/relationships/image" Target="../media/image41.gif"/><Relationship Id="rId10" Type="http://schemas.openxmlformats.org/officeDocument/2006/relationships/audio" Target="../media/audio4.wav"/><Relationship Id="rId19" Type="http://schemas.openxmlformats.org/officeDocument/2006/relationships/image" Target="../media/image37.gif"/><Relationship Id="rId4" Type="http://schemas.openxmlformats.org/officeDocument/2006/relationships/tags" Target="../tags/tag10.xml"/><Relationship Id="rId9" Type="http://schemas.openxmlformats.org/officeDocument/2006/relationships/notesSlide" Target="../notesSlides/notesSlide1.xml"/><Relationship Id="rId14" Type="http://schemas.openxmlformats.org/officeDocument/2006/relationships/audio" Target="../media/audio6.wav"/><Relationship Id="rId22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g"/><Relationship Id="rId7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779090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57989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702413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6" y="3253938"/>
            <a:ext cx="3303867" cy="29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909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8868228" cy="67720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1372" y="1002974"/>
            <a:ext cx="8091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vệ sinh nhà cửa sạch sẽ, gọn gàng em cần thực hiện các công việc sau: quét nhà, lau nhà, lau bàn ghế, cửa kính. Khi dọn nhà em cần lưu ý: đeo khẩu trang, đi găng tay để bảo vệ sức khỏe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31922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4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6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7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90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40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70" y="156178"/>
            <a:ext cx="5671347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14" y="945842"/>
            <a:ext cx="3132101" cy="248315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38" y="2180317"/>
            <a:ext cx="3089838" cy="29073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13" y="3788382"/>
            <a:ext cx="3132101" cy="259865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37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70" y="156177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63" y="1207100"/>
            <a:ext cx="4892359" cy="387870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2491555" y="5286462"/>
            <a:ext cx="4163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</a:rPr>
              <a:t>Hai chị em đang làm gì? </a:t>
            </a:r>
          </a:p>
        </p:txBody>
      </p:sp>
    </p:spTree>
    <p:extLst>
      <p:ext uri="{BB962C8B-B14F-4D97-AF65-F5344CB8AC3E}">
        <p14:creationId xmlns:p14="http://schemas.microsoft.com/office/powerpoint/2010/main" val="20672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70" y="156177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2: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9069" y="5286462"/>
            <a:ext cx="5923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0000CC"/>
                </a:solidFill>
              </a:rPr>
              <a:t>Bạn nhỏ đang cùng bố làm việc gì?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68" y="1202822"/>
            <a:ext cx="4191819" cy="39443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70" y="156177"/>
            <a:ext cx="5671347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3: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28881" y="5286462"/>
            <a:ext cx="6123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0000CC"/>
                </a:solidFill>
              </a:rPr>
              <a:t>Bạn nhỏ đang giúp mẹ công việc gì?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99" y="1238100"/>
            <a:ext cx="4495231" cy="372961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05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28837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97247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Thảo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luận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bạn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cùng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bàn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hỏi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sau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0" y="1770314"/>
            <a:ext cx="8519886" cy="46914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đã làm gì đế giúp đỡ gia đình?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Mọi người trong gia đình có thái độ như thế nào khi em thực hiện những việc làm đó?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có vui khi làm được những việc để giúp đỡ gia đình không? Vì sao?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+ Em sẽ tiếp tục làm những việc gì để giúp đỡ gia đình?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557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8047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2317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3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3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3" y="2436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3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33447"/>
            <a:ext cx="1948625" cy="8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916"/>
            <a:ext cx="1948625" cy="8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9733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751" y="1103315"/>
            <a:ext cx="7731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859714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944564" y="785813"/>
            <a:ext cx="739775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288927" y="736602"/>
            <a:ext cx="739775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96851"/>
            <a:ext cx="7700962" cy="1377950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886860" y="1030288"/>
            <a:ext cx="70104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1085850"/>
            <a:ext cx="1592262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55577"/>
            <a:ext cx="4273550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22227"/>
            <a:ext cx="4578350" cy="779464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93676"/>
            <a:ext cx="3505200" cy="4333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600202"/>
            <a:ext cx="381000" cy="333376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32001" y="1124824"/>
            <a:ext cx="6598557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dề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371600"/>
            <a:ext cx="1219200" cy="11430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600200"/>
            <a:ext cx="6064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1524000"/>
            <a:ext cx="5127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207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524001"/>
            <a:ext cx="58261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506539"/>
            <a:ext cx="7683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2815775" y="4005631"/>
            <a:ext cx="5570311" cy="749086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Nấu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ăn, chơi cầu lông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815775" y="2452017"/>
            <a:ext cx="5497741" cy="719066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Lau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bếp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933703" y="5544640"/>
            <a:ext cx="5379813" cy="795200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nhạc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35291"/>
            <a:ext cx="12144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2928939"/>
            <a:ext cx="12144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4547027"/>
            <a:ext cx="1295400" cy="12192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2530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65760"/>
            <a:ext cx="8360228" cy="172429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26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VỆ SINH NHÀ CỬA</a:t>
            </a:r>
            <a:endParaRPr lang="en-US" sz="4400" b="1" dirty="0" smtClean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76115" y="2926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43" y="2344261"/>
            <a:ext cx="6004115" cy="42220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481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7016" y="228018"/>
            <a:ext cx="677239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vi-VN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 dụng cụ lau dọn nhà cửa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5" y="1183560"/>
            <a:ext cx="2087109" cy="28187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30" y="1340671"/>
            <a:ext cx="2171826" cy="2430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11" y="1414605"/>
            <a:ext cx="1971587" cy="2356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6" y="4324369"/>
            <a:ext cx="1886869" cy="2291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>
          <a:xfrm>
            <a:off x="3478830" y="4232280"/>
            <a:ext cx="2287348" cy="2366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/>
        </p:blipFill>
        <p:spPr>
          <a:xfrm>
            <a:off x="6448081" y="4117257"/>
            <a:ext cx="2264244" cy="24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963" y="347339"/>
            <a:ext cx="5474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Tranh vẽ đồ dùng để lau dọn nhà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20641" y="975203"/>
            <a:ext cx="5229384" cy="5432778"/>
            <a:chOff x="2220641" y="812669"/>
            <a:chExt cx="5229384" cy="45273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41" y="812669"/>
              <a:ext cx="2087109" cy="2348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42" y="3430010"/>
              <a:ext cx="1886869" cy="19099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30"/>
            <a:stretch/>
          </p:blipFill>
          <p:spPr>
            <a:xfrm>
              <a:off x="5162677" y="3353269"/>
              <a:ext cx="2287348" cy="1972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6"/>
            <a:stretch/>
          </p:blipFill>
          <p:spPr>
            <a:xfrm>
              <a:off x="5011357" y="1151633"/>
              <a:ext cx="2264244" cy="2009996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685818" y="347339"/>
            <a:ext cx="6054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Tranh không vẽ đồ dùng lau dọn nhà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630558" y="1520151"/>
            <a:ext cx="5868370" cy="3135535"/>
            <a:chOff x="3478830" y="1117225"/>
            <a:chExt cx="5087167" cy="202549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830" y="1117225"/>
              <a:ext cx="2171826" cy="20254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410" y="1178837"/>
              <a:ext cx="1971587" cy="1963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485" y="236618"/>
            <a:ext cx="614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CC"/>
                </a:solidFill>
              </a:rPr>
              <a:t>Đê vệ sinh nhà cửa sạch sẽ, gọn gàng chúng ta cần sử dụng nhiều loại đồ dùng, dụng cụ khác nhau như: chôi quét nhà, chôi lau nhà, khăn lau bàn ghê, nước lau nhà, nước rửa kính.</a:t>
            </a:r>
          </a:p>
        </p:txBody>
      </p:sp>
    </p:spTree>
    <p:extLst>
      <p:ext uri="{BB962C8B-B14F-4D97-AF65-F5344CB8AC3E}">
        <p14:creationId xmlns:p14="http://schemas.microsoft.com/office/powerpoint/2010/main" val="346565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1077" y="191588"/>
            <a:ext cx="3757208" cy="41057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Tập làm vệ sinh nhà cửa</a:t>
            </a:r>
          </a:p>
        </p:txBody>
      </p:sp>
      <p:pic>
        <p:nvPicPr>
          <p:cNvPr id="2" name="HDTN1Trang6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671" y="685800"/>
            <a:ext cx="719908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28837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97247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71591" y="1770315"/>
            <a:ext cx="6774285" cy="3663834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Sau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 xem video, em hãy cho biết: </a:t>
            </a:r>
            <a:endParaRPr lang="pt-BR" sz="2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Mọi </a:t>
            </a:r>
            <a:r>
              <a:rPr lang="vi-VN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người trong video đang làm gi?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Hai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 nhỏ nói gì với mẹ? </a:t>
            </a:r>
          </a:p>
          <a:p>
            <a:pPr algn="just">
              <a:lnSpc>
                <a:spcPct val="150000"/>
              </a:lnSpc>
            </a:pPr>
            <a:r>
              <a:rPr lang="pt-BR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Những </a:t>
            </a:r>
            <a:r>
              <a:rPr lang="pt-BR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vị trí nào cần lau dọn? 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557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8047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54085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2317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3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3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3" y="2436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3" y="33448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40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33447"/>
            <a:ext cx="1948625" cy="8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916"/>
            <a:ext cx="1948625" cy="8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86302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355" y="1358537"/>
            <a:ext cx="4405959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Vẽ tranh ngôi nhà của em. Đánh dấu X vào những vị trí cần dọn trong nhà.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2" y="487680"/>
            <a:ext cx="3442795" cy="583474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734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9141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39337"/>
            <a:ext cx="8868228" cy="653143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3" y="155248"/>
            <a:ext cx="1523865" cy="1681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5201" y="370436"/>
            <a:ext cx="5558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dọn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2" y="4273693"/>
            <a:ext cx="2692999" cy="191344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43" y="1583241"/>
            <a:ext cx="2381250" cy="21101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44" y="4273692"/>
            <a:ext cx="2386749" cy="190939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2" y="1533099"/>
            <a:ext cx="2692999" cy="21603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Rectangle 16"/>
          <p:cNvSpPr/>
          <p:nvPr/>
        </p:nvSpPr>
        <p:spPr>
          <a:xfrm>
            <a:off x="1916570" y="3728422"/>
            <a:ext cx="21066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bụi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quạt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trần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6961" y="3728422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bếp ăn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65742" y="6175531"/>
            <a:ext cx="1510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sàn nhà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2377" y="6230930"/>
            <a:ext cx="1452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Lau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tủ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lạnh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On-screen Show (4:3)</PresentationFormat>
  <Paragraphs>97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</cp:revision>
  <dcterms:created xsi:type="dcterms:W3CDTF">2021-03-08T05:56:24Z</dcterms:created>
  <dcterms:modified xsi:type="dcterms:W3CDTF">2021-03-08T05:57:23Z</dcterms:modified>
</cp:coreProperties>
</file>