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66" r:id="rId3"/>
  </p:sldMasterIdLst>
  <p:notesMasterIdLst>
    <p:notesMasterId r:id="rId16"/>
  </p:notesMasterIdLst>
  <p:sldIdLst>
    <p:sldId id="257" r:id="rId4"/>
    <p:sldId id="268" r:id="rId5"/>
    <p:sldId id="271" r:id="rId6"/>
    <p:sldId id="274" r:id="rId7"/>
    <p:sldId id="276" r:id="rId8"/>
    <p:sldId id="277" r:id="rId9"/>
    <p:sldId id="278" r:id="rId10"/>
    <p:sldId id="279" r:id="rId11"/>
    <p:sldId id="259" r:id="rId12"/>
    <p:sldId id="260" r:id="rId13"/>
    <p:sldId id="261" r:id="rId14"/>
    <p:sldId id="26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65" d="100"/>
          <a:sy n="65" d="100"/>
        </p:scale>
        <p:origin x="-132" y="-4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117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/>
            <a:endParaRPr dirty="0"/>
          </a:p>
        </p:txBody>
      </p:sp>
      <p:sp>
        <p:nvSpPr>
          <p:cNvPr id="4100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en-US" sz="1200" dirty="0">
                <a:latin typeface="Calibri" panose="020F0502020204030204" charset="0"/>
              </a:rPr>
              <a:t>1</a:t>
            </a:fld>
            <a:endParaRPr lang="en-US" sz="1200" dirty="0">
              <a:latin typeface="Calibri" panose="020F050202020403020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1288" y="768350"/>
            <a:ext cx="6821487" cy="3836988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8611" name="文本占位符 81922"/>
          <p:cNvSpPr>
            <a:spLocks noGrp="1"/>
          </p:cNvSpPr>
          <p:nvPr>
            <p:ph type="body"/>
          </p:nvPr>
        </p:nvSpPr>
        <p:spPr>
          <a:xfrm>
            <a:off x="711200" y="4860925"/>
            <a:ext cx="5683250" cy="4605338"/>
          </a:xfrm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en-US" altLang="en-US" dirty="0"/>
          </a:p>
        </p:txBody>
      </p:sp>
      <p:sp>
        <p:nvSpPr>
          <p:cNvPr id="68612" name="灯片编号占位符 1"/>
          <p:cNvSpPr txBox="1">
            <a:spLocks noGrp="1"/>
          </p:cNvSpPr>
          <p:nvPr/>
        </p:nvSpPr>
        <p:spPr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</a:ln>
        </p:spPr>
        <p:txBody>
          <a:bodyPr lIns="99075" tIns="49538" rIns="99075" bIns="49538" anchor="b" anchorCtr="0"/>
          <a:lstStyle/>
          <a:p>
            <a:pPr lvl="0" algn="r" defTabSz="990600" eaLnBrk="1" hangingPunct="1">
              <a:spcBef>
                <a:spcPct val="0"/>
              </a:spcBef>
            </a:pPr>
            <a:fld id="{9A0DB2DC-4C9A-4742-B13C-FB6460FD3503}" type="slidenum">
              <a:rPr lang="en-US" altLang="zh-CN" sz="1300" dirty="0">
                <a:latin typeface="Arial" panose="020B0604020202020204" pitchFamily="34" charset="0"/>
                <a:ea typeface="SimSun" panose="02010600030101010101" pitchFamily="2" charset="-122"/>
              </a:rPr>
              <a:t>2</a:t>
            </a:fld>
            <a:endParaRPr lang="en-US" altLang="zh-CN" sz="1300" dirty="0"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lvl="0" eaLnBrk="1" hangingPunct="1">
              <a:buNone/>
            </a:pPr>
            <a:fld id="{BB962C8B-B14F-4D97-AF65-F5344CB8AC3E}" type="datetimeFigureOut">
              <a:rPr lang="en-US" altLang="x-none" b="0" dirty="0">
                <a:latin typeface="Calibri" panose="020F0502020204030204" charset="0"/>
              </a:rPr>
              <a:t>3/30/2021</a:t>
            </a:fld>
            <a:endParaRPr lang="en-US" altLang="x-none" b="0" dirty="0">
              <a:latin typeface="Calibri" panose="020F050202020403020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lvl="0" eaLnBrk="1" hangingPunct="1">
              <a:buNone/>
            </a:pPr>
            <a:endParaRPr lang="en-US" altLang="x-none" b="0" dirty="0">
              <a:latin typeface="Calibri" panose="020F050202020403020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lvl="0" eaLnBrk="1" hangingPunct="1">
              <a:buNone/>
            </a:pPr>
            <a:fld id="{9A0DB2DC-4C9A-4742-B13C-FB6460FD3503}" type="slidenum">
              <a:rPr lang="en-US" altLang="x-none" b="0" dirty="0">
                <a:latin typeface="Calibri" panose="020F0502020204030204" charset="0"/>
              </a:rPr>
              <a:t>‹#›</a:t>
            </a:fld>
            <a:endParaRPr lang="en-US" altLang="x-none" b="0" dirty="0">
              <a:latin typeface="Calibri" panose="020F0502020204030204" charset="0"/>
            </a:endParaRPr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322512" y="-836612"/>
            <a:ext cx="13314362" cy="1577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5" name="图片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91700" y="6021388"/>
            <a:ext cx="2400300" cy="9588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1"/>
              <a:t>Click to edit Master subtitle style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eaLnBrk="1" hangingPunct="1">
              <a:buNone/>
            </a:pPr>
            <a:fld id="{BB962C8B-B14F-4D97-AF65-F5344CB8AC3E}" type="datetimeFigureOut">
              <a:rPr lang="en-US" altLang="x-none" dirty="0">
                <a:latin typeface="Calibri" panose="020F0502020204030204" charset="0"/>
              </a:rPr>
              <a:t>3/30/2021</a:t>
            </a:fld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 eaLnBrk="1" hangingPunct="1">
              <a:buNone/>
            </a:pPr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>
              <a:buNone/>
            </a:pPr>
            <a:fld id="{9A0DB2DC-4C9A-4742-B13C-FB6460FD3503}" type="slidenum">
              <a:rPr lang="en-US" altLang="x-none" dirty="0">
                <a:latin typeface="Calibri" panose="020F0502020204030204" charset="0"/>
              </a:rPr>
              <a:t>‹#›</a:t>
            </a:fld>
            <a:endParaRPr lang="en-US" altLang="x-none" dirty="0">
              <a:latin typeface="Calibri" panose="020F0502020204030204" charset="0"/>
            </a:endParaRPr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eaLnBrk="1" hangingPunct="1">
              <a:buNone/>
            </a:pPr>
            <a:fld id="{BB962C8B-B14F-4D97-AF65-F5344CB8AC3E}" type="datetimeFigureOut">
              <a:rPr lang="en-US" altLang="x-none" dirty="0">
                <a:latin typeface="Calibri" panose="020F0502020204030204" charset="0"/>
              </a:rPr>
              <a:t>3/30/2021</a:t>
            </a:fld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 eaLnBrk="1" hangingPunct="1">
              <a:buNone/>
            </a:pPr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>
              <a:buNone/>
            </a:pPr>
            <a:fld id="{9A0DB2DC-4C9A-4742-B13C-FB6460FD3503}" type="slidenum">
              <a:rPr lang="en-US" altLang="x-none" dirty="0">
                <a:latin typeface="Calibri" panose="020F0502020204030204" charset="0"/>
              </a:rPr>
              <a:t>‹#›</a:t>
            </a:fld>
            <a:endParaRPr lang="en-US" altLang="x-none" dirty="0">
              <a:latin typeface="Calibri" panose="020F0502020204030204" charset="0"/>
            </a:endParaRPr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eaLnBrk="1" hangingPunct="1">
              <a:buNone/>
            </a:pPr>
            <a:fld id="{BB962C8B-B14F-4D97-AF65-F5344CB8AC3E}" type="datetimeFigureOut">
              <a:rPr lang="en-US" altLang="x-none" dirty="0">
                <a:latin typeface="Calibri" panose="020F0502020204030204" charset="0"/>
              </a:rPr>
              <a:t>3/30/2021</a:t>
            </a:fld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 eaLnBrk="1" hangingPunct="1">
              <a:buNone/>
            </a:pPr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>
              <a:buNone/>
            </a:pPr>
            <a:fld id="{9A0DB2DC-4C9A-4742-B13C-FB6460FD3503}" type="slidenum">
              <a:rPr lang="en-US" altLang="x-none" dirty="0">
                <a:latin typeface="Calibri" panose="020F0502020204030204" charset="0"/>
              </a:rPr>
              <a:t>‹#›</a:t>
            </a:fld>
            <a:endParaRPr lang="en-US" altLang="x-none" dirty="0">
              <a:latin typeface="Calibri" panose="020F0502020204030204" charset="0"/>
            </a:endParaRPr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eaLnBrk="1" hangingPunct="1">
              <a:buNone/>
            </a:pPr>
            <a:fld id="{BB962C8B-B14F-4D97-AF65-F5344CB8AC3E}" type="datetimeFigureOut">
              <a:rPr lang="en-US" altLang="x-none" dirty="0">
                <a:latin typeface="Calibri" panose="020F0502020204030204" charset="0"/>
              </a:rPr>
              <a:t>3/30/2021</a:t>
            </a:fld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 eaLnBrk="1" hangingPunct="1">
              <a:buNone/>
            </a:pPr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>
              <a:buNone/>
            </a:pPr>
            <a:fld id="{9A0DB2DC-4C9A-4742-B13C-FB6460FD3503}" type="slidenum">
              <a:rPr lang="en-US" altLang="x-none" dirty="0">
                <a:latin typeface="Calibri" panose="020F0502020204030204" charset="0"/>
              </a:rPr>
              <a:t>‹#›</a:t>
            </a:fld>
            <a:endParaRPr lang="en-US" altLang="x-none" dirty="0">
              <a:latin typeface="Calibri" panose="020F0502020204030204" charset="0"/>
            </a:endParaRP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eaLnBrk="1" hangingPunct="1">
              <a:buNone/>
            </a:pPr>
            <a:fld id="{BB962C8B-B14F-4D97-AF65-F5344CB8AC3E}" type="datetimeFigureOut">
              <a:rPr lang="en-US" altLang="x-none" dirty="0">
                <a:latin typeface="Calibri" panose="020F0502020204030204" charset="0"/>
              </a:rPr>
              <a:t>3/30/2021</a:t>
            </a:fld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 eaLnBrk="1" hangingPunct="1">
              <a:buNone/>
            </a:pPr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>
              <a:buNone/>
            </a:pPr>
            <a:fld id="{9A0DB2DC-4C9A-4742-B13C-FB6460FD3503}" type="slidenum">
              <a:rPr lang="en-US" altLang="x-none" dirty="0">
                <a:latin typeface="Calibri" panose="020F0502020204030204" charset="0"/>
              </a:rPr>
              <a:t>‹#›</a:t>
            </a:fld>
            <a:endParaRPr lang="en-US" altLang="x-none" dirty="0">
              <a:latin typeface="Calibri" panose="020F0502020204030204" charset="0"/>
            </a:endParaRPr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eaLnBrk="1" hangingPunct="1">
              <a:buNone/>
            </a:pPr>
            <a:fld id="{BB962C8B-B14F-4D97-AF65-F5344CB8AC3E}" type="datetimeFigureOut">
              <a:rPr lang="en-US" altLang="x-none" dirty="0">
                <a:latin typeface="Calibri" panose="020F0502020204030204" charset="0"/>
              </a:rPr>
              <a:t>3/30/2021</a:t>
            </a:fld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 eaLnBrk="1" hangingPunct="1">
              <a:buNone/>
            </a:pPr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>
              <a:buNone/>
            </a:pPr>
            <a:fld id="{9A0DB2DC-4C9A-4742-B13C-FB6460FD3503}" type="slidenum">
              <a:rPr lang="en-US" altLang="x-none" dirty="0">
                <a:latin typeface="Calibri" panose="020F0502020204030204" charset="0"/>
              </a:rPr>
              <a:t>‹#›</a:t>
            </a:fld>
            <a:endParaRPr lang="en-US" altLang="x-none" dirty="0">
              <a:latin typeface="Calibri" panose="020F0502020204030204" charset="0"/>
            </a:endParaRPr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eaLnBrk="1" hangingPunct="1">
              <a:buNone/>
            </a:pPr>
            <a:fld id="{BB962C8B-B14F-4D97-AF65-F5344CB8AC3E}" type="datetimeFigureOut">
              <a:rPr lang="en-US" altLang="x-none" dirty="0">
                <a:latin typeface="Calibri" panose="020F0502020204030204" charset="0"/>
              </a:rPr>
              <a:t>3/30/2021</a:t>
            </a:fld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 eaLnBrk="1" hangingPunct="1">
              <a:buNone/>
            </a:pPr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>
              <a:buNone/>
            </a:pPr>
            <a:fld id="{9A0DB2DC-4C9A-4742-B13C-FB6460FD3503}" type="slidenum">
              <a:rPr lang="en-US" altLang="x-none" dirty="0">
                <a:latin typeface="Calibri" panose="020F0502020204030204" charset="0"/>
              </a:rPr>
              <a:t>‹#›</a:t>
            </a:fld>
            <a:endParaRPr lang="en-US" altLang="x-none" dirty="0">
              <a:latin typeface="Calibri" panose="020F0502020204030204" charset="0"/>
            </a:endParaRPr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eaLnBrk="1" hangingPunct="1">
              <a:buNone/>
            </a:pPr>
            <a:fld id="{BB962C8B-B14F-4D97-AF65-F5344CB8AC3E}" type="datetimeFigureOut">
              <a:rPr lang="en-US" altLang="x-none" dirty="0">
                <a:latin typeface="Calibri" panose="020F0502020204030204" charset="0"/>
              </a:rPr>
              <a:t>3/30/2021</a:t>
            </a:fld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 eaLnBrk="1" hangingPunct="1">
              <a:buNone/>
            </a:pPr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>
              <a:buNone/>
            </a:pPr>
            <a:fld id="{9A0DB2DC-4C9A-4742-B13C-FB6460FD3503}" type="slidenum">
              <a:rPr lang="en-US" altLang="x-none" dirty="0">
                <a:latin typeface="Calibri" panose="020F0502020204030204" charset="0"/>
              </a:rPr>
              <a:t>‹#›</a:t>
            </a:fld>
            <a:endParaRPr lang="en-US" altLang="x-none" dirty="0">
              <a:latin typeface="Calibri" panose="020F0502020204030204" charset="0"/>
            </a:endParaRPr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等线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eaLnBrk="1" hangingPunct="1">
              <a:buNone/>
            </a:pPr>
            <a:fld id="{BB962C8B-B14F-4D97-AF65-F5344CB8AC3E}" type="datetimeFigureOut">
              <a:rPr lang="en-US" altLang="x-none" dirty="0">
                <a:latin typeface="Calibri" panose="020F0502020204030204" charset="0"/>
              </a:rPr>
              <a:t>3/30/2021</a:t>
            </a:fld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 eaLnBrk="1" hangingPunct="1">
              <a:buNone/>
            </a:pPr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>
              <a:buNone/>
            </a:pPr>
            <a:fld id="{9A0DB2DC-4C9A-4742-B13C-FB6460FD3503}" type="slidenum">
              <a:rPr lang="en-US" altLang="x-none" dirty="0">
                <a:latin typeface="Calibri" panose="020F0502020204030204" charset="0"/>
              </a:rPr>
              <a:t>‹#›</a:t>
            </a:fld>
            <a:endParaRPr lang="en-US" altLang="x-none" dirty="0">
              <a:latin typeface="Calibri" panose="020F0502020204030204" charset="0"/>
            </a:endParaRPr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eaLnBrk="1" hangingPunct="1">
              <a:buNone/>
            </a:pPr>
            <a:fld id="{BB962C8B-B14F-4D97-AF65-F5344CB8AC3E}" type="datetimeFigureOut">
              <a:rPr lang="en-US" altLang="x-none" dirty="0">
                <a:latin typeface="Calibri" panose="020F0502020204030204" charset="0"/>
              </a:rPr>
              <a:t>3/30/2021</a:t>
            </a:fld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 eaLnBrk="1" hangingPunct="1">
              <a:buNone/>
            </a:pPr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>
              <a:buNone/>
            </a:pPr>
            <a:fld id="{9A0DB2DC-4C9A-4742-B13C-FB6460FD3503}" type="slidenum">
              <a:rPr lang="en-US" altLang="x-none" dirty="0">
                <a:latin typeface="Calibri" panose="020F0502020204030204" charset="0"/>
              </a:rPr>
              <a:t>‹#›</a:t>
            </a:fld>
            <a:endParaRPr lang="en-US" altLang="x-none" dirty="0">
              <a:latin typeface="Calibri" panose="020F0502020204030204" charset="0"/>
            </a:endParaRPr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eaLnBrk="1" hangingPunct="1">
              <a:buNone/>
            </a:pPr>
            <a:fld id="{BB962C8B-B14F-4D97-AF65-F5344CB8AC3E}" type="datetimeFigureOut">
              <a:rPr lang="en-US" altLang="x-none" dirty="0">
                <a:latin typeface="Calibri" panose="020F0502020204030204" charset="0"/>
              </a:rPr>
              <a:t>3/30/2021</a:t>
            </a:fld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 eaLnBrk="1" hangingPunct="1">
              <a:buNone/>
            </a:pPr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>
              <a:buNone/>
            </a:pPr>
            <a:fld id="{9A0DB2DC-4C9A-4742-B13C-FB6460FD3503}" type="slidenum">
              <a:rPr lang="en-US" altLang="x-none" dirty="0">
                <a:latin typeface="Calibri" panose="020F0502020204030204" charset="0"/>
              </a:rPr>
              <a:t>‹#›</a:t>
            </a:fld>
            <a:endParaRPr lang="en-US" altLang="x-none" dirty="0">
              <a:latin typeface="Calibri" panose="020F0502020204030204" charset="0"/>
            </a:endParaRPr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>
              <a:buNone/>
            </a:pPr>
            <a:fld id="{BB962C8B-B14F-4D97-AF65-F5344CB8AC3E}" type="datetimeFigureOut">
              <a:rPr lang="en-US" altLang="x-none" dirty="0"/>
              <a:t>3/30/2021</a:t>
            </a:fld>
            <a:endParaRPr lang="en-US" altLang="x-none" dirty="0">
              <a:latin typeface=".VnAvant" panose="020B7200000000000000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>
              <a:buNone/>
            </a:pPr>
            <a:endParaRPr lang="en-US" alt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x-none" dirty="0">
                <a:cs typeface="Arial" panose="020B0604020202020204" pitchFamily="34" charset="0"/>
              </a:rPr>
              <a:t>‹#›</a:t>
            </a:fld>
            <a:endParaRPr lang="en-US" altLang="x-none" dirty="0">
              <a:latin typeface=".VnAvant" panose="020B7200000000000000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</p:sldLayoutIdLst>
  <p:transition/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en-US" dirty="0"/>
              <a:t>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z="1200" b="0">
                <a:solidFill>
                  <a:srgbClr val="898989"/>
                </a:solidFill>
                <a:latin typeface="Calibri" panose="020F0502020204030204" charset="0"/>
              </a:defRPr>
            </a:lvl1pPr>
          </a:lstStyle>
          <a:p>
            <a:pPr lvl="0" eaLnBrk="1" hangingPunct="1">
              <a:buNone/>
            </a:pPr>
            <a:fld id="{BB962C8B-B14F-4D97-AF65-F5344CB8AC3E}" type="datetimeFigureOut">
              <a:rPr lang="en-US" altLang="x-none" dirty="0"/>
              <a:t>3/30/2021</a:t>
            </a:fld>
            <a:endParaRPr lang="en-US" altLang="x-none" dirty="0">
              <a:latin typeface=".VnAvant" panose="020B7200000000000000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>
                <a:solidFill>
                  <a:srgbClr val="898989"/>
                </a:solidFill>
                <a:latin typeface="Calibri" panose="020F0502020204030204" charset="0"/>
              </a:defRPr>
            </a:lvl1pPr>
          </a:lstStyle>
          <a:p>
            <a:pPr lvl="0" eaLnBrk="1" hangingPunct="1">
              <a:buNone/>
            </a:pPr>
            <a:endParaRPr lang="en-US" altLang="x-non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 b="0">
                <a:solidFill>
                  <a:srgbClr val="898989"/>
                </a:solidFill>
                <a:latin typeface="Calibri" panose="020F0502020204030204" charset="0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altLang="x-none" dirty="0">
                <a:cs typeface="Arial" panose="020B0604020202020204" pitchFamily="34" charset="0"/>
              </a:rPr>
              <a:t>‹#›</a:t>
            </a:fld>
            <a:endParaRPr lang="en-US" altLang="x-none" dirty="0">
              <a:latin typeface=".VnAvant" panose="020B7200000000000000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</p:sldLayoutIdLst>
  <p:transition/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等线 Light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等线 Light"/>
          <a:cs typeface="等线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等线 Light"/>
          <a:cs typeface="等线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等线 Light"/>
          <a:cs typeface="等线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等线 Light"/>
          <a:cs typeface="等线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等线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等线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等线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等线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等线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Relationship Id="rId4" Type="http://schemas.openxmlformats.org/officeDocument/2006/relationships/slide" Target="slide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 idx="4294967295"/>
          </p:nvPr>
        </p:nvSpPr>
        <p:spPr>
          <a:xfrm>
            <a:off x="914400" y="2131484"/>
            <a:ext cx="10363200" cy="146896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 lIns="121908" tIns="60954" rIns="121908" bIns="60954" anchor="ctr" anchorCtr="0"/>
          <a:lstStyle>
            <a:lvl1pPr lvl="0">
              <a:buClrTx/>
              <a:buSzTx/>
              <a:buFontTx/>
              <a:defRPr/>
            </a:lvl1pPr>
          </a:lstStyle>
          <a:p>
            <a:pPr lvl="0" eaLnBrk="1" hangingPunct="1"/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 bwMode="auto">
          <a:xfrm>
            <a:off x="1828800" y="3886200"/>
            <a:ext cx="8534400" cy="17526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  <a:miter lim="800000"/>
          </a:ln>
        </p:spPr>
        <p:txBody>
          <a:bodyPr lIns="121908" tIns="60954" rIns="121908" bIns="60954"/>
          <a:lstStyle>
            <a:lvl1pPr marL="0" lvl="0" indent="0" algn="ctr">
              <a:buClrTx/>
              <a:buSzTx/>
              <a:buFont typeface="Arial" panose="020B0604020202020204" pitchFamily="34" charset="0"/>
              <a:buNone/>
              <a:defRPr/>
            </a:lvl1pPr>
            <a:lvl2pPr marL="457200" lvl="1" indent="0" algn="ctr">
              <a:buClrTx/>
              <a:buSzTx/>
              <a:buFont typeface="Arial" panose="020B0604020202020204" pitchFamily="34" charset="0"/>
              <a:buNone/>
              <a:defRPr/>
            </a:lvl2pPr>
            <a:lvl3pPr marL="914400" lvl="2" indent="0" algn="ctr">
              <a:buClrTx/>
              <a:buSzTx/>
              <a:buFont typeface="Arial" panose="020B0604020202020204" pitchFamily="34" charset="0"/>
              <a:buNone/>
              <a:defRPr/>
            </a:lvl3pPr>
            <a:lvl4pPr marL="1371600" lvl="3" indent="0" algn="ctr">
              <a:buClrTx/>
              <a:buSzTx/>
              <a:buFont typeface="Arial" panose="020B0604020202020204" pitchFamily="34" charset="0"/>
              <a:buNone/>
              <a:defRPr/>
            </a:lvl4pPr>
            <a:lvl5pPr marL="1828800" lvl="4" indent="0" algn="ctr">
              <a:buClrTx/>
              <a:buSzTx/>
              <a:buFont typeface="Arial" panose="020B0604020202020204" pitchFamily="34" charset="0"/>
              <a:buNone/>
              <a:defRPr/>
            </a:lvl5pPr>
          </a:lstStyle>
          <a:p>
            <a:pPr lvl="0" defTabSz="913130" eaLnBrk="1" hangingPunct="1">
              <a:buNone/>
            </a:pPr>
            <a:endParaRPr dirty="0">
              <a:solidFill>
                <a:srgbClr val="898989"/>
              </a:solidFill>
            </a:endParaRPr>
          </a:p>
        </p:txBody>
      </p:sp>
      <p:pic>
        <p:nvPicPr>
          <p:cNvPr id="3076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7" name="TextBox 5"/>
          <p:cNvSpPr txBox="1"/>
          <p:nvPr/>
        </p:nvSpPr>
        <p:spPr>
          <a:xfrm>
            <a:off x="-8467" y="1576917"/>
            <a:ext cx="12090400" cy="2336165"/>
          </a:xfrm>
          <a:prstGeom prst="rect">
            <a:avLst/>
          </a:prstGeom>
          <a:noFill/>
          <a:ln w="9525">
            <a:noFill/>
          </a:ln>
        </p:spPr>
        <p:txBody>
          <a:bodyPr lIns="121917" tIns="60958" rIns="121917" bIns="60958">
            <a:spAutoFit/>
          </a:bodyPr>
          <a:lstStyle/>
          <a:p>
            <a:pPr algn="ctr" defTabSz="913130" eaLnBrk="1" hangingPunct="1">
              <a:buNone/>
            </a:pPr>
            <a:r>
              <a:rPr sz="7200" b="1" dirty="0">
                <a:solidFill>
                  <a:srgbClr val="FF0000"/>
                </a:solidFill>
                <a:latin typeface="UTM Avo" panose="02040603050506020204"/>
              </a:rPr>
              <a:t>Chào mừng </a:t>
            </a:r>
            <a:r>
              <a:rPr sz="7200" b="1">
                <a:solidFill>
                  <a:srgbClr val="FF0000"/>
                </a:solidFill>
                <a:latin typeface="UTM Avo" panose="02040603050506020204"/>
              </a:rPr>
              <a:t>các </a:t>
            </a:r>
            <a:r>
              <a:rPr lang="en-US" sz="7200" b="1" smtClean="0">
                <a:solidFill>
                  <a:srgbClr val="FF0000"/>
                </a:solidFill>
                <a:latin typeface="UTM Avo" panose="02040603050506020204"/>
              </a:rPr>
              <a:t>em</a:t>
            </a:r>
            <a:r>
              <a:rPr sz="7200" b="1" smtClean="0">
                <a:solidFill>
                  <a:srgbClr val="FF0000"/>
                </a:solidFill>
                <a:latin typeface="UTM Avo" panose="02040603050506020204"/>
              </a:rPr>
              <a:t> </a:t>
            </a:r>
            <a:r>
              <a:rPr sz="7200" b="1" dirty="0">
                <a:solidFill>
                  <a:srgbClr val="FF0000"/>
                </a:solidFill>
                <a:latin typeface="UTM Avo" panose="02040603050506020204"/>
              </a:rPr>
              <a:t>đến với </a:t>
            </a:r>
            <a:r>
              <a:rPr sz="7200" b="1">
                <a:solidFill>
                  <a:srgbClr val="FF0000"/>
                </a:solidFill>
                <a:latin typeface="UTM Avo" panose="02040603050506020204"/>
              </a:rPr>
              <a:t>tiết </a:t>
            </a:r>
            <a:r>
              <a:rPr lang="en-US" sz="7200" b="1" smtClean="0">
                <a:solidFill>
                  <a:srgbClr val="FF0000"/>
                </a:solidFill>
                <a:latin typeface="UTM Avo" panose="02040603050506020204"/>
              </a:rPr>
              <a:t>chính tả</a:t>
            </a:r>
            <a:endParaRPr lang="en-US" sz="7200" b="1" dirty="0">
              <a:solidFill>
                <a:srgbClr val="FF0000"/>
              </a:solidFill>
              <a:latin typeface="UTM Avo" panose="02040603050506020204"/>
            </a:endParaRPr>
          </a:p>
        </p:txBody>
      </p:sp>
    </p:spTree>
  </p:cSld>
  <p:clrMapOvr>
    <a:masterClrMapping/>
  </p:clrMapOvr>
  <p:transition>
    <p:sndAc>
      <p:stSnd>
        <p:snd r:embed="rId3" name="applause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3645" y="252095"/>
            <a:ext cx="9601200" cy="543877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3820" y="256540"/>
            <a:ext cx="9220200" cy="528637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b="1000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rcRect l="10271" t="27847" r="5032" b="7510"/>
          <a:stretch>
            <a:fillRect/>
          </a:stretch>
        </p:blipFill>
        <p:spPr>
          <a:xfrm>
            <a:off x="-141816" y="537633"/>
            <a:ext cx="13023849" cy="6210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3012" name="TextBox 9"/>
          <p:cNvSpPr txBox="1"/>
          <p:nvPr/>
        </p:nvSpPr>
        <p:spPr>
          <a:xfrm>
            <a:off x="2095362" y="3316680"/>
            <a:ext cx="6443953" cy="156966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>
            <a:spAutoFit/>
          </a:bodyPr>
          <a:lstStyle/>
          <a:p>
            <a:pPr defTabSz="685800" eaLnBrk="1" hangingPunct="1">
              <a:buNone/>
            </a:pPr>
            <a:r>
              <a:rPr lang="en-US" sz="9600">
                <a:solidFill>
                  <a:srgbClr val="FF0000"/>
                </a:solidFill>
                <a:latin typeface="UTM Avo" panose="02040603050506020204"/>
              </a:rPr>
              <a:t> </a:t>
            </a:r>
            <a:r>
              <a:rPr lang="en-US" sz="9600">
                <a:solidFill>
                  <a:srgbClr val="FF0000"/>
                </a:solidFill>
                <a:latin typeface=".VnAristote" pitchFamily="34" charset="0"/>
              </a:rPr>
              <a:t>C</a:t>
            </a:r>
            <a:r>
              <a:rPr lang="en-US" sz="9600" smtClean="0">
                <a:solidFill>
                  <a:srgbClr val="FF0000"/>
                </a:solidFill>
                <a:latin typeface=".VnAristote" pitchFamily="34" charset="0"/>
              </a:rPr>
              <a:t>hµo c¸c em</a:t>
            </a:r>
            <a:endParaRPr sz="9600" dirty="0">
              <a:solidFill>
                <a:srgbClr val="FF0000"/>
              </a:solidFill>
              <a:latin typeface=".VnAristote" pitchFamily="34" charset="0"/>
            </a:endParaRPr>
          </a:p>
        </p:txBody>
      </p:sp>
    </p:spTree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400" y="0"/>
            <a:ext cx="11303000" cy="7200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3735" name="图片 73734" descr="PPT素材-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1850" y="3817938"/>
            <a:ext cx="3740150" cy="3206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7588" name="Text Box 4"/>
          <p:cNvSpPr txBox="1"/>
          <p:nvPr/>
        </p:nvSpPr>
        <p:spPr>
          <a:xfrm>
            <a:off x="2743200" y="2921000"/>
            <a:ext cx="6604000" cy="1095375"/>
          </a:xfrm>
          <a:prstGeom prst="rect">
            <a:avLst/>
          </a:prstGeom>
          <a:noFill/>
          <a:ln w="9525">
            <a:noFill/>
          </a:ln>
        </p:spPr>
        <p:txBody>
          <a:bodyPr lIns="121917" tIns="60958" rIns="121917" bIns="60958">
            <a:spAutoFit/>
          </a:bodyPr>
          <a:lstStyle/>
          <a:p>
            <a:pPr algn="ctr" defTabSz="1219200" eaLnBrk="1" hangingPunct="1">
              <a:spcBef>
                <a:spcPct val="50000"/>
              </a:spcBef>
            </a:pPr>
            <a:r>
              <a:rPr lang="en-US" altLang="en-US" sz="6400" b="0" dirty="0">
                <a:latin typeface="VNI-Avo" pitchFamily="2" charset="0"/>
              </a:rPr>
              <a:t>KHÔÛI ÑOÄNG</a:t>
            </a:r>
            <a:endParaRPr lang="en-US" altLang="en-US" sz="6400" b="0" dirty="0">
              <a:latin typeface="VNI-Avo" pitchFamily="2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r="-5485"/>
          <a:stretch>
            <a:fillRect/>
          </a:stretch>
        </p:blipFill>
        <p:spPr>
          <a:xfrm>
            <a:off x="11242306" y="4738068"/>
            <a:ext cx="1101386" cy="881045"/>
          </a:xfrm>
          <a:prstGeom prst="rect">
            <a:avLst/>
          </a:prstGeom>
        </p:spPr>
      </p:pic>
      <p:sp>
        <p:nvSpPr>
          <p:cNvPr id="6" name="Rectangle 5">
            <a:hlinkClick r:id="rId4" action="ppaction://hlinksldjump"/>
          </p:cNvPr>
          <p:cNvSpPr/>
          <p:nvPr/>
        </p:nvSpPr>
        <p:spPr>
          <a:xfrm>
            <a:off x="7007225" y="6026150"/>
            <a:ext cx="2163763" cy="6413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74035" y="576477"/>
            <a:ext cx="1026827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VNI-Avo" pitchFamily="2" charset="0"/>
              </a:rPr>
              <a:t>Thaày giaùo</a:t>
            </a:r>
            <a:endParaRPr lang="en-US" sz="2800">
              <a:solidFill>
                <a:schemeClr val="bg1"/>
              </a:solidFill>
              <a:latin typeface="VNI-Avo" pitchFamily="2" charset="0"/>
            </a:endParaRPr>
          </a:p>
          <a:p>
            <a:r>
              <a:rPr lang="en-US" sz="2800" smtClean="0">
                <a:solidFill>
                  <a:schemeClr val="bg1"/>
                </a:solidFill>
                <a:latin typeface="VNI-Avo" pitchFamily="2" charset="0"/>
              </a:rPr>
              <a:t>    Ngay </a:t>
            </a:r>
            <a:r>
              <a:rPr lang="en-US" sz="2800">
                <a:solidFill>
                  <a:schemeClr val="bg1"/>
                </a:solidFill>
                <a:latin typeface="VNI-Avo" pitchFamily="2" charset="0"/>
              </a:rPr>
              <a:t>töø buoåi hoïc ñaàu tieân, chuùng toâi ñaõ raát thích thaày giaùo cuûa mình.</a:t>
            </a:r>
          </a:p>
          <a:p>
            <a:r>
              <a:rPr lang="en-US" sz="2800" smtClean="0">
                <a:solidFill>
                  <a:schemeClr val="bg1"/>
                </a:solidFill>
                <a:latin typeface="VNI-Avo" pitchFamily="2" charset="0"/>
              </a:rPr>
              <a:t>    Giôø </a:t>
            </a:r>
            <a:r>
              <a:rPr lang="en-US" sz="2800">
                <a:solidFill>
                  <a:schemeClr val="bg1"/>
                </a:solidFill>
                <a:latin typeface="VNI-Avo" pitchFamily="2" charset="0"/>
              </a:rPr>
              <a:t>chính taû, thaày vöøa ñoïc vöøa ñi giöõa caùc daõy baøn. Thaáy moät baïn maët ñoû öûng, thaày ngöøng ñoïc, sôø traùn xem baïn coù soát khoâng.</a:t>
            </a:r>
          </a:p>
          <a:p>
            <a:r>
              <a:rPr lang="en-US" sz="2800" smtClean="0">
                <a:solidFill>
                  <a:schemeClr val="bg1"/>
                </a:solidFill>
                <a:latin typeface="VNI-Avo" pitchFamily="2" charset="0"/>
              </a:rPr>
              <a:t>   Giöõa </a:t>
            </a:r>
            <a:r>
              <a:rPr lang="en-US" sz="2800">
                <a:solidFill>
                  <a:schemeClr val="bg1"/>
                </a:solidFill>
                <a:latin typeface="VNI-Avo" pitchFamily="2" charset="0"/>
              </a:rPr>
              <a:t>luùc ñoù, moät baïn ôû sau löng thaày ñöùng leân gheá, muùa may. Thaày quay laïi, baïn aáy voäi ngoài xuoáng, cuùi gaàm maët. Thaày nheï nhaøng: “Ñöøng laøm theá nöõa nheù!”.</a:t>
            </a:r>
          </a:p>
          <a:p>
            <a:r>
              <a:rPr lang="en-US" sz="2800" smtClean="0">
                <a:solidFill>
                  <a:schemeClr val="bg1"/>
                </a:solidFill>
                <a:latin typeface="VNI-Avo" pitchFamily="2" charset="0"/>
              </a:rPr>
              <a:t>    Chuoâng </a:t>
            </a:r>
            <a:r>
              <a:rPr lang="en-US" sz="2800">
                <a:solidFill>
                  <a:schemeClr val="bg1"/>
                </a:solidFill>
                <a:latin typeface="VNI-Avo" pitchFamily="2" charset="0"/>
              </a:rPr>
              <a:t>baùo heát giôø. Chuùng toâi ra veà, baïn luùc naõy böôùc laïi gaàn thaày, ruït reø: “Em xin loãi thaày.” Thaày giaùo mæm cöôøi: “Em bieát loãi laø toát roài. Em veà ñi”.  </a:t>
            </a:r>
          </a:p>
          <a:p>
            <a:endParaRPr lang="en-US" sz="2400">
              <a:solidFill>
                <a:schemeClr val="bg1"/>
              </a:solidFill>
              <a:latin typeface="VNI-Avo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931" y="866435"/>
            <a:ext cx="10058400" cy="4486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4364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272337" y="134688"/>
            <a:ext cx="7216775" cy="6493545"/>
            <a:chOff x="1143000" y="135859"/>
            <a:chExt cx="7216775" cy="6493545"/>
          </a:xfrm>
        </p:grpSpPr>
        <p:pic>
          <p:nvPicPr>
            <p:cNvPr id="5" name="Picture 73" descr="a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1143000" y="135859"/>
              <a:ext cx="7216775" cy="2176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73" descr="a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2298703"/>
              <a:ext cx="7216775" cy="2176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73" descr="a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4452941"/>
              <a:ext cx="7216775" cy="2176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TextBox 11"/>
          <p:cNvSpPr txBox="1"/>
          <p:nvPr/>
        </p:nvSpPr>
        <p:spPr>
          <a:xfrm>
            <a:off x="2609234" y="471566"/>
            <a:ext cx="6583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latin typeface="HP001 4 hàng" pitchFamily="34" charset="0"/>
              </a:rPr>
              <a:t>Chính </a:t>
            </a:r>
            <a:r>
              <a:rPr lang="en-US" sz="3600" b="1" smtClean="0">
                <a:latin typeface="HP001 4H"/>
              </a:rPr>
              <a:t>Ǉ</a:t>
            </a:r>
            <a:r>
              <a:rPr lang="en-US" sz="3600" b="1" smtClean="0">
                <a:latin typeface="HP001 4 hàng" pitchFamily="34" charset="0"/>
              </a:rPr>
              <a:t>ả: </a:t>
            </a:r>
            <a:r>
              <a:rPr lang="en-US" sz="3600" b="1" smtClean="0">
                <a:solidFill>
                  <a:srgbClr val="FF0000"/>
                </a:solidFill>
                <a:latin typeface="HP001 4 hàng" pitchFamily="34" charset="0"/>
              </a:rPr>
              <a:t>Cô </a:t>
            </a:r>
            <a:r>
              <a:rPr lang="en-US" sz="3600" b="1">
                <a:solidFill>
                  <a:srgbClr val="FF0000"/>
                </a:solidFill>
                <a:latin typeface="HP001 4 hàng" pitchFamily="34" charset="0"/>
              </a:rPr>
              <a:t>giáo vƞ </a:t>
            </a:r>
            <a:r>
              <a:rPr lang="en-US" sz="3600" b="1">
                <a:solidFill>
                  <a:srgbClr val="FF0000"/>
                </a:solidFill>
                <a:latin typeface="HP001 4 hàng" pitchFamily="34" charset="0"/>
              </a:rPr>
              <a:t>jùa</a:t>
            </a:r>
            <a:r>
              <a:rPr lang="en-US" sz="3200" b="1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3600" b="1" smtClean="0">
                <a:solidFill>
                  <a:srgbClr val="FF0000"/>
                </a:solidFill>
                <a:latin typeface="HP001 4 hàng" pitchFamily="34" charset="0"/>
              </a:rPr>
              <a:t>κu</a:t>
            </a:r>
            <a:endParaRPr lang="en-US" sz="360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36897" y="1902478"/>
            <a:ext cx="29712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latin typeface="HP001 4 hàng" pitchFamily="34" charset="0"/>
              </a:rPr>
              <a:t>Cô </a:t>
            </a:r>
            <a:r>
              <a:rPr lang="en-US" sz="3600" b="1">
                <a:latin typeface="HP001 4 hàng" pitchFamily="34" charset="0"/>
              </a:rPr>
              <a:t>giáo </a:t>
            </a:r>
            <a:r>
              <a:rPr lang="en-US" sz="3600" b="1" smtClean="0">
                <a:latin typeface="HP001 4 hàng" pitchFamily="34" charset="0"/>
              </a:rPr>
              <a:t>em</a:t>
            </a:r>
            <a:endParaRPr lang="en-US" sz="3600">
              <a:latin typeface="HP001 4 hàng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38333" y="2629749"/>
            <a:ext cx="39415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latin typeface="HP001 4 hàng" pitchFamily="34" charset="0"/>
              </a:rPr>
              <a:t>HΗϛn </a:t>
            </a:r>
            <a:r>
              <a:rPr lang="en-US" sz="3600" b="1">
                <a:latin typeface="HP001 4 hàng" pitchFamily="34" charset="0"/>
              </a:rPr>
              <a:t>ηư </a:t>
            </a:r>
            <a:r>
              <a:rPr lang="en-US" sz="3600" b="1">
                <a:latin typeface="HP001 4 hàng" pitchFamily="34" charset="0"/>
              </a:rPr>
              <a:t>cô </a:t>
            </a:r>
            <a:r>
              <a:rPr lang="en-US" sz="3600" b="1" smtClean="0">
                <a:latin typeface="HP001 4 hàng" pitchFamily="34" charset="0"/>
              </a:rPr>
              <a:t>Tấm</a:t>
            </a:r>
            <a:endParaRPr lang="en-US" sz="3600">
              <a:latin typeface="HP001 4 hàng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34919" y="3351720"/>
            <a:ext cx="39690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latin typeface="HP001 4 hàng" pitchFamily="34" charset="0"/>
              </a:rPr>
              <a:t>Giŧg </a:t>
            </a:r>
            <a:r>
              <a:rPr lang="en-US" sz="3600" b="1">
                <a:latin typeface="HP001 4 hàng" pitchFamily="34" charset="0"/>
              </a:rPr>
              <a:t>cô </a:t>
            </a:r>
            <a:r>
              <a:rPr lang="en-US" sz="3600" b="1">
                <a:latin typeface="HP001 4 hàng" pitchFamily="34" charset="0"/>
              </a:rPr>
              <a:t>đầm </a:t>
            </a:r>
            <a:r>
              <a:rPr lang="en-US" sz="3600" b="1" smtClean="0">
                <a:latin typeface="HP001 4 hàng" pitchFamily="34" charset="0"/>
              </a:rPr>
              <a:t>ấm</a:t>
            </a:r>
            <a:endParaRPr lang="en-US" sz="3600">
              <a:latin typeface="HP001 4 hàng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650365" y="4078637"/>
            <a:ext cx="34577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latin typeface="HP001 4 hàng" pitchFamily="34" charset="0"/>
              </a:rPr>
              <a:t>Nǖư lƟ Ε− </a:t>
            </a:r>
            <a:r>
              <a:rPr lang="en-US" sz="3600" b="1">
                <a:latin typeface="HP001 4 hàng" pitchFamily="34" charset="0"/>
              </a:rPr>
              <a:t>ǟu</a:t>
            </a:r>
            <a:r>
              <a:rPr lang="en-US" sz="3600" b="1" smtClean="0">
                <a:latin typeface="HP001 4 hàng" pitchFamily="34" charset="0"/>
              </a:rPr>
              <a:t>.</a:t>
            </a:r>
            <a:endParaRPr lang="en-US" sz="3600"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22491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75" y="1518097"/>
            <a:ext cx="11201319" cy="3162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0163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610" y="841169"/>
            <a:ext cx="11629720" cy="4500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6881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99" y="1"/>
            <a:ext cx="10058400" cy="42591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37875" y="4259179"/>
            <a:ext cx="1179094" cy="40011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latin typeface=".VnAvant" pitchFamily="34" charset="0"/>
              </a:rPr>
              <a:t>l</a:t>
            </a:r>
            <a:r>
              <a:rPr lang="en-US" sz="2000" b="1" smtClean="0">
                <a:latin typeface=".VnAvant" pitchFamily="34" charset="0"/>
              </a:rPr>
              <a:t>¹i</a:t>
            </a:r>
            <a:endParaRPr lang="en-US" sz="2000" b="1">
              <a:latin typeface=".VnAvan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94623" y="4259179"/>
            <a:ext cx="1856872" cy="40011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latin typeface=".VnAvant" pitchFamily="34" charset="0"/>
              </a:rPr>
              <a:t>n</a:t>
            </a:r>
            <a:r>
              <a:rPr lang="en-US" sz="2000" b="1" smtClean="0">
                <a:latin typeface=".VnAvant" pitchFamily="34" charset="0"/>
              </a:rPr>
              <a:t>gay, d·y</a:t>
            </a:r>
            <a:endParaRPr lang="en-US" sz="2000" b="1"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86334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055495" y="307975"/>
            <a:ext cx="8200390" cy="117856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UTM Avo" panose="02040603050506020204" charset="0"/>
                <a:cs typeface="UTM Avo" panose="02040603050506020204" charset="0"/>
              </a:rPr>
              <a:t>2. Chữ nào hợp với chỗ trống: ng hay ngh?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637573" y="2147570"/>
            <a:ext cx="2872740" cy="93789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UTM Avo" panose="02040603050506020204" charset="0"/>
                <a:cs typeface="UTM Avo" panose="02040603050506020204" charset="0"/>
              </a:rPr>
              <a:t>......ừng một lát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400047" y="2147570"/>
            <a:ext cx="2296160" cy="93789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UTM Avo" panose="02040603050506020204" charset="0"/>
                <a:cs typeface="UTM Avo" panose="02040603050506020204" charset="0"/>
              </a:rPr>
              <a:t>.......</a:t>
            </a:r>
            <a:r>
              <a:rPr lang="en-US" sz="2800" smtClean="0">
                <a:latin typeface="UTM Avo" panose="02040603050506020204" charset="0"/>
                <a:cs typeface="UTM Avo" panose="02040603050506020204" charset="0"/>
              </a:rPr>
              <a:t>e vậy</a:t>
            </a:r>
            <a:endParaRPr lang="en-US" sz="2800">
              <a:latin typeface="UTM Avo" panose="02040603050506020204" charset="0"/>
              <a:cs typeface="UTM Avo" panose="0204060305050602020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538720" y="2147570"/>
            <a:ext cx="3065780" cy="93789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UTM Avo" panose="02040603050506020204" charset="0"/>
                <a:cs typeface="UTM Avo" panose="02040603050506020204" charset="0"/>
              </a:rPr>
              <a:t>hiểu </a:t>
            </a:r>
            <a:r>
              <a:rPr lang="en-US" sz="2800" smtClean="0">
                <a:latin typeface="UTM Avo" panose="02040603050506020204" charset="0"/>
                <a:cs typeface="UTM Avo" panose="02040603050506020204" charset="0"/>
              </a:rPr>
              <a:t>ra ....</a:t>
            </a:r>
            <a:r>
              <a:rPr lang="en-US" sz="2800">
                <a:latin typeface="UTM Avo" panose="02040603050506020204" charset="0"/>
                <a:cs typeface="UTM Avo" panose="02040603050506020204" charset="0"/>
              </a:rPr>
              <a:t>ay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938670" y="2355215"/>
            <a:ext cx="7105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</a:rPr>
              <a:t>ng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4750608" y="2355215"/>
            <a:ext cx="8909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</a:rPr>
              <a:t>ngh</a:t>
            </a:r>
            <a:endParaRPr lang="en-US" sz="2800">
              <a:solidFill>
                <a:srgbClr val="FF0000"/>
              </a:solidFill>
              <a:latin typeface="UTM Avo" panose="02040603050506020204" charset="0"/>
              <a:cs typeface="UTM Avo" panose="02040603050506020204" charset="0"/>
            </a:endParaRPr>
          </a:p>
        </p:txBody>
      </p:sp>
      <p:sp>
        <p:nvSpPr>
          <p:cNvPr id="10" name="Text Box 9"/>
          <p:cNvSpPr txBox="1"/>
          <p:nvPr/>
        </p:nvSpPr>
        <p:spPr>
          <a:xfrm>
            <a:off x="9184500" y="2354984"/>
            <a:ext cx="8909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</a:rPr>
              <a:t>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9" grpId="1"/>
      <p:bldP spid="10" grpId="0"/>
      <p:bldP spid="10" grpId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noFill/>
        </a:ln>
      </a:spPr>
      <a:bodyPr rtlCol="0" anchor="ctr"/>
      <a:lstStyle>
        <a:defPPr algn="ctr">
          <a:defRPr sz="320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215</Words>
  <Application>Microsoft Office PowerPoint</Application>
  <PresentationFormat>Custom</PresentationFormat>
  <Paragraphs>24</Paragraphs>
  <Slides>12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1_Office Theme</vt:lpstr>
      <vt:lpstr>Office 主题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Admin</cp:lastModifiedBy>
  <cp:revision>25</cp:revision>
  <dcterms:created xsi:type="dcterms:W3CDTF">2021-01-17T13:59:52Z</dcterms:created>
  <dcterms:modified xsi:type="dcterms:W3CDTF">2021-03-30T15:18:28Z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1033-11.2.0.9937</vt:lpwstr>
  </property>
</Properties>
</file>