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80" r:id="rId2"/>
    <p:sldId id="256" r:id="rId3"/>
    <p:sldId id="359" r:id="rId4"/>
    <p:sldId id="370" r:id="rId5"/>
    <p:sldId id="397" r:id="rId6"/>
    <p:sldId id="393" r:id="rId7"/>
    <p:sldId id="391" r:id="rId8"/>
    <p:sldId id="308" r:id="rId9"/>
  </p:sldIdLst>
  <p:sldSz cx="9144000" cy="5715000" type="screen16x10"/>
  <p:notesSz cx="6858000" cy="9144000"/>
  <p:embeddedFontLst>
    <p:embeddedFont>
      <p:font typeface=".VnAvant" panose="020B7200000000000000"/>
      <p:regular r:id="rId11"/>
      <p:bold r:id="rId12"/>
      <p:italic r:id="rId13"/>
    </p:embeddedFon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NI-Thufap2"/>
      <p:regular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99"/>
    <a:srgbClr val="FF33CC"/>
    <a:srgbClr val="009900"/>
    <a:srgbClr val="FF7C80"/>
    <a:srgbClr val="0000CC"/>
    <a:srgbClr val="FFCCFF"/>
    <a:srgbClr val="CCFFFF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141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050F1-B41B-4F8B-B6E2-FAA40C63B896}" type="doc">
      <dgm:prSet loTypeId="urn:microsoft.com/office/officeart/2008/layout/VerticalAccent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91D293-4E9A-4723-B082-8EC9D23D3C9A}">
      <dgm:prSet phldrT="[Text]" phldr="1" custT="1"/>
      <dgm:spPr/>
      <dgm:t>
        <a:bodyPr/>
        <a:lstStyle/>
        <a:p>
          <a:endParaRPr lang="en-US" sz="2400" b="1" dirty="0">
            <a:solidFill>
              <a:srgbClr val="CC0099"/>
            </a:solidFill>
            <a:latin typeface=".VnAvant" pitchFamily="34" charset="0"/>
          </a:endParaRPr>
        </a:p>
      </dgm:t>
    </dgm:pt>
    <dgm:pt modelId="{ACD5FA23-425F-4568-A413-12A87C60850A}" type="parTrans" cxnId="{5612E74D-A03D-4D57-BD25-E7262BA703F3}">
      <dgm:prSet/>
      <dgm:spPr/>
      <dgm:t>
        <a:bodyPr/>
        <a:lstStyle/>
        <a:p>
          <a:endParaRPr lang="en-US" sz="2400" b="1">
            <a:solidFill>
              <a:srgbClr val="CC0099"/>
            </a:solidFill>
            <a:latin typeface=".VnAvant" pitchFamily="34" charset="0"/>
          </a:endParaRPr>
        </a:p>
      </dgm:t>
    </dgm:pt>
    <dgm:pt modelId="{B31B61DD-012B-4AC2-A0C9-39ECC76EFF6D}" type="sibTrans" cxnId="{5612E74D-A03D-4D57-BD25-E7262BA703F3}">
      <dgm:prSet/>
      <dgm:spPr/>
      <dgm:t>
        <a:bodyPr/>
        <a:lstStyle/>
        <a:p>
          <a:endParaRPr lang="en-US" sz="2400" b="1">
            <a:solidFill>
              <a:srgbClr val="CC0099"/>
            </a:solidFill>
            <a:latin typeface=".VnAvant" pitchFamily="34" charset="0"/>
          </a:endParaRPr>
        </a:p>
      </dgm:t>
    </dgm:pt>
    <dgm:pt modelId="{5BE3C961-B90B-4D8B-97F9-B8A0073FA6C8}">
      <dgm:prSet phldrT="[Text]" custT="1"/>
      <dgm:spPr/>
      <dgm:t>
        <a:bodyPr/>
        <a:lstStyle/>
        <a:p>
          <a:r>
            <a:rPr lang="en-US" sz="2400" b="1" dirty="0">
              <a:solidFill>
                <a:srgbClr val="CC0099"/>
              </a:solidFill>
              <a:latin typeface=".VnAvant" pitchFamily="34" charset="0"/>
            </a:rPr>
            <a:t>a. </a:t>
          </a:r>
          <a:r>
            <a:rPr lang="en-US" sz="2400" b="1" dirty="0" err="1">
              <a:solidFill>
                <a:srgbClr val="CC0099"/>
              </a:solidFill>
              <a:latin typeface=".VnAvant" pitchFamily="34" charset="0"/>
            </a:rPr>
            <a:t>Tuyn</a:t>
          </a:r>
          <a:endParaRPr lang="en-US" sz="2400" b="1" dirty="0">
            <a:solidFill>
              <a:srgbClr val="CC0099"/>
            </a:solidFill>
            <a:latin typeface=".VnAvant" pitchFamily="34" charset="0"/>
          </a:endParaRPr>
        </a:p>
      </dgm:t>
    </dgm:pt>
    <dgm:pt modelId="{E9E5D322-C592-4F8A-B20C-E6283753C892}" type="parTrans" cxnId="{F68DB769-38D4-4735-B9E6-289106A31F97}">
      <dgm:prSet/>
      <dgm:spPr/>
      <dgm:t>
        <a:bodyPr/>
        <a:lstStyle/>
        <a:p>
          <a:endParaRPr lang="en-US" sz="2400" b="1">
            <a:solidFill>
              <a:srgbClr val="CC0099"/>
            </a:solidFill>
            <a:latin typeface=".VnAvant" pitchFamily="34" charset="0"/>
          </a:endParaRPr>
        </a:p>
      </dgm:t>
    </dgm:pt>
    <dgm:pt modelId="{3C5EDF46-2A8D-4D2E-BBA2-8D639209239C}" type="sibTrans" cxnId="{F68DB769-38D4-4735-B9E6-289106A31F97}">
      <dgm:prSet/>
      <dgm:spPr/>
      <dgm:t>
        <a:bodyPr/>
        <a:lstStyle/>
        <a:p>
          <a:endParaRPr lang="en-US" sz="2400" b="1">
            <a:solidFill>
              <a:srgbClr val="CC0099"/>
            </a:solidFill>
            <a:latin typeface=".VnAvant" pitchFamily="34" charset="0"/>
          </a:endParaRPr>
        </a:p>
      </dgm:t>
    </dgm:pt>
    <dgm:pt modelId="{74457D2A-35FE-46E4-9AD7-F60567DC27C0}">
      <dgm:prSet phldrT="[Text]" custT="1"/>
      <dgm:spPr/>
      <dgm:t>
        <a:bodyPr/>
        <a:lstStyle/>
        <a:p>
          <a:r>
            <a:rPr lang="en-US" sz="2400" b="1" dirty="0">
              <a:solidFill>
                <a:srgbClr val="CC0099"/>
              </a:solidFill>
              <a:latin typeface=".VnAvant" pitchFamily="34" charset="0"/>
            </a:rPr>
            <a:t>b. </a:t>
          </a:r>
          <a:r>
            <a:rPr lang="en-US" sz="2400" b="1" dirty="0" err="1">
              <a:solidFill>
                <a:srgbClr val="CC0099"/>
              </a:solidFill>
              <a:latin typeface=".VnAvant" pitchFamily="34" charset="0"/>
            </a:rPr>
            <a:t>KÝt</a:t>
          </a:r>
          <a:endParaRPr lang="en-US" sz="2400" b="1" dirty="0">
            <a:solidFill>
              <a:srgbClr val="CC0099"/>
            </a:solidFill>
            <a:latin typeface=".VnAvant" pitchFamily="34" charset="0"/>
          </a:endParaRPr>
        </a:p>
      </dgm:t>
    </dgm:pt>
    <dgm:pt modelId="{D1A3B5E1-5C29-4641-AFCA-4446D2DDC80E}" type="parTrans" cxnId="{CB96F7EB-BD5B-4ED4-981B-F572336CEEDB}">
      <dgm:prSet/>
      <dgm:spPr/>
      <dgm:t>
        <a:bodyPr/>
        <a:lstStyle/>
        <a:p>
          <a:endParaRPr lang="en-US" sz="2400" b="1">
            <a:solidFill>
              <a:srgbClr val="CC0099"/>
            </a:solidFill>
            <a:latin typeface=".VnAvant" pitchFamily="34" charset="0"/>
          </a:endParaRPr>
        </a:p>
      </dgm:t>
    </dgm:pt>
    <dgm:pt modelId="{36212782-C90E-4D1D-A61A-FC053EE39EB8}" type="sibTrans" cxnId="{CB96F7EB-BD5B-4ED4-981B-F572336CEEDB}">
      <dgm:prSet/>
      <dgm:spPr/>
      <dgm:t>
        <a:bodyPr/>
        <a:lstStyle/>
        <a:p>
          <a:endParaRPr lang="en-US" sz="2400" b="1">
            <a:solidFill>
              <a:srgbClr val="CC0099"/>
            </a:solidFill>
            <a:latin typeface=".VnAvant" pitchFamily="34" charset="0"/>
          </a:endParaRPr>
        </a:p>
      </dgm:t>
    </dgm:pt>
    <dgm:pt modelId="{6C235447-E989-4AE7-B758-970267509CF4}">
      <dgm:prSet phldrT="[Text]" phldr="1" custT="1"/>
      <dgm:spPr/>
      <dgm:t>
        <a:bodyPr/>
        <a:lstStyle/>
        <a:p>
          <a:endParaRPr lang="en-US" sz="2400" b="1">
            <a:solidFill>
              <a:srgbClr val="CC0099"/>
            </a:solidFill>
            <a:latin typeface=".VnAvant" pitchFamily="34" charset="0"/>
          </a:endParaRPr>
        </a:p>
      </dgm:t>
    </dgm:pt>
    <dgm:pt modelId="{FB4FA9CE-A07E-488E-A7E2-FB49DCF00376}" type="parTrans" cxnId="{01C4755B-F3E2-4C1F-8B0D-67D2B70A3295}">
      <dgm:prSet/>
      <dgm:spPr/>
      <dgm:t>
        <a:bodyPr/>
        <a:lstStyle/>
        <a:p>
          <a:endParaRPr lang="en-US" sz="2400" b="1">
            <a:solidFill>
              <a:srgbClr val="CC0099"/>
            </a:solidFill>
            <a:latin typeface=".VnAvant" pitchFamily="34" charset="0"/>
          </a:endParaRPr>
        </a:p>
      </dgm:t>
    </dgm:pt>
    <dgm:pt modelId="{69644601-7D88-478A-A0EA-D5311A7ED0BF}" type="sibTrans" cxnId="{01C4755B-F3E2-4C1F-8B0D-67D2B70A3295}">
      <dgm:prSet/>
      <dgm:spPr/>
      <dgm:t>
        <a:bodyPr/>
        <a:lstStyle/>
        <a:p>
          <a:endParaRPr lang="en-US" sz="2400" b="1">
            <a:solidFill>
              <a:srgbClr val="CC0099"/>
            </a:solidFill>
            <a:latin typeface=".VnAvant" pitchFamily="34" charset="0"/>
          </a:endParaRPr>
        </a:p>
      </dgm:t>
    </dgm:pt>
    <dgm:pt modelId="{2F15BE29-F6A1-4D9E-9B2E-45742EBF377B}">
      <dgm:prSet phldrT="[Text]" custT="1"/>
      <dgm:spPr/>
      <dgm:t>
        <a:bodyPr/>
        <a:lstStyle/>
        <a:p>
          <a:r>
            <a:rPr lang="en-US" sz="2400" b="1" dirty="0">
              <a:solidFill>
                <a:srgbClr val="CC0099"/>
              </a:solidFill>
              <a:latin typeface=".VnAvant" pitchFamily="34" charset="0"/>
            </a:rPr>
            <a:t>c. </a:t>
          </a:r>
          <a:r>
            <a:rPr lang="en-US" sz="2400" b="1" dirty="0" err="1">
              <a:solidFill>
                <a:srgbClr val="CC0099"/>
              </a:solidFill>
              <a:latin typeface=".VnAvant" pitchFamily="34" charset="0"/>
            </a:rPr>
            <a:t>Tuyn</a:t>
          </a:r>
          <a:r>
            <a:rPr lang="en-US" sz="2400" b="1" dirty="0">
              <a:solidFill>
                <a:srgbClr val="CC0099"/>
              </a:solidFill>
              <a:latin typeface=".VnAvant" pitchFamily="34" charset="0"/>
            </a:rPr>
            <a:t> vµ </a:t>
          </a:r>
          <a:r>
            <a:rPr lang="en-US" sz="2400" b="1" dirty="0" err="1">
              <a:solidFill>
                <a:srgbClr val="CC0099"/>
              </a:solidFill>
              <a:latin typeface=".VnAvant" pitchFamily="34" charset="0"/>
            </a:rPr>
            <a:t>KÝt</a:t>
          </a:r>
          <a:endParaRPr lang="en-US" sz="2400" b="1" dirty="0">
            <a:solidFill>
              <a:srgbClr val="CC0099"/>
            </a:solidFill>
            <a:latin typeface=".VnAvant" pitchFamily="34" charset="0"/>
          </a:endParaRPr>
        </a:p>
      </dgm:t>
    </dgm:pt>
    <dgm:pt modelId="{859B8F17-1457-4A0F-872A-720EF516C75F}" type="parTrans" cxnId="{742A3608-0DB7-424C-8B00-2DB865AC2EAB}">
      <dgm:prSet/>
      <dgm:spPr/>
      <dgm:t>
        <a:bodyPr/>
        <a:lstStyle/>
        <a:p>
          <a:endParaRPr lang="en-US" sz="2400" b="1">
            <a:solidFill>
              <a:srgbClr val="CC0099"/>
            </a:solidFill>
            <a:latin typeface=".VnAvant" pitchFamily="34" charset="0"/>
          </a:endParaRPr>
        </a:p>
      </dgm:t>
    </dgm:pt>
    <dgm:pt modelId="{D3EA5B59-D3AA-479F-B748-44DAA56830C0}" type="sibTrans" cxnId="{742A3608-0DB7-424C-8B00-2DB865AC2EAB}">
      <dgm:prSet/>
      <dgm:spPr/>
      <dgm:t>
        <a:bodyPr/>
        <a:lstStyle/>
        <a:p>
          <a:endParaRPr lang="en-US" sz="2400" b="1">
            <a:solidFill>
              <a:srgbClr val="CC0099"/>
            </a:solidFill>
            <a:latin typeface=".VnAvant" pitchFamily="34" charset="0"/>
          </a:endParaRPr>
        </a:p>
      </dgm:t>
    </dgm:pt>
    <dgm:pt modelId="{9B880D6B-3F66-49B3-8201-81C97AC980D3}">
      <dgm:prSet phldrT="[Text]" phldr="1" custT="1"/>
      <dgm:spPr/>
      <dgm:t>
        <a:bodyPr/>
        <a:lstStyle/>
        <a:p>
          <a:endParaRPr lang="en-US" sz="2400" b="1" dirty="0">
            <a:solidFill>
              <a:srgbClr val="CC0099"/>
            </a:solidFill>
            <a:latin typeface=".VnAvant" pitchFamily="34" charset="0"/>
          </a:endParaRPr>
        </a:p>
      </dgm:t>
    </dgm:pt>
    <dgm:pt modelId="{B3DC40DF-D7ED-4BB0-B329-32989C8F6A82}" type="sibTrans" cxnId="{995EC7ED-31FC-4511-B469-C37A6DD4F287}">
      <dgm:prSet/>
      <dgm:spPr/>
      <dgm:t>
        <a:bodyPr/>
        <a:lstStyle/>
        <a:p>
          <a:endParaRPr lang="en-US" sz="2400" b="1">
            <a:solidFill>
              <a:srgbClr val="CC0099"/>
            </a:solidFill>
            <a:latin typeface=".VnAvant" pitchFamily="34" charset="0"/>
          </a:endParaRPr>
        </a:p>
      </dgm:t>
    </dgm:pt>
    <dgm:pt modelId="{FC0BADBB-6E7A-4A81-8FC6-9D3D307592F8}" type="parTrans" cxnId="{995EC7ED-31FC-4511-B469-C37A6DD4F287}">
      <dgm:prSet/>
      <dgm:spPr/>
      <dgm:t>
        <a:bodyPr/>
        <a:lstStyle/>
        <a:p>
          <a:endParaRPr lang="en-US" sz="2400" b="1">
            <a:solidFill>
              <a:srgbClr val="CC0099"/>
            </a:solidFill>
            <a:latin typeface=".VnAvant" pitchFamily="34" charset="0"/>
          </a:endParaRPr>
        </a:p>
      </dgm:t>
    </dgm:pt>
    <dgm:pt modelId="{8D4FDE97-E96A-40EA-A4A4-F9CE28784857}" type="pres">
      <dgm:prSet presAssocID="{D9B050F1-B41B-4F8B-B6E2-FAA40C63B896}" presName="Name0" presStyleCnt="0">
        <dgm:presLayoutVars>
          <dgm:chMax/>
          <dgm:chPref/>
          <dgm:dir/>
        </dgm:presLayoutVars>
      </dgm:prSet>
      <dgm:spPr/>
    </dgm:pt>
    <dgm:pt modelId="{D8EB086A-81AC-4DF5-9015-F341B1968007}" type="pres">
      <dgm:prSet presAssocID="{2E91D293-4E9A-4723-B082-8EC9D23D3C9A}" presName="parenttextcomposite" presStyleCnt="0"/>
      <dgm:spPr/>
    </dgm:pt>
    <dgm:pt modelId="{8AC03695-883F-4B63-ADE3-A005D761E303}" type="pres">
      <dgm:prSet presAssocID="{2E91D293-4E9A-4723-B082-8EC9D23D3C9A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D2CA3DC1-5D07-4B13-9E86-DEFEB6141B9C}" type="pres">
      <dgm:prSet presAssocID="{2E91D293-4E9A-4723-B082-8EC9D23D3C9A}" presName="composite" presStyleCnt="0"/>
      <dgm:spPr/>
    </dgm:pt>
    <dgm:pt modelId="{CCFB9D12-62AC-472E-A1E4-A646FAAF22F2}" type="pres">
      <dgm:prSet presAssocID="{2E91D293-4E9A-4723-B082-8EC9D23D3C9A}" presName="chevron1" presStyleLbl="alignNode1" presStyleIdx="0" presStyleCnt="21"/>
      <dgm:spPr/>
    </dgm:pt>
    <dgm:pt modelId="{9EFE63AD-E972-4688-864D-BBDFD8210094}" type="pres">
      <dgm:prSet presAssocID="{2E91D293-4E9A-4723-B082-8EC9D23D3C9A}" presName="chevron2" presStyleLbl="alignNode1" presStyleIdx="1" presStyleCnt="21"/>
      <dgm:spPr/>
    </dgm:pt>
    <dgm:pt modelId="{5E8B4AD3-681C-4449-924D-0AA9FECA4D30}" type="pres">
      <dgm:prSet presAssocID="{2E91D293-4E9A-4723-B082-8EC9D23D3C9A}" presName="chevron3" presStyleLbl="alignNode1" presStyleIdx="2" presStyleCnt="21"/>
      <dgm:spPr/>
    </dgm:pt>
    <dgm:pt modelId="{5C3B1231-EE91-4714-98F4-1FF4ABAAE22A}" type="pres">
      <dgm:prSet presAssocID="{2E91D293-4E9A-4723-B082-8EC9D23D3C9A}" presName="chevron4" presStyleLbl="alignNode1" presStyleIdx="3" presStyleCnt="21"/>
      <dgm:spPr/>
    </dgm:pt>
    <dgm:pt modelId="{86186FFD-B856-4060-9DFE-163474836443}" type="pres">
      <dgm:prSet presAssocID="{2E91D293-4E9A-4723-B082-8EC9D23D3C9A}" presName="chevron5" presStyleLbl="alignNode1" presStyleIdx="4" presStyleCnt="21"/>
      <dgm:spPr/>
    </dgm:pt>
    <dgm:pt modelId="{FEADC954-0B9F-4635-B3BF-CCD589378BB4}" type="pres">
      <dgm:prSet presAssocID="{2E91D293-4E9A-4723-B082-8EC9D23D3C9A}" presName="chevron6" presStyleLbl="alignNode1" presStyleIdx="5" presStyleCnt="21"/>
      <dgm:spPr/>
    </dgm:pt>
    <dgm:pt modelId="{F58DAF89-0375-494F-B137-F21A537F87D0}" type="pres">
      <dgm:prSet presAssocID="{2E91D293-4E9A-4723-B082-8EC9D23D3C9A}" presName="chevron7" presStyleLbl="alignNode1" presStyleIdx="6" presStyleCnt="21"/>
      <dgm:spPr/>
    </dgm:pt>
    <dgm:pt modelId="{0B121FF5-84A0-4011-809E-6E58704F4D79}" type="pres">
      <dgm:prSet presAssocID="{2E91D293-4E9A-4723-B082-8EC9D23D3C9A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349FF5B-6AD7-4174-A95A-87278B1BF859}" type="pres">
      <dgm:prSet presAssocID="{B31B61DD-012B-4AC2-A0C9-39ECC76EFF6D}" presName="sibTrans" presStyleCnt="0"/>
      <dgm:spPr/>
    </dgm:pt>
    <dgm:pt modelId="{D8554DE9-B533-4420-BD6A-22B6D845199B}" type="pres">
      <dgm:prSet presAssocID="{9B880D6B-3F66-49B3-8201-81C97AC980D3}" presName="parenttextcomposite" presStyleCnt="0"/>
      <dgm:spPr/>
    </dgm:pt>
    <dgm:pt modelId="{9C65F4DA-5417-4157-802F-3B77E4B20158}" type="pres">
      <dgm:prSet presAssocID="{9B880D6B-3F66-49B3-8201-81C97AC980D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9D2853C1-FE56-4C99-898F-F291B218BF39}" type="pres">
      <dgm:prSet presAssocID="{9B880D6B-3F66-49B3-8201-81C97AC980D3}" presName="composite" presStyleCnt="0"/>
      <dgm:spPr/>
    </dgm:pt>
    <dgm:pt modelId="{E4DE800C-5E96-4FD1-AFD0-005BBD699C89}" type="pres">
      <dgm:prSet presAssocID="{9B880D6B-3F66-49B3-8201-81C97AC980D3}" presName="chevron1" presStyleLbl="alignNode1" presStyleIdx="7" presStyleCnt="21"/>
      <dgm:spPr/>
    </dgm:pt>
    <dgm:pt modelId="{7EC4E9B0-6DB6-4F0F-B86B-56F64F311C35}" type="pres">
      <dgm:prSet presAssocID="{9B880D6B-3F66-49B3-8201-81C97AC980D3}" presName="chevron2" presStyleLbl="alignNode1" presStyleIdx="8" presStyleCnt="21"/>
      <dgm:spPr/>
    </dgm:pt>
    <dgm:pt modelId="{2CEDAED5-E112-42F7-B0B1-A9CEC541BFAE}" type="pres">
      <dgm:prSet presAssocID="{9B880D6B-3F66-49B3-8201-81C97AC980D3}" presName="chevron3" presStyleLbl="alignNode1" presStyleIdx="9" presStyleCnt="21"/>
      <dgm:spPr/>
    </dgm:pt>
    <dgm:pt modelId="{FA5990C9-350D-44CC-846A-440E0B0AD675}" type="pres">
      <dgm:prSet presAssocID="{9B880D6B-3F66-49B3-8201-81C97AC980D3}" presName="chevron4" presStyleLbl="alignNode1" presStyleIdx="10" presStyleCnt="21"/>
      <dgm:spPr/>
    </dgm:pt>
    <dgm:pt modelId="{86543364-EF2A-466F-B464-732FE967C66C}" type="pres">
      <dgm:prSet presAssocID="{9B880D6B-3F66-49B3-8201-81C97AC980D3}" presName="chevron5" presStyleLbl="alignNode1" presStyleIdx="11" presStyleCnt="21"/>
      <dgm:spPr/>
    </dgm:pt>
    <dgm:pt modelId="{1BBDF7EB-09A0-4621-815E-D1C7223EF34E}" type="pres">
      <dgm:prSet presAssocID="{9B880D6B-3F66-49B3-8201-81C97AC980D3}" presName="chevron6" presStyleLbl="alignNode1" presStyleIdx="12" presStyleCnt="21"/>
      <dgm:spPr/>
    </dgm:pt>
    <dgm:pt modelId="{9F2BFC89-7212-418A-9E4B-0A71A2C95422}" type="pres">
      <dgm:prSet presAssocID="{9B880D6B-3F66-49B3-8201-81C97AC980D3}" presName="chevron7" presStyleLbl="alignNode1" presStyleIdx="13" presStyleCnt="21"/>
      <dgm:spPr/>
    </dgm:pt>
    <dgm:pt modelId="{6402F3CF-AD1D-4851-B725-671E06A5498D}" type="pres">
      <dgm:prSet presAssocID="{9B880D6B-3F66-49B3-8201-81C97AC980D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DB65BDB6-7E3A-4102-9B60-6A70F5BEE879}" type="pres">
      <dgm:prSet presAssocID="{B3DC40DF-D7ED-4BB0-B329-32989C8F6A82}" presName="sibTrans" presStyleCnt="0"/>
      <dgm:spPr/>
    </dgm:pt>
    <dgm:pt modelId="{EAB8BD6E-E27C-4596-9F8E-3A67B133482B}" type="pres">
      <dgm:prSet presAssocID="{6C235447-E989-4AE7-B758-970267509CF4}" presName="parenttextcomposite" presStyleCnt="0"/>
      <dgm:spPr/>
    </dgm:pt>
    <dgm:pt modelId="{DA0677D9-106D-4AA7-B5CB-B2A1B0C8CE3A}" type="pres">
      <dgm:prSet presAssocID="{6C235447-E989-4AE7-B758-970267509CF4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0317796D-F274-43E2-A1A4-9B6F01CAA06E}" type="pres">
      <dgm:prSet presAssocID="{6C235447-E989-4AE7-B758-970267509CF4}" presName="composite" presStyleCnt="0"/>
      <dgm:spPr/>
    </dgm:pt>
    <dgm:pt modelId="{027CD7BF-4C08-46F3-B28D-F4F00B47B2BE}" type="pres">
      <dgm:prSet presAssocID="{6C235447-E989-4AE7-B758-970267509CF4}" presName="chevron1" presStyleLbl="alignNode1" presStyleIdx="14" presStyleCnt="21"/>
      <dgm:spPr/>
    </dgm:pt>
    <dgm:pt modelId="{E3BAD50C-F06F-4F91-84BB-E051F2CEDA6B}" type="pres">
      <dgm:prSet presAssocID="{6C235447-E989-4AE7-B758-970267509CF4}" presName="chevron2" presStyleLbl="alignNode1" presStyleIdx="15" presStyleCnt="21"/>
      <dgm:spPr/>
    </dgm:pt>
    <dgm:pt modelId="{FC64529F-64B5-4438-AFB9-45DC68BCB711}" type="pres">
      <dgm:prSet presAssocID="{6C235447-E989-4AE7-B758-970267509CF4}" presName="chevron3" presStyleLbl="alignNode1" presStyleIdx="16" presStyleCnt="21"/>
      <dgm:spPr/>
    </dgm:pt>
    <dgm:pt modelId="{69A6CEB2-8671-476B-BFF7-1E08CCC6E6FE}" type="pres">
      <dgm:prSet presAssocID="{6C235447-E989-4AE7-B758-970267509CF4}" presName="chevron4" presStyleLbl="alignNode1" presStyleIdx="17" presStyleCnt="21"/>
      <dgm:spPr/>
    </dgm:pt>
    <dgm:pt modelId="{C0F24ECE-9A50-4237-ACE5-DA1EA2A1D310}" type="pres">
      <dgm:prSet presAssocID="{6C235447-E989-4AE7-B758-970267509CF4}" presName="chevron5" presStyleLbl="alignNode1" presStyleIdx="18" presStyleCnt="21"/>
      <dgm:spPr/>
    </dgm:pt>
    <dgm:pt modelId="{C5E89ED2-FA8E-4881-BBD1-C87413CD657E}" type="pres">
      <dgm:prSet presAssocID="{6C235447-E989-4AE7-B758-970267509CF4}" presName="chevron6" presStyleLbl="alignNode1" presStyleIdx="19" presStyleCnt="21"/>
      <dgm:spPr/>
    </dgm:pt>
    <dgm:pt modelId="{1B17D781-EA71-4DCD-B615-DC8698EC1342}" type="pres">
      <dgm:prSet presAssocID="{6C235447-E989-4AE7-B758-970267509CF4}" presName="chevron7" presStyleLbl="alignNode1" presStyleIdx="20" presStyleCnt="21"/>
      <dgm:spPr/>
    </dgm:pt>
    <dgm:pt modelId="{2435625B-E72F-4AC2-9446-17557468ECF4}" type="pres">
      <dgm:prSet presAssocID="{6C235447-E989-4AE7-B758-970267509CF4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742A3608-0DB7-424C-8B00-2DB865AC2EAB}" srcId="{6C235447-E989-4AE7-B758-970267509CF4}" destId="{2F15BE29-F6A1-4D9E-9B2E-45742EBF377B}" srcOrd="0" destOrd="0" parTransId="{859B8F17-1457-4A0F-872A-720EF516C75F}" sibTransId="{D3EA5B59-D3AA-479F-B748-44DAA56830C0}"/>
    <dgm:cxn modelId="{D0A6C31E-9B5E-4972-97D8-C90DA28F2AB6}" type="presOf" srcId="{2F15BE29-F6A1-4D9E-9B2E-45742EBF377B}" destId="{2435625B-E72F-4AC2-9446-17557468ECF4}" srcOrd="0" destOrd="0" presId="urn:microsoft.com/office/officeart/2008/layout/VerticalAccentList"/>
    <dgm:cxn modelId="{2B377725-02F4-4367-B64B-97984BBB3574}" type="presOf" srcId="{5BE3C961-B90B-4D8B-97F9-B8A0073FA6C8}" destId="{0B121FF5-84A0-4011-809E-6E58704F4D79}" srcOrd="0" destOrd="0" presId="urn:microsoft.com/office/officeart/2008/layout/VerticalAccentList"/>
    <dgm:cxn modelId="{01C4755B-F3E2-4C1F-8B0D-67D2B70A3295}" srcId="{D9B050F1-B41B-4F8B-B6E2-FAA40C63B896}" destId="{6C235447-E989-4AE7-B758-970267509CF4}" srcOrd="2" destOrd="0" parTransId="{FB4FA9CE-A07E-488E-A7E2-FB49DCF00376}" sibTransId="{69644601-7D88-478A-A0EA-D5311A7ED0BF}"/>
    <dgm:cxn modelId="{F68DB769-38D4-4735-B9E6-289106A31F97}" srcId="{2E91D293-4E9A-4723-B082-8EC9D23D3C9A}" destId="{5BE3C961-B90B-4D8B-97F9-B8A0073FA6C8}" srcOrd="0" destOrd="0" parTransId="{E9E5D322-C592-4F8A-B20C-E6283753C892}" sibTransId="{3C5EDF46-2A8D-4D2E-BBA2-8D639209239C}"/>
    <dgm:cxn modelId="{5612E74D-A03D-4D57-BD25-E7262BA703F3}" srcId="{D9B050F1-B41B-4F8B-B6E2-FAA40C63B896}" destId="{2E91D293-4E9A-4723-B082-8EC9D23D3C9A}" srcOrd="0" destOrd="0" parTransId="{ACD5FA23-425F-4568-A413-12A87C60850A}" sibTransId="{B31B61DD-012B-4AC2-A0C9-39ECC76EFF6D}"/>
    <dgm:cxn modelId="{48174FB3-97CC-444F-BEA5-7E434560B4C6}" type="presOf" srcId="{9B880D6B-3F66-49B3-8201-81C97AC980D3}" destId="{9C65F4DA-5417-4157-802F-3B77E4B20158}" srcOrd="0" destOrd="0" presId="urn:microsoft.com/office/officeart/2008/layout/VerticalAccentList"/>
    <dgm:cxn modelId="{21C4E7BA-2A2D-43A3-ACF9-6B2C3A7CEB79}" type="presOf" srcId="{D9B050F1-B41B-4F8B-B6E2-FAA40C63B896}" destId="{8D4FDE97-E96A-40EA-A4A4-F9CE28784857}" srcOrd="0" destOrd="0" presId="urn:microsoft.com/office/officeart/2008/layout/VerticalAccentList"/>
    <dgm:cxn modelId="{E3BC8AD5-D1D8-446B-806C-5FCF23C462DA}" type="presOf" srcId="{2E91D293-4E9A-4723-B082-8EC9D23D3C9A}" destId="{8AC03695-883F-4B63-ADE3-A005D761E303}" srcOrd="0" destOrd="0" presId="urn:microsoft.com/office/officeart/2008/layout/VerticalAccentList"/>
    <dgm:cxn modelId="{CB96F7EB-BD5B-4ED4-981B-F572336CEEDB}" srcId="{9B880D6B-3F66-49B3-8201-81C97AC980D3}" destId="{74457D2A-35FE-46E4-9AD7-F60567DC27C0}" srcOrd="0" destOrd="0" parTransId="{D1A3B5E1-5C29-4641-AFCA-4446D2DDC80E}" sibTransId="{36212782-C90E-4D1D-A61A-FC053EE39EB8}"/>
    <dgm:cxn modelId="{C6B0AEED-A243-4899-98A0-FB6264433F3F}" type="presOf" srcId="{74457D2A-35FE-46E4-9AD7-F60567DC27C0}" destId="{6402F3CF-AD1D-4851-B725-671E06A5498D}" srcOrd="0" destOrd="0" presId="urn:microsoft.com/office/officeart/2008/layout/VerticalAccentList"/>
    <dgm:cxn modelId="{995EC7ED-31FC-4511-B469-C37A6DD4F287}" srcId="{D9B050F1-B41B-4F8B-B6E2-FAA40C63B896}" destId="{9B880D6B-3F66-49B3-8201-81C97AC980D3}" srcOrd="1" destOrd="0" parTransId="{FC0BADBB-6E7A-4A81-8FC6-9D3D307592F8}" sibTransId="{B3DC40DF-D7ED-4BB0-B329-32989C8F6A82}"/>
    <dgm:cxn modelId="{FEABCDFD-D795-4FD6-9DA2-3F675DBE1425}" type="presOf" srcId="{6C235447-E989-4AE7-B758-970267509CF4}" destId="{DA0677D9-106D-4AA7-B5CB-B2A1B0C8CE3A}" srcOrd="0" destOrd="0" presId="urn:microsoft.com/office/officeart/2008/layout/VerticalAccentList"/>
    <dgm:cxn modelId="{8C0373AB-494E-4B33-AE82-CD4FDE64C4D8}" type="presParOf" srcId="{8D4FDE97-E96A-40EA-A4A4-F9CE28784857}" destId="{D8EB086A-81AC-4DF5-9015-F341B1968007}" srcOrd="0" destOrd="0" presId="urn:microsoft.com/office/officeart/2008/layout/VerticalAccentList"/>
    <dgm:cxn modelId="{4D45468E-D2F9-40B9-85A1-1D6CDF633D7B}" type="presParOf" srcId="{D8EB086A-81AC-4DF5-9015-F341B1968007}" destId="{8AC03695-883F-4B63-ADE3-A005D761E303}" srcOrd="0" destOrd="0" presId="urn:microsoft.com/office/officeart/2008/layout/VerticalAccentList"/>
    <dgm:cxn modelId="{3BB350B4-76C6-4B13-B82F-332485733026}" type="presParOf" srcId="{8D4FDE97-E96A-40EA-A4A4-F9CE28784857}" destId="{D2CA3DC1-5D07-4B13-9E86-DEFEB6141B9C}" srcOrd="1" destOrd="0" presId="urn:microsoft.com/office/officeart/2008/layout/VerticalAccentList"/>
    <dgm:cxn modelId="{83361D4D-214A-4E06-8C08-269E25CAF91D}" type="presParOf" srcId="{D2CA3DC1-5D07-4B13-9E86-DEFEB6141B9C}" destId="{CCFB9D12-62AC-472E-A1E4-A646FAAF22F2}" srcOrd="0" destOrd="0" presId="urn:microsoft.com/office/officeart/2008/layout/VerticalAccentList"/>
    <dgm:cxn modelId="{4DC71D0C-7EA5-437C-9DDC-CD1B7ADDBB75}" type="presParOf" srcId="{D2CA3DC1-5D07-4B13-9E86-DEFEB6141B9C}" destId="{9EFE63AD-E972-4688-864D-BBDFD8210094}" srcOrd="1" destOrd="0" presId="urn:microsoft.com/office/officeart/2008/layout/VerticalAccentList"/>
    <dgm:cxn modelId="{FF96A153-9925-4ACF-A805-EC693388F333}" type="presParOf" srcId="{D2CA3DC1-5D07-4B13-9E86-DEFEB6141B9C}" destId="{5E8B4AD3-681C-4449-924D-0AA9FECA4D30}" srcOrd="2" destOrd="0" presId="urn:microsoft.com/office/officeart/2008/layout/VerticalAccentList"/>
    <dgm:cxn modelId="{F0708043-B46C-43FC-9EA7-98595483F639}" type="presParOf" srcId="{D2CA3DC1-5D07-4B13-9E86-DEFEB6141B9C}" destId="{5C3B1231-EE91-4714-98F4-1FF4ABAAE22A}" srcOrd="3" destOrd="0" presId="urn:microsoft.com/office/officeart/2008/layout/VerticalAccentList"/>
    <dgm:cxn modelId="{695F2DD5-7324-4B00-8F08-09FF07559EC8}" type="presParOf" srcId="{D2CA3DC1-5D07-4B13-9E86-DEFEB6141B9C}" destId="{86186FFD-B856-4060-9DFE-163474836443}" srcOrd="4" destOrd="0" presId="urn:microsoft.com/office/officeart/2008/layout/VerticalAccentList"/>
    <dgm:cxn modelId="{75456AD0-2FC2-4EA9-87B7-F87B0B571595}" type="presParOf" srcId="{D2CA3DC1-5D07-4B13-9E86-DEFEB6141B9C}" destId="{FEADC954-0B9F-4635-B3BF-CCD589378BB4}" srcOrd="5" destOrd="0" presId="urn:microsoft.com/office/officeart/2008/layout/VerticalAccentList"/>
    <dgm:cxn modelId="{9C99DF8A-D82F-4224-94FF-C939D0E774C3}" type="presParOf" srcId="{D2CA3DC1-5D07-4B13-9E86-DEFEB6141B9C}" destId="{F58DAF89-0375-494F-B137-F21A537F87D0}" srcOrd="6" destOrd="0" presId="urn:microsoft.com/office/officeart/2008/layout/VerticalAccentList"/>
    <dgm:cxn modelId="{F6B5FE5D-614A-462F-A200-3473B9FD0D6B}" type="presParOf" srcId="{D2CA3DC1-5D07-4B13-9E86-DEFEB6141B9C}" destId="{0B121FF5-84A0-4011-809E-6E58704F4D79}" srcOrd="7" destOrd="0" presId="urn:microsoft.com/office/officeart/2008/layout/VerticalAccentList"/>
    <dgm:cxn modelId="{81725775-8FEB-410C-9116-7D1D11196D85}" type="presParOf" srcId="{8D4FDE97-E96A-40EA-A4A4-F9CE28784857}" destId="{4349FF5B-6AD7-4174-A95A-87278B1BF859}" srcOrd="2" destOrd="0" presId="urn:microsoft.com/office/officeart/2008/layout/VerticalAccentList"/>
    <dgm:cxn modelId="{BD8D7F75-402B-4874-AC0A-5A6F559AED19}" type="presParOf" srcId="{8D4FDE97-E96A-40EA-A4A4-F9CE28784857}" destId="{D8554DE9-B533-4420-BD6A-22B6D845199B}" srcOrd="3" destOrd="0" presId="urn:microsoft.com/office/officeart/2008/layout/VerticalAccentList"/>
    <dgm:cxn modelId="{AD9A9991-25BB-42A8-ADB1-D0214203F292}" type="presParOf" srcId="{D8554DE9-B533-4420-BD6A-22B6D845199B}" destId="{9C65F4DA-5417-4157-802F-3B77E4B20158}" srcOrd="0" destOrd="0" presId="urn:microsoft.com/office/officeart/2008/layout/VerticalAccentList"/>
    <dgm:cxn modelId="{53C6BB12-E5BC-4888-A1BB-7960E2FDBA7C}" type="presParOf" srcId="{8D4FDE97-E96A-40EA-A4A4-F9CE28784857}" destId="{9D2853C1-FE56-4C99-898F-F291B218BF39}" srcOrd="4" destOrd="0" presId="urn:microsoft.com/office/officeart/2008/layout/VerticalAccentList"/>
    <dgm:cxn modelId="{FA0C8DBE-6D7B-4519-A7DF-8C9CBA6DE1AB}" type="presParOf" srcId="{9D2853C1-FE56-4C99-898F-F291B218BF39}" destId="{E4DE800C-5E96-4FD1-AFD0-005BBD699C89}" srcOrd="0" destOrd="0" presId="urn:microsoft.com/office/officeart/2008/layout/VerticalAccentList"/>
    <dgm:cxn modelId="{73A7BBCC-E646-4724-993D-CA12EA590BEA}" type="presParOf" srcId="{9D2853C1-FE56-4C99-898F-F291B218BF39}" destId="{7EC4E9B0-6DB6-4F0F-B86B-56F64F311C35}" srcOrd="1" destOrd="0" presId="urn:microsoft.com/office/officeart/2008/layout/VerticalAccentList"/>
    <dgm:cxn modelId="{78AE00DD-EF50-4DED-AE34-E6BAACA449CB}" type="presParOf" srcId="{9D2853C1-FE56-4C99-898F-F291B218BF39}" destId="{2CEDAED5-E112-42F7-B0B1-A9CEC541BFAE}" srcOrd="2" destOrd="0" presId="urn:microsoft.com/office/officeart/2008/layout/VerticalAccentList"/>
    <dgm:cxn modelId="{3E29CDD0-DBE4-43BC-821E-67C65FAC14F7}" type="presParOf" srcId="{9D2853C1-FE56-4C99-898F-F291B218BF39}" destId="{FA5990C9-350D-44CC-846A-440E0B0AD675}" srcOrd="3" destOrd="0" presId="urn:microsoft.com/office/officeart/2008/layout/VerticalAccentList"/>
    <dgm:cxn modelId="{A0BF0182-1728-4C0C-90DF-B86DC483DE4E}" type="presParOf" srcId="{9D2853C1-FE56-4C99-898F-F291B218BF39}" destId="{86543364-EF2A-466F-B464-732FE967C66C}" srcOrd="4" destOrd="0" presId="urn:microsoft.com/office/officeart/2008/layout/VerticalAccentList"/>
    <dgm:cxn modelId="{6625D1AF-09A7-4238-AAD6-7F4023B4AA2E}" type="presParOf" srcId="{9D2853C1-FE56-4C99-898F-F291B218BF39}" destId="{1BBDF7EB-09A0-4621-815E-D1C7223EF34E}" srcOrd="5" destOrd="0" presId="urn:microsoft.com/office/officeart/2008/layout/VerticalAccentList"/>
    <dgm:cxn modelId="{9CB3E328-6AFC-46AC-B4C4-67BA533B2C95}" type="presParOf" srcId="{9D2853C1-FE56-4C99-898F-F291B218BF39}" destId="{9F2BFC89-7212-418A-9E4B-0A71A2C95422}" srcOrd="6" destOrd="0" presId="urn:microsoft.com/office/officeart/2008/layout/VerticalAccentList"/>
    <dgm:cxn modelId="{DBD11F31-D513-46FF-BF64-40B6515B8641}" type="presParOf" srcId="{9D2853C1-FE56-4C99-898F-F291B218BF39}" destId="{6402F3CF-AD1D-4851-B725-671E06A5498D}" srcOrd="7" destOrd="0" presId="urn:microsoft.com/office/officeart/2008/layout/VerticalAccentList"/>
    <dgm:cxn modelId="{6E3C86CF-24BD-42E4-A116-FE741087F2CC}" type="presParOf" srcId="{8D4FDE97-E96A-40EA-A4A4-F9CE28784857}" destId="{DB65BDB6-7E3A-4102-9B60-6A70F5BEE879}" srcOrd="5" destOrd="0" presId="urn:microsoft.com/office/officeart/2008/layout/VerticalAccentList"/>
    <dgm:cxn modelId="{707EE519-5CDB-457D-A3E4-DB2938EAE39F}" type="presParOf" srcId="{8D4FDE97-E96A-40EA-A4A4-F9CE28784857}" destId="{EAB8BD6E-E27C-4596-9F8E-3A67B133482B}" srcOrd="6" destOrd="0" presId="urn:microsoft.com/office/officeart/2008/layout/VerticalAccentList"/>
    <dgm:cxn modelId="{5CD6163F-1095-403F-B99F-6A42BB344865}" type="presParOf" srcId="{EAB8BD6E-E27C-4596-9F8E-3A67B133482B}" destId="{DA0677D9-106D-4AA7-B5CB-B2A1B0C8CE3A}" srcOrd="0" destOrd="0" presId="urn:microsoft.com/office/officeart/2008/layout/VerticalAccentList"/>
    <dgm:cxn modelId="{38054024-B6B8-47F1-B76E-AA924D735194}" type="presParOf" srcId="{8D4FDE97-E96A-40EA-A4A4-F9CE28784857}" destId="{0317796D-F274-43E2-A1A4-9B6F01CAA06E}" srcOrd="7" destOrd="0" presId="urn:microsoft.com/office/officeart/2008/layout/VerticalAccentList"/>
    <dgm:cxn modelId="{4FAAD7E7-1896-4C92-82BC-DB5938D3CD57}" type="presParOf" srcId="{0317796D-F274-43E2-A1A4-9B6F01CAA06E}" destId="{027CD7BF-4C08-46F3-B28D-F4F00B47B2BE}" srcOrd="0" destOrd="0" presId="urn:microsoft.com/office/officeart/2008/layout/VerticalAccentList"/>
    <dgm:cxn modelId="{757B0005-F9CC-48DB-B5CB-2550901E98F4}" type="presParOf" srcId="{0317796D-F274-43E2-A1A4-9B6F01CAA06E}" destId="{E3BAD50C-F06F-4F91-84BB-E051F2CEDA6B}" srcOrd="1" destOrd="0" presId="urn:microsoft.com/office/officeart/2008/layout/VerticalAccentList"/>
    <dgm:cxn modelId="{C2E7EE0B-BAAD-41A1-9A62-D0DE1DC45630}" type="presParOf" srcId="{0317796D-F274-43E2-A1A4-9B6F01CAA06E}" destId="{FC64529F-64B5-4438-AFB9-45DC68BCB711}" srcOrd="2" destOrd="0" presId="urn:microsoft.com/office/officeart/2008/layout/VerticalAccentList"/>
    <dgm:cxn modelId="{5E4313BF-66E3-4922-9545-2E7908861935}" type="presParOf" srcId="{0317796D-F274-43E2-A1A4-9B6F01CAA06E}" destId="{69A6CEB2-8671-476B-BFF7-1E08CCC6E6FE}" srcOrd="3" destOrd="0" presId="urn:microsoft.com/office/officeart/2008/layout/VerticalAccentList"/>
    <dgm:cxn modelId="{A3FCC3BE-0E76-4D8A-873B-FFC45903EF2B}" type="presParOf" srcId="{0317796D-F274-43E2-A1A4-9B6F01CAA06E}" destId="{C0F24ECE-9A50-4237-ACE5-DA1EA2A1D310}" srcOrd="4" destOrd="0" presId="urn:microsoft.com/office/officeart/2008/layout/VerticalAccentList"/>
    <dgm:cxn modelId="{93A7F0D9-A19F-458F-A4A4-E1DFE9079A3D}" type="presParOf" srcId="{0317796D-F274-43E2-A1A4-9B6F01CAA06E}" destId="{C5E89ED2-FA8E-4881-BBD1-C87413CD657E}" srcOrd="5" destOrd="0" presId="urn:microsoft.com/office/officeart/2008/layout/VerticalAccentList"/>
    <dgm:cxn modelId="{01EE3914-6411-4BE5-8389-03ABB62346CE}" type="presParOf" srcId="{0317796D-F274-43E2-A1A4-9B6F01CAA06E}" destId="{1B17D781-EA71-4DCD-B615-DC8698EC1342}" srcOrd="6" destOrd="0" presId="urn:microsoft.com/office/officeart/2008/layout/VerticalAccentList"/>
    <dgm:cxn modelId="{8D89F4BB-B044-40D0-A42A-411E12288801}" type="presParOf" srcId="{0317796D-F274-43E2-A1A4-9B6F01CAA06E}" destId="{2435625B-E72F-4AC2-9446-17557468ECF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B050F1-B41B-4F8B-B6E2-FAA40C63B896}" type="doc">
      <dgm:prSet loTypeId="urn:microsoft.com/office/officeart/2008/layout/VerticalAccent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91D293-4E9A-4723-B082-8EC9D23D3C9A}">
      <dgm:prSet phldrT="[Text]" phldr="1"/>
      <dgm:spPr/>
      <dgm:t>
        <a:bodyPr/>
        <a:lstStyle/>
        <a:p>
          <a:endParaRPr lang="en-US" b="1">
            <a:solidFill>
              <a:srgbClr val="006600"/>
            </a:solidFill>
            <a:latin typeface=".VnAvant" pitchFamily="34" charset="0"/>
          </a:endParaRPr>
        </a:p>
      </dgm:t>
    </dgm:pt>
    <dgm:pt modelId="{ACD5FA23-425F-4568-A413-12A87C60850A}" type="parTrans" cxnId="{5612E74D-A03D-4D57-BD25-E7262BA703F3}">
      <dgm:prSet/>
      <dgm:spPr/>
      <dgm:t>
        <a:bodyPr/>
        <a:lstStyle/>
        <a:p>
          <a:endParaRPr lang="en-US" b="1">
            <a:solidFill>
              <a:srgbClr val="006600"/>
            </a:solidFill>
            <a:latin typeface=".VnAvant" pitchFamily="34" charset="0"/>
          </a:endParaRPr>
        </a:p>
      </dgm:t>
    </dgm:pt>
    <dgm:pt modelId="{B31B61DD-012B-4AC2-A0C9-39ECC76EFF6D}" type="sibTrans" cxnId="{5612E74D-A03D-4D57-BD25-E7262BA703F3}">
      <dgm:prSet/>
      <dgm:spPr/>
      <dgm:t>
        <a:bodyPr/>
        <a:lstStyle/>
        <a:p>
          <a:endParaRPr lang="en-US" b="1">
            <a:solidFill>
              <a:srgbClr val="006600"/>
            </a:solidFill>
            <a:latin typeface=".VnAvant" pitchFamily="34" charset="0"/>
          </a:endParaRPr>
        </a:p>
      </dgm:t>
    </dgm:pt>
    <dgm:pt modelId="{5BE3C961-B90B-4D8B-97F9-B8A0073FA6C8}">
      <dgm:prSet phldrT="[Text]"/>
      <dgm:spPr/>
      <dgm:t>
        <a:bodyPr/>
        <a:lstStyle/>
        <a:p>
          <a:r>
            <a:rPr lang="en-US" b="1" dirty="0">
              <a:solidFill>
                <a:srgbClr val="006600"/>
              </a:solidFill>
              <a:latin typeface=".VnAvant" pitchFamily="34" charset="0"/>
            </a:rPr>
            <a:t>1. xo¾n </a:t>
          </a:r>
          <a:r>
            <a:rPr lang="en-US" b="1" dirty="0" err="1">
              <a:solidFill>
                <a:srgbClr val="006600"/>
              </a:solidFill>
              <a:latin typeface=".VnAvant" pitchFamily="34" charset="0"/>
            </a:rPr>
            <a:t>xuýt</a:t>
          </a:r>
          <a:r>
            <a:rPr lang="en-US" b="1" dirty="0">
              <a:solidFill>
                <a:srgbClr val="006600"/>
              </a:solidFill>
              <a:latin typeface=".VnAvant" pitchFamily="34" charset="0"/>
            </a:rPr>
            <a:t> </a:t>
          </a:r>
          <a:r>
            <a:rPr lang="en-US" b="1" dirty="0" err="1">
              <a:solidFill>
                <a:srgbClr val="006600"/>
              </a:solidFill>
              <a:latin typeface=".VnAvant" pitchFamily="34" charset="0"/>
            </a:rPr>
            <a:t>bªn</a:t>
          </a:r>
          <a:r>
            <a:rPr lang="en-US" b="1" dirty="0">
              <a:solidFill>
                <a:srgbClr val="006600"/>
              </a:solidFill>
              <a:latin typeface=".VnAvant" pitchFamily="34" charset="0"/>
            </a:rPr>
            <a:t> </a:t>
          </a:r>
          <a:r>
            <a:rPr lang="en-US" b="1" dirty="0" err="1">
              <a:solidFill>
                <a:srgbClr val="006600"/>
              </a:solidFill>
              <a:latin typeface=".VnAvant" pitchFamily="34" charset="0"/>
            </a:rPr>
            <a:t>nhau</a:t>
          </a:r>
          <a:endParaRPr lang="en-US" b="1" dirty="0">
            <a:solidFill>
              <a:srgbClr val="006600"/>
            </a:solidFill>
            <a:latin typeface=".VnAvant" pitchFamily="34" charset="0"/>
          </a:endParaRPr>
        </a:p>
      </dgm:t>
    </dgm:pt>
    <dgm:pt modelId="{E9E5D322-C592-4F8A-B20C-E6283753C892}" type="parTrans" cxnId="{F68DB769-38D4-4735-B9E6-289106A31F97}">
      <dgm:prSet/>
      <dgm:spPr/>
      <dgm:t>
        <a:bodyPr/>
        <a:lstStyle/>
        <a:p>
          <a:endParaRPr lang="en-US" b="1">
            <a:solidFill>
              <a:srgbClr val="006600"/>
            </a:solidFill>
            <a:latin typeface=".VnAvant" pitchFamily="34" charset="0"/>
          </a:endParaRPr>
        </a:p>
      </dgm:t>
    </dgm:pt>
    <dgm:pt modelId="{3C5EDF46-2A8D-4D2E-BBA2-8D639209239C}" type="sibTrans" cxnId="{F68DB769-38D4-4735-B9E6-289106A31F97}">
      <dgm:prSet/>
      <dgm:spPr/>
      <dgm:t>
        <a:bodyPr/>
        <a:lstStyle/>
        <a:p>
          <a:endParaRPr lang="en-US" b="1">
            <a:solidFill>
              <a:srgbClr val="006600"/>
            </a:solidFill>
            <a:latin typeface=".VnAvant" pitchFamily="34" charset="0"/>
          </a:endParaRPr>
        </a:p>
      </dgm:t>
    </dgm:pt>
    <dgm:pt modelId="{9B880D6B-3F66-49B3-8201-81C97AC980D3}">
      <dgm:prSet phldrT="[Text]" phldr="1"/>
      <dgm:spPr/>
      <dgm:t>
        <a:bodyPr/>
        <a:lstStyle/>
        <a:p>
          <a:endParaRPr lang="en-US" b="1">
            <a:solidFill>
              <a:srgbClr val="006600"/>
            </a:solidFill>
            <a:latin typeface=".VnAvant" pitchFamily="34" charset="0"/>
          </a:endParaRPr>
        </a:p>
      </dgm:t>
    </dgm:pt>
    <dgm:pt modelId="{FC0BADBB-6E7A-4A81-8FC6-9D3D307592F8}" type="parTrans" cxnId="{995EC7ED-31FC-4511-B469-C37A6DD4F287}">
      <dgm:prSet/>
      <dgm:spPr/>
      <dgm:t>
        <a:bodyPr/>
        <a:lstStyle/>
        <a:p>
          <a:endParaRPr lang="en-US" b="1">
            <a:solidFill>
              <a:srgbClr val="006600"/>
            </a:solidFill>
            <a:latin typeface=".VnAvant" pitchFamily="34" charset="0"/>
          </a:endParaRPr>
        </a:p>
      </dgm:t>
    </dgm:pt>
    <dgm:pt modelId="{B3DC40DF-D7ED-4BB0-B329-32989C8F6A82}" type="sibTrans" cxnId="{995EC7ED-31FC-4511-B469-C37A6DD4F287}">
      <dgm:prSet/>
      <dgm:spPr/>
      <dgm:t>
        <a:bodyPr/>
        <a:lstStyle/>
        <a:p>
          <a:endParaRPr lang="en-US" b="1">
            <a:solidFill>
              <a:srgbClr val="006600"/>
            </a:solidFill>
            <a:latin typeface=".VnAvant" pitchFamily="34" charset="0"/>
          </a:endParaRPr>
        </a:p>
      </dgm:t>
    </dgm:pt>
    <dgm:pt modelId="{74457D2A-35FE-46E4-9AD7-F60567DC27C0}">
      <dgm:prSet phldrT="[Text]"/>
      <dgm:spPr/>
      <dgm:t>
        <a:bodyPr/>
        <a:lstStyle/>
        <a:p>
          <a:r>
            <a:rPr lang="en-US" b="1" dirty="0">
              <a:solidFill>
                <a:srgbClr val="006600"/>
              </a:solidFill>
              <a:latin typeface=".VnAvant" pitchFamily="34" charset="0"/>
            </a:rPr>
            <a:t>2. lµ </a:t>
          </a:r>
          <a:r>
            <a:rPr lang="en-US" b="1" dirty="0" err="1">
              <a:solidFill>
                <a:srgbClr val="006600"/>
              </a:solidFill>
              <a:latin typeface=".VnAvant" pitchFamily="34" charset="0"/>
            </a:rPr>
            <a:t>mét</a:t>
          </a:r>
          <a:r>
            <a:rPr lang="en-US" b="1" dirty="0">
              <a:solidFill>
                <a:srgbClr val="006600"/>
              </a:solidFill>
              <a:latin typeface=".VnAvant" pitchFamily="34" charset="0"/>
            </a:rPr>
            <a:t> con </a:t>
          </a:r>
          <a:r>
            <a:rPr lang="en-US" b="1" dirty="0" err="1">
              <a:solidFill>
                <a:srgbClr val="006600"/>
              </a:solidFill>
              <a:latin typeface=".VnAvant" pitchFamily="34" charset="0"/>
            </a:rPr>
            <a:t>chã</a:t>
          </a:r>
          <a:r>
            <a:rPr lang="en-US" b="1" dirty="0">
              <a:solidFill>
                <a:srgbClr val="006600"/>
              </a:solidFill>
              <a:latin typeface=".VnAvant" pitchFamily="34" charset="0"/>
            </a:rPr>
            <a:t> </a:t>
          </a:r>
          <a:r>
            <a:rPr lang="en-US" b="1" dirty="0" err="1">
              <a:solidFill>
                <a:srgbClr val="006600"/>
              </a:solidFill>
              <a:latin typeface=".VnAvant" pitchFamily="34" charset="0"/>
            </a:rPr>
            <a:t>nhá</a:t>
          </a:r>
          <a:endParaRPr lang="en-US" b="1" dirty="0">
            <a:solidFill>
              <a:srgbClr val="006600"/>
            </a:solidFill>
            <a:latin typeface=".VnAvant" pitchFamily="34" charset="0"/>
          </a:endParaRPr>
        </a:p>
      </dgm:t>
    </dgm:pt>
    <dgm:pt modelId="{D1A3B5E1-5C29-4641-AFCA-4446D2DDC80E}" type="parTrans" cxnId="{CB96F7EB-BD5B-4ED4-981B-F572336CEEDB}">
      <dgm:prSet/>
      <dgm:spPr/>
      <dgm:t>
        <a:bodyPr/>
        <a:lstStyle/>
        <a:p>
          <a:endParaRPr lang="en-US" b="1">
            <a:solidFill>
              <a:srgbClr val="006600"/>
            </a:solidFill>
            <a:latin typeface=".VnAvant" pitchFamily="34" charset="0"/>
          </a:endParaRPr>
        </a:p>
      </dgm:t>
    </dgm:pt>
    <dgm:pt modelId="{36212782-C90E-4D1D-A61A-FC053EE39EB8}" type="sibTrans" cxnId="{CB96F7EB-BD5B-4ED4-981B-F572336CEEDB}">
      <dgm:prSet/>
      <dgm:spPr/>
      <dgm:t>
        <a:bodyPr/>
        <a:lstStyle/>
        <a:p>
          <a:endParaRPr lang="en-US" b="1">
            <a:solidFill>
              <a:srgbClr val="006600"/>
            </a:solidFill>
            <a:latin typeface=".VnAvant" pitchFamily="34" charset="0"/>
          </a:endParaRPr>
        </a:p>
      </dgm:t>
    </dgm:pt>
    <dgm:pt modelId="{6C235447-E989-4AE7-B758-970267509CF4}">
      <dgm:prSet phldrT="[Text]" phldr="1"/>
      <dgm:spPr/>
      <dgm:t>
        <a:bodyPr/>
        <a:lstStyle/>
        <a:p>
          <a:endParaRPr lang="en-US" b="1">
            <a:solidFill>
              <a:srgbClr val="006600"/>
            </a:solidFill>
            <a:latin typeface=".VnAvant" pitchFamily="34" charset="0"/>
          </a:endParaRPr>
        </a:p>
      </dgm:t>
    </dgm:pt>
    <dgm:pt modelId="{FB4FA9CE-A07E-488E-A7E2-FB49DCF00376}" type="parTrans" cxnId="{01C4755B-F3E2-4C1F-8B0D-67D2B70A3295}">
      <dgm:prSet/>
      <dgm:spPr/>
      <dgm:t>
        <a:bodyPr/>
        <a:lstStyle/>
        <a:p>
          <a:endParaRPr lang="en-US" b="1">
            <a:solidFill>
              <a:srgbClr val="006600"/>
            </a:solidFill>
            <a:latin typeface=".VnAvant" pitchFamily="34" charset="0"/>
          </a:endParaRPr>
        </a:p>
      </dgm:t>
    </dgm:pt>
    <dgm:pt modelId="{69644601-7D88-478A-A0EA-D5311A7ED0BF}" type="sibTrans" cxnId="{01C4755B-F3E2-4C1F-8B0D-67D2B70A3295}">
      <dgm:prSet/>
      <dgm:spPr/>
      <dgm:t>
        <a:bodyPr/>
        <a:lstStyle/>
        <a:p>
          <a:endParaRPr lang="en-US" b="1">
            <a:solidFill>
              <a:srgbClr val="006600"/>
            </a:solidFill>
            <a:latin typeface=".VnAvant" pitchFamily="34" charset="0"/>
          </a:endParaRPr>
        </a:p>
      </dgm:t>
    </dgm:pt>
    <dgm:pt modelId="{2F15BE29-F6A1-4D9E-9B2E-45742EBF377B}">
      <dgm:prSet phldrT="[Text]"/>
      <dgm:spPr/>
      <dgm:t>
        <a:bodyPr/>
        <a:lstStyle/>
        <a:p>
          <a:r>
            <a:rPr lang="en-US" b="1" dirty="0">
              <a:solidFill>
                <a:srgbClr val="006600"/>
              </a:solidFill>
              <a:latin typeface=".VnAvant" pitchFamily="34" charset="0"/>
            </a:rPr>
            <a:t>3. lµ </a:t>
          </a:r>
          <a:r>
            <a:rPr lang="en-US" b="1" dirty="0" err="1">
              <a:solidFill>
                <a:srgbClr val="006600"/>
              </a:solidFill>
              <a:latin typeface=".VnAvant" pitchFamily="34" charset="0"/>
            </a:rPr>
            <a:t>mét</a:t>
          </a:r>
          <a:r>
            <a:rPr lang="en-US" b="1" dirty="0">
              <a:solidFill>
                <a:srgbClr val="006600"/>
              </a:solidFill>
              <a:latin typeface=".VnAvant" pitchFamily="34" charset="0"/>
            </a:rPr>
            <a:t> con </a:t>
          </a:r>
          <a:r>
            <a:rPr lang="en-US" b="1" dirty="0" err="1">
              <a:solidFill>
                <a:srgbClr val="006600"/>
              </a:solidFill>
              <a:latin typeface=".VnAvant" pitchFamily="34" charset="0"/>
            </a:rPr>
            <a:t>mÌo</a:t>
          </a:r>
          <a:r>
            <a:rPr lang="en-US" b="1" dirty="0">
              <a:solidFill>
                <a:srgbClr val="006600"/>
              </a:solidFill>
              <a:latin typeface=".VnAvant" pitchFamily="34" charset="0"/>
            </a:rPr>
            <a:t> </a:t>
          </a:r>
          <a:r>
            <a:rPr lang="en-US" b="1" dirty="0" err="1">
              <a:solidFill>
                <a:srgbClr val="006600"/>
              </a:solidFill>
              <a:latin typeface=".VnAvant" pitchFamily="34" charset="0"/>
            </a:rPr>
            <a:t>nhá</a:t>
          </a:r>
          <a:endParaRPr lang="en-US" b="1" dirty="0">
            <a:solidFill>
              <a:srgbClr val="006600"/>
            </a:solidFill>
            <a:latin typeface=".VnAvant" pitchFamily="34" charset="0"/>
          </a:endParaRPr>
        </a:p>
      </dgm:t>
    </dgm:pt>
    <dgm:pt modelId="{859B8F17-1457-4A0F-872A-720EF516C75F}" type="parTrans" cxnId="{742A3608-0DB7-424C-8B00-2DB865AC2EAB}">
      <dgm:prSet/>
      <dgm:spPr/>
      <dgm:t>
        <a:bodyPr/>
        <a:lstStyle/>
        <a:p>
          <a:endParaRPr lang="en-US" b="1">
            <a:solidFill>
              <a:srgbClr val="006600"/>
            </a:solidFill>
            <a:latin typeface=".VnAvant" pitchFamily="34" charset="0"/>
          </a:endParaRPr>
        </a:p>
      </dgm:t>
    </dgm:pt>
    <dgm:pt modelId="{D3EA5B59-D3AA-479F-B748-44DAA56830C0}" type="sibTrans" cxnId="{742A3608-0DB7-424C-8B00-2DB865AC2EAB}">
      <dgm:prSet/>
      <dgm:spPr/>
      <dgm:t>
        <a:bodyPr/>
        <a:lstStyle/>
        <a:p>
          <a:endParaRPr lang="en-US" b="1">
            <a:solidFill>
              <a:srgbClr val="006600"/>
            </a:solidFill>
            <a:latin typeface=".VnAvant" pitchFamily="34" charset="0"/>
          </a:endParaRPr>
        </a:p>
      </dgm:t>
    </dgm:pt>
    <dgm:pt modelId="{8D4FDE97-E96A-40EA-A4A4-F9CE28784857}" type="pres">
      <dgm:prSet presAssocID="{D9B050F1-B41B-4F8B-B6E2-FAA40C63B896}" presName="Name0" presStyleCnt="0">
        <dgm:presLayoutVars>
          <dgm:chMax/>
          <dgm:chPref/>
          <dgm:dir/>
        </dgm:presLayoutVars>
      </dgm:prSet>
      <dgm:spPr/>
    </dgm:pt>
    <dgm:pt modelId="{D8EB086A-81AC-4DF5-9015-F341B1968007}" type="pres">
      <dgm:prSet presAssocID="{2E91D293-4E9A-4723-B082-8EC9D23D3C9A}" presName="parenttextcomposite" presStyleCnt="0"/>
      <dgm:spPr/>
    </dgm:pt>
    <dgm:pt modelId="{8AC03695-883F-4B63-ADE3-A005D761E303}" type="pres">
      <dgm:prSet presAssocID="{2E91D293-4E9A-4723-B082-8EC9D23D3C9A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D2CA3DC1-5D07-4B13-9E86-DEFEB6141B9C}" type="pres">
      <dgm:prSet presAssocID="{2E91D293-4E9A-4723-B082-8EC9D23D3C9A}" presName="composite" presStyleCnt="0"/>
      <dgm:spPr/>
    </dgm:pt>
    <dgm:pt modelId="{CCFB9D12-62AC-472E-A1E4-A646FAAF22F2}" type="pres">
      <dgm:prSet presAssocID="{2E91D293-4E9A-4723-B082-8EC9D23D3C9A}" presName="chevron1" presStyleLbl="alignNode1" presStyleIdx="0" presStyleCnt="21"/>
      <dgm:spPr/>
    </dgm:pt>
    <dgm:pt modelId="{9EFE63AD-E972-4688-864D-BBDFD8210094}" type="pres">
      <dgm:prSet presAssocID="{2E91D293-4E9A-4723-B082-8EC9D23D3C9A}" presName="chevron2" presStyleLbl="alignNode1" presStyleIdx="1" presStyleCnt="21"/>
      <dgm:spPr/>
    </dgm:pt>
    <dgm:pt modelId="{5E8B4AD3-681C-4449-924D-0AA9FECA4D30}" type="pres">
      <dgm:prSet presAssocID="{2E91D293-4E9A-4723-B082-8EC9D23D3C9A}" presName="chevron3" presStyleLbl="alignNode1" presStyleIdx="2" presStyleCnt="21"/>
      <dgm:spPr/>
    </dgm:pt>
    <dgm:pt modelId="{5C3B1231-EE91-4714-98F4-1FF4ABAAE22A}" type="pres">
      <dgm:prSet presAssocID="{2E91D293-4E9A-4723-B082-8EC9D23D3C9A}" presName="chevron4" presStyleLbl="alignNode1" presStyleIdx="3" presStyleCnt="21"/>
      <dgm:spPr/>
    </dgm:pt>
    <dgm:pt modelId="{86186FFD-B856-4060-9DFE-163474836443}" type="pres">
      <dgm:prSet presAssocID="{2E91D293-4E9A-4723-B082-8EC9D23D3C9A}" presName="chevron5" presStyleLbl="alignNode1" presStyleIdx="4" presStyleCnt="21"/>
      <dgm:spPr/>
    </dgm:pt>
    <dgm:pt modelId="{FEADC954-0B9F-4635-B3BF-CCD589378BB4}" type="pres">
      <dgm:prSet presAssocID="{2E91D293-4E9A-4723-B082-8EC9D23D3C9A}" presName="chevron6" presStyleLbl="alignNode1" presStyleIdx="5" presStyleCnt="21"/>
      <dgm:spPr/>
    </dgm:pt>
    <dgm:pt modelId="{F58DAF89-0375-494F-B137-F21A537F87D0}" type="pres">
      <dgm:prSet presAssocID="{2E91D293-4E9A-4723-B082-8EC9D23D3C9A}" presName="chevron7" presStyleLbl="alignNode1" presStyleIdx="6" presStyleCnt="21"/>
      <dgm:spPr/>
    </dgm:pt>
    <dgm:pt modelId="{0B121FF5-84A0-4011-809E-6E58704F4D79}" type="pres">
      <dgm:prSet presAssocID="{2E91D293-4E9A-4723-B082-8EC9D23D3C9A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349FF5B-6AD7-4174-A95A-87278B1BF859}" type="pres">
      <dgm:prSet presAssocID="{B31B61DD-012B-4AC2-A0C9-39ECC76EFF6D}" presName="sibTrans" presStyleCnt="0"/>
      <dgm:spPr/>
    </dgm:pt>
    <dgm:pt modelId="{D8554DE9-B533-4420-BD6A-22B6D845199B}" type="pres">
      <dgm:prSet presAssocID="{9B880D6B-3F66-49B3-8201-81C97AC980D3}" presName="parenttextcomposite" presStyleCnt="0"/>
      <dgm:spPr/>
    </dgm:pt>
    <dgm:pt modelId="{9C65F4DA-5417-4157-802F-3B77E4B20158}" type="pres">
      <dgm:prSet presAssocID="{9B880D6B-3F66-49B3-8201-81C97AC980D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9D2853C1-FE56-4C99-898F-F291B218BF39}" type="pres">
      <dgm:prSet presAssocID="{9B880D6B-3F66-49B3-8201-81C97AC980D3}" presName="composite" presStyleCnt="0"/>
      <dgm:spPr/>
    </dgm:pt>
    <dgm:pt modelId="{E4DE800C-5E96-4FD1-AFD0-005BBD699C89}" type="pres">
      <dgm:prSet presAssocID="{9B880D6B-3F66-49B3-8201-81C97AC980D3}" presName="chevron1" presStyleLbl="alignNode1" presStyleIdx="7" presStyleCnt="21"/>
      <dgm:spPr/>
    </dgm:pt>
    <dgm:pt modelId="{7EC4E9B0-6DB6-4F0F-B86B-56F64F311C35}" type="pres">
      <dgm:prSet presAssocID="{9B880D6B-3F66-49B3-8201-81C97AC980D3}" presName="chevron2" presStyleLbl="alignNode1" presStyleIdx="8" presStyleCnt="21"/>
      <dgm:spPr/>
    </dgm:pt>
    <dgm:pt modelId="{2CEDAED5-E112-42F7-B0B1-A9CEC541BFAE}" type="pres">
      <dgm:prSet presAssocID="{9B880D6B-3F66-49B3-8201-81C97AC980D3}" presName="chevron3" presStyleLbl="alignNode1" presStyleIdx="9" presStyleCnt="21"/>
      <dgm:spPr/>
    </dgm:pt>
    <dgm:pt modelId="{FA5990C9-350D-44CC-846A-440E0B0AD675}" type="pres">
      <dgm:prSet presAssocID="{9B880D6B-3F66-49B3-8201-81C97AC980D3}" presName="chevron4" presStyleLbl="alignNode1" presStyleIdx="10" presStyleCnt="21"/>
      <dgm:spPr/>
    </dgm:pt>
    <dgm:pt modelId="{86543364-EF2A-466F-B464-732FE967C66C}" type="pres">
      <dgm:prSet presAssocID="{9B880D6B-3F66-49B3-8201-81C97AC980D3}" presName="chevron5" presStyleLbl="alignNode1" presStyleIdx="11" presStyleCnt="21"/>
      <dgm:spPr/>
    </dgm:pt>
    <dgm:pt modelId="{1BBDF7EB-09A0-4621-815E-D1C7223EF34E}" type="pres">
      <dgm:prSet presAssocID="{9B880D6B-3F66-49B3-8201-81C97AC980D3}" presName="chevron6" presStyleLbl="alignNode1" presStyleIdx="12" presStyleCnt="21"/>
      <dgm:spPr/>
    </dgm:pt>
    <dgm:pt modelId="{9F2BFC89-7212-418A-9E4B-0A71A2C95422}" type="pres">
      <dgm:prSet presAssocID="{9B880D6B-3F66-49B3-8201-81C97AC980D3}" presName="chevron7" presStyleLbl="alignNode1" presStyleIdx="13" presStyleCnt="21"/>
      <dgm:spPr/>
    </dgm:pt>
    <dgm:pt modelId="{6402F3CF-AD1D-4851-B725-671E06A5498D}" type="pres">
      <dgm:prSet presAssocID="{9B880D6B-3F66-49B3-8201-81C97AC980D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DB65BDB6-7E3A-4102-9B60-6A70F5BEE879}" type="pres">
      <dgm:prSet presAssocID="{B3DC40DF-D7ED-4BB0-B329-32989C8F6A82}" presName="sibTrans" presStyleCnt="0"/>
      <dgm:spPr/>
    </dgm:pt>
    <dgm:pt modelId="{EAB8BD6E-E27C-4596-9F8E-3A67B133482B}" type="pres">
      <dgm:prSet presAssocID="{6C235447-E989-4AE7-B758-970267509CF4}" presName="parenttextcomposite" presStyleCnt="0"/>
      <dgm:spPr/>
    </dgm:pt>
    <dgm:pt modelId="{DA0677D9-106D-4AA7-B5CB-B2A1B0C8CE3A}" type="pres">
      <dgm:prSet presAssocID="{6C235447-E989-4AE7-B758-970267509CF4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0317796D-F274-43E2-A1A4-9B6F01CAA06E}" type="pres">
      <dgm:prSet presAssocID="{6C235447-E989-4AE7-B758-970267509CF4}" presName="composite" presStyleCnt="0"/>
      <dgm:spPr/>
    </dgm:pt>
    <dgm:pt modelId="{027CD7BF-4C08-46F3-B28D-F4F00B47B2BE}" type="pres">
      <dgm:prSet presAssocID="{6C235447-E989-4AE7-B758-970267509CF4}" presName="chevron1" presStyleLbl="alignNode1" presStyleIdx="14" presStyleCnt="21"/>
      <dgm:spPr/>
    </dgm:pt>
    <dgm:pt modelId="{E3BAD50C-F06F-4F91-84BB-E051F2CEDA6B}" type="pres">
      <dgm:prSet presAssocID="{6C235447-E989-4AE7-B758-970267509CF4}" presName="chevron2" presStyleLbl="alignNode1" presStyleIdx="15" presStyleCnt="21"/>
      <dgm:spPr/>
    </dgm:pt>
    <dgm:pt modelId="{FC64529F-64B5-4438-AFB9-45DC68BCB711}" type="pres">
      <dgm:prSet presAssocID="{6C235447-E989-4AE7-B758-970267509CF4}" presName="chevron3" presStyleLbl="alignNode1" presStyleIdx="16" presStyleCnt="21"/>
      <dgm:spPr/>
    </dgm:pt>
    <dgm:pt modelId="{69A6CEB2-8671-476B-BFF7-1E08CCC6E6FE}" type="pres">
      <dgm:prSet presAssocID="{6C235447-E989-4AE7-B758-970267509CF4}" presName="chevron4" presStyleLbl="alignNode1" presStyleIdx="17" presStyleCnt="21"/>
      <dgm:spPr/>
    </dgm:pt>
    <dgm:pt modelId="{C0F24ECE-9A50-4237-ACE5-DA1EA2A1D310}" type="pres">
      <dgm:prSet presAssocID="{6C235447-E989-4AE7-B758-970267509CF4}" presName="chevron5" presStyleLbl="alignNode1" presStyleIdx="18" presStyleCnt="21"/>
      <dgm:spPr/>
    </dgm:pt>
    <dgm:pt modelId="{C5E89ED2-FA8E-4881-BBD1-C87413CD657E}" type="pres">
      <dgm:prSet presAssocID="{6C235447-E989-4AE7-B758-970267509CF4}" presName="chevron6" presStyleLbl="alignNode1" presStyleIdx="19" presStyleCnt="21"/>
      <dgm:spPr/>
    </dgm:pt>
    <dgm:pt modelId="{1B17D781-EA71-4DCD-B615-DC8698EC1342}" type="pres">
      <dgm:prSet presAssocID="{6C235447-E989-4AE7-B758-970267509CF4}" presName="chevron7" presStyleLbl="alignNode1" presStyleIdx="20" presStyleCnt="21"/>
      <dgm:spPr/>
    </dgm:pt>
    <dgm:pt modelId="{2435625B-E72F-4AC2-9446-17557468ECF4}" type="pres">
      <dgm:prSet presAssocID="{6C235447-E989-4AE7-B758-970267509CF4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742A3608-0DB7-424C-8B00-2DB865AC2EAB}" srcId="{6C235447-E989-4AE7-B758-970267509CF4}" destId="{2F15BE29-F6A1-4D9E-9B2E-45742EBF377B}" srcOrd="0" destOrd="0" parTransId="{859B8F17-1457-4A0F-872A-720EF516C75F}" sibTransId="{D3EA5B59-D3AA-479F-B748-44DAA56830C0}"/>
    <dgm:cxn modelId="{AA7C380D-DE32-472D-A7F3-DED16A28D833}" type="presOf" srcId="{2E91D293-4E9A-4723-B082-8EC9D23D3C9A}" destId="{8AC03695-883F-4B63-ADE3-A005D761E303}" srcOrd="0" destOrd="0" presId="urn:microsoft.com/office/officeart/2008/layout/VerticalAccentList"/>
    <dgm:cxn modelId="{01C4755B-F3E2-4C1F-8B0D-67D2B70A3295}" srcId="{D9B050F1-B41B-4F8B-B6E2-FAA40C63B896}" destId="{6C235447-E989-4AE7-B758-970267509CF4}" srcOrd="2" destOrd="0" parTransId="{FB4FA9CE-A07E-488E-A7E2-FB49DCF00376}" sibTransId="{69644601-7D88-478A-A0EA-D5311A7ED0BF}"/>
    <dgm:cxn modelId="{F68DB769-38D4-4735-B9E6-289106A31F97}" srcId="{2E91D293-4E9A-4723-B082-8EC9D23D3C9A}" destId="{5BE3C961-B90B-4D8B-97F9-B8A0073FA6C8}" srcOrd="0" destOrd="0" parTransId="{E9E5D322-C592-4F8A-B20C-E6283753C892}" sibTransId="{3C5EDF46-2A8D-4D2E-BBA2-8D639209239C}"/>
    <dgm:cxn modelId="{B2F4424A-16CE-4035-A2D0-02153041A730}" type="presOf" srcId="{6C235447-E989-4AE7-B758-970267509CF4}" destId="{DA0677D9-106D-4AA7-B5CB-B2A1B0C8CE3A}" srcOrd="0" destOrd="0" presId="urn:microsoft.com/office/officeart/2008/layout/VerticalAccentList"/>
    <dgm:cxn modelId="{5612E74D-A03D-4D57-BD25-E7262BA703F3}" srcId="{D9B050F1-B41B-4F8B-B6E2-FAA40C63B896}" destId="{2E91D293-4E9A-4723-B082-8EC9D23D3C9A}" srcOrd="0" destOrd="0" parTransId="{ACD5FA23-425F-4568-A413-12A87C60850A}" sibTransId="{B31B61DD-012B-4AC2-A0C9-39ECC76EFF6D}"/>
    <dgm:cxn modelId="{E27CD37B-8F12-4478-A181-44E2EFECBB0A}" type="presOf" srcId="{2F15BE29-F6A1-4D9E-9B2E-45742EBF377B}" destId="{2435625B-E72F-4AC2-9446-17557468ECF4}" srcOrd="0" destOrd="0" presId="urn:microsoft.com/office/officeart/2008/layout/VerticalAccentList"/>
    <dgm:cxn modelId="{2EC22EA8-6923-4D51-BBA3-34D88B651317}" type="presOf" srcId="{D9B050F1-B41B-4F8B-B6E2-FAA40C63B896}" destId="{8D4FDE97-E96A-40EA-A4A4-F9CE28784857}" srcOrd="0" destOrd="0" presId="urn:microsoft.com/office/officeart/2008/layout/VerticalAccentList"/>
    <dgm:cxn modelId="{76C6A9D2-F427-46C7-A4FA-EC1B8C4F6694}" type="presOf" srcId="{74457D2A-35FE-46E4-9AD7-F60567DC27C0}" destId="{6402F3CF-AD1D-4851-B725-671E06A5498D}" srcOrd="0" destOrd="0" presId="urn:microsoft.com/office/officeart/2008/layout/VerticalAccentList"/>
    <dgm:cxn modelId="{FF2F64E6-C588-47E6-A2F1-ED08B62D8712}" type="presOf" srcId="{9B880D6B-3F66-49B3-8201-81C97AC980D3}" destId="{9C65F4DA-5417-4157-802F-3B77E4B20158}" srcOrd="0" destOrd="0" presId="urn:microsoft.com/office/officeart/2008/layout/VerticalAccentList"/>
    <dgm:cxn modelId="{CB96F7EB-BD5B-4ED4-981B-F572336CEEDB}" srcId="{9B880D6B-3F66-49B3-8201-81C97AC980D3}" destId="{74457D2A-35FE-46E4-9AD7-F60567DC27C0}" srcOrd="0" destOrd="0" parTransId="{D1A3B5E1-5C29-4641-AFCA-4446D2DDC80E}" sibTransId="{36212782-C90E-4D1D-A61A-FC053EE39EB8}"/>
    <dgm:cxn modelId="{995EC7ED-31FC-4511-B469-C37A6DD4F287}" srcId="{D9B050F1-B41B-4F8B-B6E2-FAA40C63B896}" destId="{9B880D6B-3F66-49B3-8201-81C97AC980D3}" srcOrd="1" destOrd="0" parTransId="{FC0BADBB-6E7A-4A81-8FC6-9D3D307592F8}" sibTransId="{B3DC40DF-D7ED-4BB0-B329-32989C8F6A82}"/>
    <dgm:cxn modelId="{9B780CEF-3690-4EC4-B601-FB028271704A}" type="presOf" srcId="{5BE3C961-B90B-4D8B-97F9-B8A0073FA6C8}" destId="{0B121FF5-84A0-4011-809E-6E58704F4D79}" srcOrd="0" destOrd="0" presId="urn:microsoft.com/office/officeart/2008/layout/VerticalAccentList"/>
    <dgm:cxn modelId="{9E4A7296-B89E-4E1F-B96E-88A705F8D68A}" type="presParOf" srcId="{8D4FDE97-E96A-40EA-A4A4-F9CE28784857}" destId="{D8EB086A-81AC-4DF5-9015-F341B1968007}" srcOrd="0" destOrd="0" presId="urn:microsoft.com/office/officeart/2008/layout/VerticalAccentList"/>
    <dgm:cxn modelId="{E64F51EE-A3B3-49C3-9046-94C030BEF0AB}" type="presParOf" srcId="{D8EB086A-81AC-4DF5-9015-F341B1968007}" destId="{8AC03695-883F-4B63-ADE3-A005D761E303}" srcOrd="0" destOrd="0" presId="urn:microsoft.com/office/officeart/2008/layout/VerticalAccentList"/>
    <dgm:cxn modelId="{7A4014EE-88E3-4821-B357-CE2C999FB55C}" type="presParOf" srcId="{8D4FDE97-E96A-40EA-A4A4-F9CE28784857}" destId="{D2CA3DC1-5D07-4B13-9E86-DEFEB6141B9C}" srcOrd="1" destOrd="0" presId="urn:microsoft.com/office/officeart/2008/layout/VerticalAccentList"/>
    <dgm:cxn modelId="{C937E5CE-8839-4DF1-BD8D-4778CA08EFB2}" type="presParOf" srcId="{D2CA3DC1-5D07-4B13-9E86-DEFEB6141B9C}" destId="{CCFB9D12-62AC-472E-A1E4-A646FAAF22F2}" srcOrd="0" destOrd="0" presId="urn:microsoft.com/office/officeart/2008/layout/VerticalAccentList"/>
    <dgm:cxn modelId="{A21181BA-8663-416F-8FFD-91137710E2DB}" type="presParOf" srcId="{D2CA3DC1-5D07-4B13-9E86-DEFEB6141B9C}" destId="{9EFE63AD-E972-4688-864D-BBDFD8210094}" srcOrd="1" destOrd="0" presId="urn:microsoft.com/office/officeart/2008/layout/VerticalAccentList"/>
    <dgm:cxn modelId="{2EEAE063-489B-4EEE-AE31-A4D00BC54B83}" type="presParOf" srcId="{D2CA3DC1-5D07-4B13-9E86-DEFEB6141B9C}" destId="{5E8B4AD3-681C-4449-924D-0AA9FECA4D30}" srcOrd="2" destOrd="0" presId="urn:microsoft.com/office/officeart/2008/layout/VerticalAccentList"/>
    <dgm:cxn modelId="{1ECCD25D-7822-48D2-885D-0F24392FC580}" type="presParOf" srcId="{D2CA3DC1-5D07-4B13-9E86-DEFEB6141B9C}" destId="{5C3B1231-EE91-4714-98F4-1FF4ABAAE22A}" srcOrd="3" destOrd="0" presId="urn:microsoft.com/office/officeart/2008/layout/VerticalAccentList"/>
    <dgm:cxn modelId="{F1712FF7-27F3-4A55-8C66-A3622E9D688B}" type="presParOf" srcId="{D2CA3DC1-5D07-4B13-9E86-DEFEB6141B9C}" destId="{86186FFD-B856-4060-9DFE-163474836443}" srcOrd="4" destOrd="0" presId="urn:microsoft.com/office/officeart/2008/layout/VerticalAccentList"/>
    <dgm:cxn modelId="{2FF6E8FE-113F-4F98-B5C4-5BA57D7D43C5}" type="presParOf" srcId="{D2CA3DC1-5D07-4B13-9E86-DEFEB6141B9C}" destId="{FEADC954-0B9F-4635-B3BF-CCD589378BB4}" srcOrd="5" destOrd="0" presId="urn:microsoft.com/office/officeart/2008/layout/VerticalAccentList"/>
    <dgm:cxn modelId="{D32EB994-AB63-4651-ABCC-77F71F2D56AF}" type="presParOf" srcId="{D2CA3DC1-5D07-4B13-9E86-DEFEB6141B9C}" destId="{F58DAF89-0375-494F-B137-F21A537F87D0}" srcOrd="6" destOrd="0" presId="urn:microsoft.com/office/officeart/2008/layout/VerticalAccentList"/>
    <dgm:cxn modelId="{AB59AA97-0ADD-4F2B-A057-33DC4A749AF6}" type="presParOf" srcId="{D2CA3DC1-5D07-4B13-9E86-DEFEB6141B9C}" destId="{0B121FF5-84A0-4011-809E-6E58704F4D79}" srcOrd="7" destOrd="0" presId="urn:microsoft.com/office/officeart/2008/layout/VerticalAccentList"/>
    <dgm:cxn modelId="{45E04D80-F9BF-423E-A673-2B26D533753B}" type="presParOf" srcId="{8D4FDE97-E96A-40EA-A4A4-F9CE28784857}" destId="{4349FF5B-6AD7-4174-A95A-87278B1BF859}" srcOrd="2" destOrd="0" presId="urn:microsoft.com/office/officeart/2008/layout/VerticalAccentList"/>
    <dgm:cxn modelId="{8E31AEA4-2B97-4862-AF2E-3D2245842529}" type="presParOf" srcId="{8D4FDE97-E96A-40EA-A4A4-F9CE28784857}" destId="{D8554DE9-B533-4420-BD6A-22B6D845199B}" srcOrd="3" destOrd="0" presId="urn:microsoft.com/office/officeart/2008/layout/VerticalAccentList"/>
    <dgm:cxn modelId="{39440ED5-3E30-4B3E-8DA1-92A5ACCDC73A}" type="presParOf" srcId="{D8554DE9-B533-4420-BD6A-22B6D845199B}" destId="{9C65F4DA-5417-4157-802F-3B77E4B20158}" srcOrd="0" destOrd="0" presId="urn:microsoft.com/office/officeart/2008/layout/VerticalAccentList"/>
    <dgm:cxn modelId="{A5B13A1F-2AC3-42A1-8BBD-E330EF52D20D}" type="presParOf" srcId="{8D4FDE97-E96A-40EA-A4A4-F9CE28784857}" destId="{9D2853C1-FE56-4C99-898F-F291B218BF39}" srcOrd="4" destOrd="0" presId="urn:microsoft.com/office/officeart/2008/layout/VerticalAccentList"/>
    <dgm:cxn modelId="{ED0207EE-7BC3-4461-AAB1-8CCD08CFF3D9}" type="presParOf" srcId="{9D2853C1-FE56-4C99-898F-F291B218BF39}" destId="{E4DE800C-5E96-4FD1-AFD0-005BBD699C89}" srcOrd="0" destOrd="0" presId="urn:microsoft.com/office/officeart/2008/layout/VerticalAccentList"/>
    <dgm:cxn modelId="{980752F0-128E-46D1-9AD1-2E2C58F029F4}" type="presParOf" srcId="{9D2853C1-FE56-4C99-898F-F291B218BF39}" destId="{7EC4E9B0-6DB6-4F0F-B86B-56F64F311C35}" srcOrd="1" destOrd="0" presId="urn:microsoft.com/office/officeart/2008/layout/VerticalAccentList"/>
    <dgm:cxn modelId="{A36AE407-ED89-40B5-96BA-44C950213E1F}" type="presParOf" srcId="{9D2853C1-FE56-4C99-898F-F291B218BF39}" destId="{2CEDAED5-E112-42F7-B0B1-A9CEC541BFAE}" srcOrd="2" destOrd="0" presId="urn:microsoft.com/office/officeart/2008/layout/VerticalAccentList"/>
    <dgm:cxn modelId="{884FB5EC-A52F-4BB1-97E4-9100ADDA077E}" type="presParOf" srcId="{9D2853C1-FE56-4C99-898F-F291B218BF39}" destId="{FA5990C9-350D-44CC-846A-440E0B0AD675}" srcOrd="3" destOrd="0" presId="urn:microsoft.com/office/officeart/2008/layout/VerticalAccentList"/>
    <dgm:cxn modelId="{3C96498D-8F39-4E12-9E4B-1C48191D5F0F}" type="presParOf" srcId="{9D2853C1-FE56-4C99-898F-F291B218BF39}" destId="{86543364-EF2A-466F-B464-732FE967C66C}" srcOrd="4" destOrd="0" presId="urn:microsoft.com/office/officeart/2008/layout/VerticalAccentList"/>
    <dgm:cxn modelId="{93683B6E-83E4-4A1D-ADDA-E4A31C6AE4F7}" type="presParOf" srcId="{9D2853C1-FE56-4C99-898F-F291B218BF39}" destId="{1BBDF7EB-09A0-4621-815E-D1C7223EF34E}" srcOrd="5" destOrd="0" presId="urn:microsoft.com/office/officeart/2008/layout/VerticalAccentList"/>
    <dgm:cxn modelId="{D09FFD58-B53E-4F37-9788-5C131230DBDF}" type="presParOf" srcId="{9D2853C1-FE56-4C99-898F-F291B218BF39}" destId="{9F2BFC89-7212-418A-9E4B-0A71A2C95422}" srcOrd="6" destOrd="0" presId="urn:microsoft.com/office/officeart/2008/layout/VerticalAccentList"/>
    <dgm:cxn modelId="{99DC88B1-052A-445C-91AC-0FC19A517DAE}" type="presParOf" srcId="{9D2853C1-FE56-4C99-898F-F291B218BF39}" destId="{6402F3CF-AD1D-4851-B725-671E06A5498D}" srcOrd="7" destOrd="0" presId="urn:microsoft.com/office/officeart/2008/layout/VerticalAccentList"/>
    <dgm:cxn modelId="{6AC958A6-778D-4731-A9C4-D04885102D0B}" type="presParOf" srcId="{8D4FDE97-E96A-40EA-A4A4-F9CE28784857}" destId="{DB65BDB6-7E3A-4102-9B60-6A70F5BEE879}" srcOrd="5" destOrd="0" presId="urn:microsoft.com/office/officeart/2008/layout/VerticalAccentList"/>
    <dgm:cxn modelId="{F2B0FA4E-774B-4B85-91B0-C261673B4643}" type="presParOf" srcId="{8D4FDE97-E96A-40EA-A4A4-F9CE28784857}" destId="{EAB8BD6E-E27C-4596-9F8E-3A67B133482B}" srcOrd="6" destOrd="0" presId="urn:microsoft.com/office/officeart/2008/layout/VerticalAccentList"/>
    <dgm:cxn modelId="{E844C233-96F6-4EBC-B1D7-ECD479DF7367}" type="presParOf" srcId="{EAB8BD6E-E27C-4596-9F8E-3A67B133482B}" destId="{DA0677D9-106D-4AA7-B5CB-B2A1B0C8CE3A}" srcOrd="0" destOrd="0" presId="urn:microsoft.com/office/officeart/2008/layout/VerticalAccentList"/>
    <dgm:cxn modelId="{1081589F-6DF6-4198-AD31-C2D06FDC43BA}" type="presParOf" srcId="{8D4FDE97-E96A-40EA-A4A4-F9CE28784857}" destId="{0317796D-F274-43E2-A1A4-9B6F01CAA06E}" srcOrd="7" destOrd="0" presId="urn:microsoft.com/office/officeart/2008/layout/VerticalAccentList"/>
    <dgm:cxn modelId="{94314C8E-E77D-4EBB-856B-C3553E3CAE4A}" type="presParOf" srcId="{0317796D-F274-43E2-A1A4-9B6F01CAA06E}" destId="{027CD7BF-4C08-46F3-B28D-F4F00B47B2BE}" srcOrd="0" destOrd="0" presId="urn:microsoft.com/office/officeart/2008/layout/VerticalAccentList"/>
    <dgm:cxn modelId="{71377DC7-4760-44A6-BC43-82FFA19ABB33}" type="presParOf" srcId="{0317796D-F274-43E2-A1A4-9B6F01CAA06E}" destId="{E3BAD50C-F06F-4F91-84BB-E051F2CEDA6B}" srcOrd="1" destOrd="0" presId="urn:microsoft.com/office/officeart/2008/layout/VerticalAccentList"/>
    <dgm:cxn modelId="{80654D54-041E-4FF0-9631-ADD30C1A35F6}" type="presParOf" srcId="{0317796D-F274-43E2-A1A4-9B6F01CAA06E}" destId="{FC64529F-64B5-4438-AFB9-45DC68BCB711}" srcOrd="2" destOrd="0" presId="urn:microsoft.com/office/officeart/2008/layout/VerticalAccentList"/>
    <dgm:cxn modelId="{79AF1CBE-90E9-422B-AD16-DC112DB8375B}" type="presParOf" srcId="{0317796D-F274-43E2-A1A4-9B6F01CAA06E}" destId="{69A6CEB2-8671-476B-BFF7-1E08CCC6E6FE}" srcOrd="3" destOrd="0" presId="urn:microsoft.com/office/officeart/2008/layout/VerticalAccentList"/>
    <dgm:cxn modelId="{60A6F6FE-32A5-4D9C-A612-F4BFBDF18AEB}" type="presParOf" srcId="{0317796D-F274-43E2-A1A4-9B6F01CAA06E}" destId="{C0F24ECE-9A50-4237-ACE5-DA1EA2A1D310}" srcOrd="4" destOrd="0" presId="urn:microsoft.com/office/officeart/2008/layout/VerticalAccentList"/>
    <dgm:cxn modelId="{28D4F398-DF29-4388-9A21-52E2C7862847}" type="presParOf" srcId="{0317796D-F274-43E2-A1A4-9B6F01CAA06E}" destId="{C5E89ED2-FA8E-4881-BBD1-C87413CD657E}" srcOrd="5" destOrd="0" presId="urn:microsoft.com/office/officeart/2008/layout/VerticalAccentList"/>
    <dgm:cxn modelId="{21E4645C-2DF0-45F0-AB34-5B1BC6B97E73}" type="presParOf" srcId="{0317796D-F274-43E2-A1A4-9B6F01CAA06E}" destId="{1B17D781-EA71-4DCD-B615-DC8698EC1342}" srcOrd="6" destOrd="0" presId="urn:microsoft.com/office/officeart/2008/layout/VerticalAccentList"/>
    <dgm:cxn modelId="{D81F49AF-0112-4D9D-8E58-B97F8E401618}" type="presParOf" srcId="{0317796D-F274-43E2-A1A4-9B6F01CAA06E}" destId="{2435625B-E72F-4AC2-9446-17557468ECF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03695-883F-4B63-ADE3-A005D761E303}">
      <dsp:nvSpPr>
        <dsp:cNvPr id="0" name=""/>
        <dsp:cNvSpPr/>
      </dsp:nvSpPr>
      <dsp:spPr>
        <a:xfrm>
          <a:off x="51596" y="1025903"/>
          <a:ext cx="2988472" cy="27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CC0099"/>
            </a:solidFill>
            <a:latin typeface=".VnAvant" pitchFamily="34" charset="0"/>
          </a:endParaRPr>
        </a:p>
      </dsp:txBody>
      <dsp:txXfrm>
        <a:off x="51596" y="1025903"/>
        <a:ext cx="2988472" cy="271679"/>
      </dsp:txXfrm>
    </dsp:sp>
    <dsp:sp modelId="{CCFB9D12-62AC-472E-A1E4-A646FAAF22F2}">
      <dsp:nvSpPr>
        <dsp:cNvPr id="0" name=""/>
        <dsp:cNvSpPr/>
      </dsp:nvSpPr>
      <dsp:spPr>
        <a:xfrm>
          <a:off x="51596" y="1297583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FE63AD-E972-4688-864D-BBDFD8210094}">
      <dsp:nvSpPr>
        <dsp:cNvPr id="0" name=""/>
        <dsp:cNvSpPr/>
      </dsp:nvSpPr>
      <dsp:spPr>
        <a:xfrm>
          <a:off x="471643" y="1297583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8B4AD3-681C-4449-924D-0AA9FECA4D30}">
      <dsp:nvSpPr>
        <dsp:cNvPr id="0" name=""/>
        <dsp:cNvSpPr/>
      </dsp:nvSpPr>
      <dsp:spPr>
        <a:xfrm>
          <a:off x="892021" y="1297583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3B1231-EE91-4714-98F4-1FF4ABAAE22A}">
      <dsp:nvSpPr>
        <dsp:cNvPr id="0" name=""/>
        <dsp:cNvSpPr/>
      </dsp:nvSpPr>
      <dsp:spPr>
        <a:xfrm>
          <a:off x="1312068" y="1297583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186FFD-B856-4060-9DFE-163474836443}">
      <dsp:nvSpPr>
        <dsp:cNvPr id="0" name=""/>
        <dsp:cNvSpPr/>
      </dsp:nvSpPr>
      <dsp:spPr>
        <a:xfrm>
          <a:off x="1732446" y="1297583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ADC954-0B9F-4635-B3BF-CCD589378BB4}">
      <dsp:nvSpPr>
        <dsp:cNvPr id="0" name=""/>
        <dsp:cNvSpPr/>
      </dsp:nvSpPr>
      <dsp:spPr>
        <a:xfrm>
          <a:off x="2152493" y="1297583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8DAF89-0375-494F-B137-F21A537F87D0}">
      <dsp:nvSpPr>
        <dsp:cNvPr id="0" name=""/>
        <dsp:cNvSpPr/>
      </dsp:nvSpPr>
      <dsp:spPr>
        <a:xfrm>
          <a:off x="2572871" y="1297583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121FF5-84A0-4011-809E-6E58704F4D79}">
      <dsp:nvSpPr>
        <dsp:cNvPr id="0" name=""/>
        <dsp:cNvSpPr/>
      </dsp:nvSpPr>
      <dsp:spPr>
        <a:xfrm>
          <a:off x="51596" y="1352925"/>
          <a:ext cx="3027322" cy="442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C0099"/>
              </a:solidFill>
              <a:latin typeface=".VnAvant" pitchFamily="34" charset="0"/>
            </a:rPr>
            <a:t>a. </a:t>
          </a:r>
          <a:r>
            <a:rPr lang="en-US" sz="2400" b="1" kern="1200" dirty="0" err="1">
              <a:solidFill>
                <a:srgbClr val="CC0099"/>
              </a:solidFill>
              <a:latin typeface=".VnAvant" pitchFamily="34" charset="0"/>
            </a:rPr>
            <a:t>Tuyn</a:t>
          </a:r>
          <a:endParaRPr lang="en-US" sz="2400" b="1" kern="1200" dirty="0">
            <a:solidFill>
              <a:srgbClr val="CC0099"/>
            </a:solidFill>
            <a:latin typeface=".VnAvant" pitchFamily="34" charset="0"/>
          </a:endParaRPr>
        </a:p>
      </dsp:txBody>
      <dsp:txXfrm>
        <a:off x="51596" y="1352925"/>
        <a:ext cx="3027322" cy="442736"/>
      </dsp:txXfrm>
    </dsp:sp>
    <dsp:sp modelId="{9C65F4DA-5417-4157-802F-3B77E4B20158}">
      <dsp:nvSpPr>
        <dsp:cNvPr id="0" name=""/>
        <dsp:cNvSpPr/>
      </dsp:nvSpPr>
      <dsp:spPr>
        <a:xfrm>
          <a:off x="51596" y="1945222"/>
          <a:ext cx="2988472" cy="27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CC0099"/>
            </a:solidFill>
            <a:latin typeface=".VnAvant" pitchFamily="34" charset="0"/>
          </a:endParaRPr>
        </a:p>
      </dsp:txBody>
      <dsp:txXfrm>
        <a:off x="51596" y="1945222"/>
        <a:ext cx="2988472" cy="271679"/>
      </dsp:txXfrm>
    </dsp:sp>
    <dsp:sp modelId="{E4DE800C-5E96-4FD1-AFD0-005BBD699C89}">
      <dsp:nvSpPr>
        <dsp:cNvPr id="0" name=""/>
        <dsp:cNvSpPr/>
      </dsp:nvSpPr>
      <dsp:spPr>
        <a:xfrm>
          <a:off x="51596" y="2216902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C4E9B0-6DB6-4F0F-B86B-56F64F311C35}">
      <dsp:nvSpPr>
        <dsp:cNvPr id="0" name=""/>
        <dsp:cNvSpPr/>
      </dsp:nvSpPr>
      <dsp:spPr>
        <a:xfrm>
          <a:off x="471643" y="2216902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EDAED5-E112-42F7-B0B1-A9CEC541BFAE}">
      <dsp:nvSpPr>
        <dsp:cNvPr id="0" name=""/>
        <dsp:cNvSpPr/>
      </dsp:nvSpPr>
      <dsp:spPr>
        <a:xfrm>
          <a:off x="892021" y="2216902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5990C9-350D-44CC-846A-440E0B0AD675}">
      <dsp:nvSpPr>
        <dsp:cNvPr id="0" name=""/>
        <dsp:cNvSpPr/>
      </dsp:nvSpPr>
      <dsp:spPr>
        <a:xfrm>
          <a:off x="1312068" y="2216902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543364-EF2A-466F-B464-732FE967C66C}">
      <dsp:nvSpPr>
        <dsp:cNvPr id="0" name=""/>
        <dsp:cNvSpPr/>
      </dsp:nvSpPr>
      <dsp:spPr>
        <a:xfrm>
          <a:off x="1732446" y="2216902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BDF7EB-09A0-4621-815E-D1C7223EF34E}">
      <dsp:nvSpPr>
        <dsp:cNvPr id="0" name=""/>
        <dsp:cNvSpPr/>
      </dsp:nvSpPr>
      <dsp:spPr>
        <a:xfrm>
          <a:off x="2152493" y="2216902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2BFC89-7212-418A-9E4B-0A71A2C95422}">
      <dsp:nvSpPr>
        <dsp:cNvPr id="0" name=""/>
        <dsp:cNvSpPr/>
      </dsp:nvSpPr>
      <dsp:spPr>
        <a:xfrm>
          <a:off x="2572871" y="2216902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02F3CF-AD1D-4851-B725-671E06A5498D}">
      <dsp:nvSpPr>
        <dsp:cNvPr id="0" name=""/>
        <dsp:cNvSpPr/>
      </dsp:nvSpPr>
      <dsp:spPr>
        <a:xfrm>
          <a:off x="51596" y="2272244"/>
          <a:ext cx="3027322" cy="442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C0099"/>
              </a:solidFill>
              <a:latin typeface=".VnAvant" pitchFamily="34" charset="0"/>
            </a:rPr>
            <a:t>b. </a:t>
          </a:r>
          <a:r>
            <a:rPr lang="en-US" sz="2400" b="1" kern="1200" dirty="0" err="1">
              <a:solidFill>
                <a:srgbClr val="CC0099"/>
              </a:solidFill>
              <a:latin typeface=".VnAvant" pitchFamily="34" charset="0"/>
            </a:rPr>
            <a:t>KÝt</a:t>
          </a:r>
          <a:endParaRPr lang="en-US" sz="2400" b="1" kern="1200" dirty="0">
            <a:solidFill>
              <a:srgbClr val="CC0099"/>
            </a:solidFill>
            <a:latin typeface=".VnAvant" pitchFamily="34" charset="0"/>
          </a:endParaRPr>
        </a:p>
      </dsp:txBody>
      <dsp:txXfrm>
        <a:off x="51596" y="2272244"/>
        <a:ext cx="3027322" cy="442736"/>
      </dsp:txXfrm>
    </dsp:sp>
    <dsp:sp modelId="{DA0677D9-106D-4AA7-B5CB-B2A1B0C8CE3A}">
      <dsp:nvSpPr>
        <dsp:cNvPr id="0" name=""/>
        <dsp:cNvSpPr/>
      </dsp:nvSpPr>
      <dsp:spPr>
        <a:xfrm>
          <a:off x="51596" y="2864541"/>
          <a:ext cx="2988472" cy="27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solidFill>
              <a:srgbClr val="CC0099"/>
            </a:solidFill>
            <a:latin typeface=".VnAvant" pitchFamily="34" charset="0"/>
          </a:endParaRPr>
        </a:p>
      </dsp:txBody>
      <dsp:txXfrm>
        <a:off x="51596" y="2864541"/>
        <a:ext cx="2988472" cy="271679"/>
      </dsp:txXfrm>
    </dsp:sp>
    <dsp:sp modelId="{027CD7BF-4C08-46F3-B28D-F4F00B47B2BE}">
      <dsp:nvSpPr>
        <dsp:cNvPr id="0" name=""/>
        <dsp:cNvSpPr/>
      </dsp:nvSpPr>
      <dsp:spPr>
        <a:xfrm>
          <a:off x="51596" y="3136221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BAD50C-F06F-4F91-84BB-E051F2CEDA6B}">
      <dsp:nvSpPr>
        <dsp:cNvPr id="0" name=""/>
        <dsp:cNvSpPr/>
      </dsp:nvSpPr>
      <dsp:spPr>
        <a:xfrm>
          <a:off x="471643" y="3136221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4529F-64B5-4438-AFB9-45DC68BCB711}">
      <dsp:nvSpPr>
        <dsp:cNvPr id="0" name=""/>
        <dsp:cNvSpPr/>
      </dsp:nvSpPr>
      <dsp:spPr>
        <a:xfrm>
          <a:off x="892021" y="3136221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A6CEB2-8671-476B-BFF7-1E08CCC6E6FE}">
      <dsp:nvSpPr>
        <dsp:cNvPr id="0" name=""/>
        <dsp:cNvSpPr/>
      </dsp:nvSpPr>
      <dsp:spPr>
        <a:xfrm>
          <a:off x="1312068" y="3136221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F24ECE-9A50-4237-ACE5-DA1EA2A1D310}">
      <dsp:nvSpPr>
        <dsp:cNvPr id="0" name=""/>
        <dsp:cNvSpPr/>
      </dsp:nvSpPr>
      <dsp:spPr>
        <a:xfrm>
          <a:off x="1732446" y="3136221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E89ED2-FA8E-4881-BBD1-C87413CD657E}">
      <dsp:nvSpPr>
        <dsp:cNvPr id="0" name=""/>
        <dsp:cNvSpPr/>
      </dsp:nvSpPr>
      <dsp:spPr>
        <a:xfrm>
          <a:off x="2152493" y="3136221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17D781-EA71-4DCD-B615-DC8698EC1342}">
      <dsp:nvSpPr>
        <dsp:cNvPr id="0" name=""/>
        <dsp:cNvSpPr/>
      </dsp:nvSpPr>
      <dsp:spPr>
        <a:xfrm>
          <a:off x="2572871" y="3136221"/>
          <a:ext cx="699302" cy="55342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35625B-E72F-4AC2-9446-17557468ECF4}">
      <dsp:nvSpPr>
        <dsp:cNvPr id="0" name=""/>
        <dsp:cNvSpPr/>
      </dsp:nvSpPr>
      <dsp:spPr>
        <a:xfrm>
          <a:off x="51596" y="3191563"/>
          <a:ext cx="3027322" cy="442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C0099"/>
              </a:solidFill>
              <a:latin typeface=".VnAvant" pitchFamily="34" charset="0"/>
            </a:rPr>
            <a:t>c. </a:t>
          </a:r>
          <a:r>
            <a:rPr lang="en-US" sz="2400" b="1" kern="1200" dirty="0" err="1">
              <a:solidFill>
                <a:srgbClr val="CC0099"/>
              </a:solidFill>
              <a:latin typeface=".VnAvant" pitchFamily="34" charset="0"/>
            </a:rPr>
            <a:t>Tuyn</a:t>
          </a:r>
          <a:r>
            <a:rPr lang="en-US" sz="2400" b="1" kern="1200" dirty="0">
              <a:solidFill>
                <a:srgbClr val="CC0099"/>
              </a:solidFill>
              <a:latin typeface=".VnAvant" pitchFamily="34" charset="0"/>
            </a:rPr>
            <a:t> vµ </a:t>
          </a:r>
          <a:r>
            <a:rPr lang="en-US" sz="2400" b="1" kern="1200" dirty="0" err="1">
              <a:solidFill>
                <a:srgbClr val="CC0099"/>
              </a:solidFill>
              <a:latin typeface=".VnAvant" pitchFamily="34" charset="0"/>
            </a:rPr>
            <a:t>KÝt</a:t>
          </a:r>
          <a:endParaRPr lang="en-US" sz="2400" b="1" kern="1200" dirty="0">
            <a:solidFill>
              <a:srgbClr val="CC0099"/>
            </a:solidFill>
            <a:latin typeface=".VnAvant" pitchFamily="34" charset="0"/>
          </a:endParaRPr>
        </a:p>
      </dsp:txBody>
      <dsp:txXfrm>
        <a:off x="51596" y="3191563"/>
        <a:ext cx="3027322" cy="442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03695-883F-4B63-ADE3-A005D761E303}">
      <dsp:nvSpPr>
        <dsp:cNvPr id="0" name=""/>
        <dsp:cNvSpPr/>
      </dsp:nvSpPr>
      <dsp:spPr>
        <a:xfrm>
          <a:off x="55483" y="514782"/>
          <a:ext cx="3317966" cy="30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>
            <a:solidFill>
              <a:srgbClr val="006600"/>
            </a:solidFill>
            <a:latin typeface=".VnAvant" pitchFamily="34" charset="0"/>
          </a:endParaRPr>
        </a:p>
      </dsp:txBody>
      <dsp:txXfrm>
        <a:off x="55483" y="514782"/>
        <a:ext cx="3317966" cy="301633"/>
      </dsp:txXfrm>
    </dsp:sp>
    <dsp:sp modelId="{CCFB9D12-62AC-472E-A1E4-A646FAAF22F2}">
      <dsp:nvSpPr>
        <dsp:cNvPr id="0" name=""/>
        <dsp:cNvSpPr/>
      </dsp:nvSpPr>
      <dsp:spPr>
        <a:xfrm>
          <a:off x="55483" y="816415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FE63AD-E972-4688-864D-BBDFD8210094}">
      <dsp:nvSpPr>
        <dsp:cNvPr id="0" name=""/>
        <dsp:cNvSpPr/>
      </dsp:nvSpPr>
      <dsp:spPr>
        <a:xfrm>
          <a:off x="521842" y="816415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8B4AD3-681C-4449-924D-0AA9FECA4D30}">
      <dsp:nvSpPr>
        <dsp:cNvPr id="0" name=""/>
        <dsp:cNvSpPr/>
      </dsp:nvSpPr>
      <dsp:spPr>
        <a:xfrm>
          <a:off x="988569" y="816415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3B1231-EE91-4714-98F4-1FF4ABAAE22A}">
      <dsp:nvSpPr>
        <dsp:cNvPr id="0" name=""/>
        <dsp:cNvSpPr/>
      </dsp:nvSpPr>
      <dsp:spPr>
        <a:xfrm>
          <a:off x="1454928" y="816415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186FFD-B856-4060-9DFE-163474836443}">
      <dsp:nvSpPr>
        <dsp:cNvPr id="0" name=""/>
        <dsp:cNvSpPr/>
      </dsp:nvSpPr>
      <dsp:spPr>
        <a:xfrm>
          <a:off x="1921655" y="816415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ADC954-0B9F-4635-B3BF-CCD589378BB4}">
      <dsp:nvSpPr>
        <dsp:cNvPr id="0" name=""/>
        <dsp:cNvSpPr/>
      </dsp:nvSpPr>
      <dsp:spPr>
        <a:xfrm>
          <a:off x="2388013" y="816415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8DAF89-0375-494F-B137-F21A537F87D0}">
      <dsp:nvSpPr>
        <dsp:cNvPr id="0" name=""/>
        <dsp:cNvSpPr/>
      </dsp:nvSpPr>
      <dsp:spPr>
        <a:xfrm>
          <a:off x="2854741" y="816415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121FF5-84A0-4011-809E-6E58704F4D79}">
      <dsp:nvSpPr>
        <dsp:cNvPr id="0" name=""/>
        <dsp:cNvSpPr/>
      </dsp:nvSpPr>
      <dsp:spPr>
        <a:xfrm>
          <a:off x="55483" y="877859"/>
          <a:ext cx="3361099" cy="491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6600"/>
              </a:solidFill>
              <a:latin typeface=".VnAvant" pitchFamily="34" charset="0"/>
            </a:rPr>
            <a:t>1. xo¾n </a:t>
          </a:r>
          <a:r>
            <a:rPr lang="en-US" sz="2300" b="1" kern="1200" dirty="0" err="1">
              <a:solidFill>
                <a:srgbClr val="006600"/>
              </a:solidFill>
              <a:latin typeface=".VnAvant" pitchFamily="34" charset="0"/>
            </a:rPr>
            <a:t>xuýt</a:t>
          </a:r>
          <a:r>
            <a:rPr lang="en-US" sz="2300" b="1" kern="1200" dirty="0">
              <a:solidFill>
                <a:srgbClr val="006600"/>
              </a:solidFill>
              <a:latin typeface=".VnAvant" pitchFamily="34" charset="0"/>
            </a:rPr>
            <a:t> </a:t>
          </a:r>
          <a:r>
            <a:rPr lang="en-US" sz="2300" b="1" kern="1200" dirty="0" err="1">
              <a:solidFill>
                <a:srgbClr val="006600"/>
              </a:solidFill>
              <a:latin typeface=".VnAvant" pitchFamily="34" charset="0"/>
            </a:rPr>
            <a:t>bªn</a:t>
          </a:r>
          <a:r>
            <a:rPr lang="en-US" sz="2300" b="1" kern="1200" dirty="0">
              <a:solidFill>
                <a:srgbClr val="006600"/>
              </a:solidFill>
              <a:latin typeface=".VnAvant" pitchFamily="34" charset="0"/>
            </a:rPr>
            <a:t> </a:t>
          </a:r>
          <a:r>
            <a:rPr lang="en-US" sz="2300" b="1" kern="1200" dirty="0" err="1">
              <a:solidFill>
                <a:srgbClr val="006600"/>
              </a:solidFill>
              <a:latin typeface=".VnAvant" pitchFamily="34" charset="0"/>
            </a:rPr>
            <a:t>nhau</a:t>
          </a:r>
          <a:endParaRPr lang="en-US" sz="2300" b="1" kern="1200" dirty="0">
            <a:solidFill>
              <a:srgbClr val="006600"/>
            </a:solidFill>
            <a:latin typeface=".VnAvant" pitchFamily="34" charset="0"/>
          </a:endParaRPr>
        </a:p>
      </dsp:txBody>
      <dsp:txXfrm>
        <a:off x="55483" y="877859"/>
        <a:ext cx="3361099" cy="491550"/>
      </dsp:txXfrm>
    </dsp:sp>
    <dsp:sp modelId="{9C65F4DA-5417-4157-802F-3B77E4B20158}">
      <dsp:nvSpPr>
        <dsp:cNvPr id="0" name=""/>
        <dsp:cNvSpPr/>
      </dsp:nvSpPr>
      <dsp:spPr>
        <a:xfrm>
          <a:off x="55483" y="1509557"/>
          <a:ext cx="3317966" cy="30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>
            <a:solidFill>
              <a:srgbClr val="006600"/>
            </a:solidFill>
            <a:latin typeface=".VnAvant" pitchFamily="34" charset="0"/>
          </a:endParaRPr>
        </a:p>
      </dsp:txBody>
      <dsp:txXfrm>
        <a:off x="55483" y="1509557"/>
        <a:ext cx="3317966" cy="301633"/>
      </dsp:txXfrm>
    </dsp:sp>
    <dsp:sp modelId="{E4DE800C-5E96-4FD1-AFD0-005BBD699C89}">
      <dsp:nvSpPr>
        <dsp:cNvPr id="0" name=""/>
        <dsp:cNvSpPr/>
      </dsp:nvSpPr>
      <dsp:spPr>
        <a:xfrm>
          <a:off x="55483" y="1811190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C4E9B0-6DB6-4F0F-B86B-56F64F311C35}">
      <dsp:nvSpPr>
        <dsp:cNvPr id="0" name=""/>
        <dsp:cNvSpPr/>
      </dsp:nvSpPr>
      <dsp:spPr>
        <a:xfrm>
          <a:off x="521842" y="1811190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EDAED5-E112-42F7-B0B1-A9CEC541BFAE}">
      <dsp:nvSpPr>
        <dsp:cNvPr id="0" name=""/>
        <dsp:cNvSpPr/>
      </dsp:nvSpPr>
      <dsp:spPr>
        <a:xfrm>
          <a:off x="988569" y="1811190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5990C9-350D-44CC-846A-440E0B0AD675}">
      <dsp:nvSpPr>
        <dsp:cNvPr id="0" name=""/>
        <dsp:cNvSpPr/>
      </dsp:nvSpPr>
      <dsp:spPr>
        <a:xfrm>
          <a:off x="1454928" y="1811190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543364-EF2A-466F-B464-732FE967C66C}">
      <dsp:nvSpPr>
        <dsp:cNvPr id="0" name=""/>
        <dsp:cNvSpPr/>
      </dsp:nvSpPr>
      <dsp:spPr>
        <a:xfrm>
          <a:off x="1921655" y="1811190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BDF7EB-09A0-4621-815E-D1C7223EF34E}">
      <dsp:nvSpPr>
        <dsp:cNvPr id="0" name=""/>
        <dsp:cNvSpPr/>
      </dsp:nvSpPr>
      <dsp:spPr>
        <a:xfrm>
          <a:off x="2388013" y="1811190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2BFC89-7212-418A-9E4B-0A71A2C95422}">
      <dsp:nvSpPr>
        <dsp:cNvPr id="0" name=""/>
        <dsp:cNvSpPr/>
      </dsp:nvSpPr>
      <dsp:spPr>
        <a:xfrm>
          <a:off x="2854741" y="1811190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02F3CF-AD1D-4851-B725-671E06A5498D}">
      <dsp:nvSpPr>
        <dsp:cNvPr id="0" name=""/>
        <dsp:cNvSpPr/>
      </dsp:nvSpPr>
      <dsp:spPr>
        <a:xfrm>
          <a:off x="55483" y="1872634"/>
          <a:ext cx="3361099" cy="491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6600"/>
              </a:solidFill>
              <a:latin typeface=".VnAvant" pitchFamily="34" charset="0"/>
            </a:rPr>
            <a:t>2. lµ </a:t>
          </a:r>
          <a:r>
            <a:rPr lang="en-US" sz="2300" b="1" kern="1200" dirty="0" err="1">
              <a:solidFill>
                <a:srgbClr val="006600"/>
              </a:solidFill>
              <a:latin typeface=".VnAvant" pitchFamily="34" charset="0"/>
            </a:rPr>
            <a:t>mét</a:t>
          </a:r>
          <a:r>
            <a:rPr lang="en-US" sz="2300" b="1" kern="1200" dirty="0">
              <a:solidFill>
                <a:srgbClr val="006600"/>
              </a:solidFill>
              <a:latin typeface=".VnAvant" pitchFamily="34" charset="0"/>
            </a:rPr>
            <a:t> con </a:t>
          </a:r>
          <a:r>
            <a:rPr lang="en-US" sz="2300" b="1" kern="1200" dirty="0" err="1">
              <a:solidFill>
                <a:srgbClr val="006600"/>
              </a:solidFill>
              <a:latin typeface=".VnAvant" pitchFamily="34" charset="0"/>
            </a:rPr>
            <a:t>chã</a:t>
          </a:r>
          <a:r>
            <a:rPr lang="en-US" sz="2300" b="1" kern="1200" dirty="0">
              <a:solidFill>
                <a:srgbClr val="006600"/>
              </a:solidFill>
              <a:latin typeface=".VnAvant" pitchFamily="34" charset="0"/>
            </a:rPr>
            <a:t> </a:t>
          </a:r>
          <a:r>
            <a:rPr lang="en-US" sz="2300" b="1" kern="1200" dirty="0" err="1">
              <a:solidFill>
                <a:srgbClr val="006600"/>
              </a:solidFill>
              <a:latin typeface=".VnAvant" pitchFamily="34" charset="0"/>
            </a:rPr>
            <a:t>nhá</a:t>
          </a:r>
          <a:endParaRPr lang="en-US" sz="2300" b="1" kern="1200" dirty="0">
            <a:solidFill>
              <a:srgbClr val="006600"/>
            </a:solidFill>
            <a:latin typeface=".VnAvant" pitchFamily="34" charset="0"/>
          </a:endParaRPr>
        </a:p>
      </dsp:txBody>
      <dsp:txXfrm>
        <a:off x="55483" y="1872634"/>
        <a:ext cx="3361099" cy="491550"/>
      </dsp:txXfrm>
    </dsp:sp>
    <dsp:sp modelId="{DA0677D9-106D-4AA7-B5CB-B2A1B0C8CE3A}">
      <dsp:nvSpPr>
        <dsp:cNvPr id="0" name=""/>
        <dsp:cNvSpPr/>
      </dsp:nvSpPr>
      <dsp:spPr>
        <a:xfrm>
          <a:off x="55483" y="2504332"/>
          <a:ext cx="3317966" cy="30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>
            <a:solidFill>
              <a:srgbClr val="006600"/>
            </a:solidFill>
            <a:latin typeface=".VnAvant" pitchFamily="34" charset="0"/>
          </a:endParaRPr>
        </a:p>
      </dsp:txBody>
      <dsp:txXfrm>
        <a:off x="55483" y="2504332"/>
        <a:ext cx="3317966" cy="301633"/>
      </dsp:txXfrm>
    </dsp:sp>
    <dsp:sp modelId="{027CD7BF-4C08-46F3-B28D-F4F00B47B2BE}">
      <dsp:nvSpPr>
        <dsp:cNvPr id="0" name=""/>
        <dsp:cNvSpPr/>
      </dsp:nvSpPr>
      <dsp:spPr>
        <a:xfrm>
          <a:off x="55483" y="2805965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BAD50C-F06F-4F91-84BB-E051F2CEDA6B}">
      <dsp:nvSpPr>
        <dsp:cNvPr id="0" name=""/>
        <dsp:cNvSpPr/>
      </dsp:nvSpPr>
      <dsp:spPr>
        <a:xfrm>
          <a:off x="521842" y="2805965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4529F-64B5-4438-AFB9-45DC68BCB711}">
      <dsp:nvSpPr>
        <dsp:cNvPr id="0" name=""/>
        <dsp:cNvSpPr/>
      </dsp:nvSpPr>
      <dsp:spPr>
        <a:xfrm>
          <a:off x="988569" y="2805965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A6CEB2-8671-476B-BFF7-1E08CCC6E6FE}">
      <dsp:nvSpPr>
        <dsp:cNvPr id="0" name=""/>
        <dsp:cNvSpPr/>
      </dsp:nvSpPr>
      <dsp:spPr>
        <a:xfrm>
          <a:off x="1454928" y="2805965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F24ECE-9A50-4237-ACE5-DA1EA2A1D310}">
      <dsp:nvSpPr>
        <dsp:cNvPr id="0" name=""/>
        <dsp:cNvSpPr/>
      </dsp:nvSpPr>
      <dsp:spPr>
        <a:xfrm>
          <a:off x="1921655" y="2805965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E89ED2-FA8E-4881-BBD1-C87413CD657E}">
      <dsp:nvSpPr>
        <dsp:cNvPr id="0" name=""/>
        <dsp:cNvSpPr/>
      </dsp:nvSpPr>
      <dsp:spPr>
        <a:xfrm>
          <a:off x="2388013" y="2805965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17D781-EA71-4DCD-B615-DC8698EC1342}">
      <dsp:nvSpPr>
        <dsp:cNvPr id="0" name=""/>
        <dsp:cNvSpPr/>
      </dsp:nvSpPr>
      <dsp:spPr>
        <a:xfrm>
          <a:off x="2854741" y="2805965"/>
          <a:ext cx="776404" cy="6144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35625B-E72F-4AC2-9446-17557468ECF4}">
      <dsp:nvSpPr>
        <dsp:cNvPr id="0" name=""/>
        <dsp:cNvSpPr/>
      </dsp:nvSpPr>
      <dsp:spPr>
        <a:xfrm>
          <a:off x="55483" y="2867409"/>
          <a:ext cx="3361099" cy="491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6600"/>
              </a:solidFill>
              <a:latin typeface=".VnAvant" pitchFamily="34" charset="0"/>
            </a:rPr>
            <a:t>3. lµ </a:t>
          </a:r>
          <a:r>
            <a:rPr lang="en-US" sz="2300" b="1" kern="1200" dirty="0" err="1">
              <a:solidFill>
                <a:srgbClr val="006600"/>
              </a:solidFill>
              <a:latin typeface=".VnAvant" pitchFamily="34" charset="0"/>
            </a:rPr>
            <a:t>mét</a:t>
          </a:r>
          <a:r>
            <a:rPr lang="en-US" sz="2300" b="1" kern="1200" dirty="0">
              <a:solidFill>
                <a:srgbClr val="006600"/>
              </a:solidFill>
              <a:latin typeface=".VnAvant" pitchFamily="34" charset="0"/>
            </a:rPr>
            <a:t> con </a:t>
          </a:r>
          <a:r>
            <a:rPr lang="en-US" sz="2300" b="1" kern="1200" dirty="0" err="1">
              <a:solidFill>
                <a:srgbClr val="006600"/>
              </a:solidFill>
              <a:latin typeface=".VnAvant" pitchFamily="34" charset="0"/>
            </a:rPr>
            <a:t>mÌo</a:t>
          </a:r>
          <a:r>
            <a:rPr lang="en-US" sz="2300" b="1" kern="1200" dirty="0">
              <a:solidFill>
                <a:srgbClr val="006600"/>
              </a:solidFill>
              <a:latin typeface=".VnAvant" pitchFamily="34" charset="0"/>
            </a:rPr>
            <a:t> </a:t>
          </a:r>
          <a:r>
            <a:rPr lang="en-US" sz="2300" b="1" kern="1200" dirty="0" err="1">
              <a:solidFill>
                <a:srgbClr val="006600"/>
              </a:solidFill>
              <a:latin typeface=".VnAvant" pitchFamily="34" charset="0"/>
            </a:rPr>
            <a:t>nhá</a:t>
          </a:r>
          <a:endParaRPr lang="en-US" sz="2300" b="1" kern="1200" dirty="0">
            <a:solidFill>
              <a:srgbClr val="006600"/>
            </a:solidFill>
            <a:latin typeface=".VnAvant" pitchFamily="34" charset="0"/>
          </a:endParaRPr>
        </a:p>
      </dsp:txBody>
      <dsp:txXfrm>
        <a:off x="55483" y="2867409"/>
        <a:ext cx="3361099" cy="491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08-Mar-21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3.wav"/><Relationship Id="rId18" Type="http://schemas.openxmlformats.org/officeDocument/2006/relationships/image" Target="../media/image13.gif"/><Relationship Id="rId26" Type="http://schemas.openxmlformats.org/officeDocument/2006/relationships/image" Target="../media/image21.gif"/><Relationship Id="rId3" Type="http://schemas.openxmlformats.org/officeDocument/2006/relationships/tags" Target="../tags/tag3.xml"/><Relationship Id="rId21" Type="http://schemas.openxmlformats.org/officeDocument/2006/relationships/image" Target="../media/image16.gif"/><Relationship Id="rId7" Type="http://schemas.openxmlformats.org/officeDocument/2006/relationships/tags" Target="../tags/tag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0.gif"/><Relationship Id="rId2" Type="http://schemas.openxmlformats.org/officeDocument/2006/relationships/tags" Target="../tags/tag2.xml"/><Relationship Id="rId16" Type="http://schemas.openxmlformats.org/officeDocument/2006/relationships/audio" Target="../media/audio6.wav"/><Relationship Id="rId20" Type="http://schemas.openxmlformats.org/officeDocument/2006/relationships/image" Target="../media/image15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1.wav"/><Relationship Id="rId24" Type="http://schemas.openxmlformats.org/officeDocument/2006/relationships/image" Target="../media/image19.gif"/><Relationship Id="rId5" Type="http://schemas.openxmlformats.org/officeDocument/2006/relationships/tags" Target="../tags/tag5.xml"/><Relationship Id="rId15" Type="http://schemas.openxmlformats.org/officeDocument/2006/relationships/audio" Target="../media/audio5.wav"/><Relationship Id="rId23" Type="http://schemas.openxmlformats.org/officeDocument/2006/relationships/image" Target="../media/image18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4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126</a:t>
            </a:r>
          </a:p>
          <a:p>
            <a:pPr algn="ctr"/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uyn</a:t>
            </a:r>
            <a:r>
              <a:rPr lang="en-US" sz="88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uyt</a:t>
            </a:r>
            <a:endParaRPr lang="en-US" sz="8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" y="2771775"/>
            <a:ext cx="9114968" cy="2943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32289"/>
            <a:ext cx="9129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TuÊn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tuyn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KÝt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lu«n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xo¸n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xuýt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nhau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§«i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KÝt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ïa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dai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Tuyn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gÇm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gõ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b»ng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lßng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TuÊn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huýt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lµ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Tuyn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KÝt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nghÞch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ao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KÝt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suýt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·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nưíc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Tuyn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nưíc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nh¶y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ao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uæi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lò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vÞt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kªu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v¸ng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c¶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nưíc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90685" y="-24394"/>
            <a:ext cx="349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§«i b¹n</a:t>
            </a:r>
          </a:p>
        </p:txBody>
      </p:sp>
      <p:sp>
        <p:nvSpPr>
          <p:cNvPr id="3" name="Rectangle 2"/>
          <p:cNvSpPr/>
          <p:nvPr/>
        </p:nvSpPr>
        <p:spPr>
          <a:xfrm>
            <a:off x="6226626" y="2840613"/>
            <a:ext cx="1509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i="1" dirty="0"/>
              <a:t>Đỗ Nguyên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Tuyn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KÝt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xo¾n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xuýt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®«i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khi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ïa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dai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huýt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s¸o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2122" y="3505232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nghÞch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21732" y="3468980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suýt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·</a:t>
            </a:r>
          </a:p>
        </p:txBody>
      </p:sp>
      <p:sp>
        <p:nvSpPr>
          <p:cNvPr id="16" name="Oval 15"/>
          <p:cNvSpPr/>
          <p:nvPr/>
        </p:nvSpPr>
        <p:spPr>
          <a:xfrm>
            <a:off x="6374950" y="3345644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kªu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v¸ng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142" y="110009"/>
            <a:ext cx="2743059" cy="64633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C0099"/>
                </a:solidFill>
                <a:latin typeface=".VnAvant" pitchFamily="34" charset="0"/>
              </a:rPr>
              <a:t>GhÐp</a:t>
            </a:r>
            <a:r>
              <a:rPr lang="en-US" sz="3600" b="1" dirty="0">
                <a:solidFill>
                  <a:srgbClr val="CC0099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CC0099"/>
                </a:solidFill>
                <a:latin typeface=".VnAvant" pitchFamily="34" charset="0"/>
              </a:rPr>
              <a:t>óng</a:t>
            </a:r>
            <a:endParaRPr lang="en-US" sz="3600" b="1" dirty="0">
              <a:solidFill>
                <a:srgbClr val="CC0099"/>
              </a:solidFill>
              <a:latin typeface=".VnAvant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47765805"/>
              </p:ext>
            </p:extLst>
          </p:nvPr>
        </p:nvGraphicFramePr>
        <p:xfrm>
          <a:off x="217714" y="756340"/>
          <a:ext cx="3323771" cy="471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3131063734"/>
              </p:ext>
            </p:extLst>
          </p:nvPr>
        </p:nvGraphicFramePr>
        <p:xfrm>
          <a:off x="5058229" y="981311"/>
          <a:ext cx="3686629" cy="3935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338286" y="2351314"/>
            <a:ext cx="1799771" cy="79828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323771" y="3236684"/>
            <a:ext cx="1799771" cy="79828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323771" y="2090057"/>
            <a:ext cx="1799771" cy="209731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0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uyt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Trưêng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283056" y="1813719"/>
            <a:ext cx="2895600" cy="724378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Hoa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hång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41573" y="2963605"/>
            <a:ext cx="2895600" cy="670780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quýt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98341" y="1844147"/>
            <a:ext cx="2869975" cy="706714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Quen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thuéc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4865</TotalTime>
  <Words>236</Words>
  <Application>Microsoft Office PowerPoint</Application>
  <PresentationFormat>On-screen Show (16:10)</PresentationFormat>
  <Paragraphs>38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 Black</vt:lpstr>
      <vt:lpstr>Arial</vt:lpstr>
      <vt:lpstr>.VnAvant</vt:lpstr>
      <vt:lpstr>VNI-Thufap2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514</cp:revision>
  <dcterms:created xsi:type="dcterms:W3CDTF">2020-02-10T09:35:50Z</dcterms:created>
  <dcterms:modified xsi:type="dcterms:W3CDTF">2021-03-08T13:56:21Z</dcterms:modified>
</cp:coreProperties>
</file>