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698" r:id="rId4"/>
  </p:sldMasterIdLst>
  <p:notesMasterIdLst>
    <p:notesMasterId r:id="rId26"/>
  </p:notesMasterIdLst>
  <p:sldIdLst>
    <p:sldId id="314" r:id="rId5"/>
    <p:sldId id="7774" r:id="rId6"/>
    <p:sldId id="8703" r:id="rId7"/>
    <p:sldId id="8704" r:id="rId8"/>
    <p:sldId id="8705" r:id="rId9"/>
    <p:sldId id="8702" r:id="rId10"/>
    <p:sldId id="8706" r:id="rId11"/>
    <p:sldId id="8682" r:id="rId12"/>
    <p:sldId id="2636" r:id="rId13"/>
    <p:sldId id="8686" r:id="rId14"/>
    <p:sldId id="1048" r:id="rId15"/>
    <p:sldId id="8687" r:id="rId16"/>
    <p:sldId id="8680" r:id="rId17"/>
    <p:sldId id="8688" r:id="rId18"/>
    <p:sldId id="8689" r:id="rId19"/>
    <p:sldId id="8707" r:id="rId20"/>
    <p:sldId id="8708" r:id="rId21"/>
    <p:sldId id="294" r:id="rId22"/>
    <p:sldId id="8709" r:id="rId23"/>
    <p:sldId id="8710" r:id="rId24"/>
    <p:sldId id="86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9" d="100"/>
          <a:sy n="59" d="100"/>
        </p:scale>
        <p:origin x="1618" y="4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8C06E-0127-4A45-94BC-DBFC12E4292A}" type="datetimeFigureOut">
              <a:rPr lang="en-US" smtClean="0"/>
              <a:t>27-Dec-23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1F8ED-1AB3-49E4-8237-34C34336AD25}" type="slidenum">
              <a:rPr lang="en-US" smtClean="0"/>
              <a:t>‹#›</a:t>
            </a:fld>
            <a:endParaRPr lang="en-US"/>
          </a:p>
        </p:txBody>
      </p:sp>
    </p:spTree>
    <p:extLst>
      <p:ext uri="{BB962C8B-B14F-4D97-AF65-F5344CB8AC3E}">
        <p14:creationId xmlns:p14="http://schemas.microsoft.com/office/powerpoint/2010/main" val="425968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7497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31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98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569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2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94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78542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80136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5DA250-FDFB-4409-97F9-042955C1A0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82" b="79960"/>
          <a:stretch/>
        </p:blipFill>
        <p:spPr>
          <a:xfrm>
            <a:off x="9646" y="0"/>
            <a:ext cx="12192000" cy="4803494"/>
          </a:xfrm>
          <a:prstGeom prst="rect">
            <a:avLst/>
          </a:prstGeom>
        </p:spPr>
      </p:pic>
      <p:pic>
        <p:nvPicPr>
          <p:cNvPr id="7" name="图片 6">
            <a:extLst>
              <a:ext uri="{FF2B5EF4-FFF2-40B4-BE49-F238E27FC236}">
                <a16:creationId xmlns:a16="http://schemas.microsoft.com/office/drawing/2014/main" id="{EA92EFED-4DE4-4465-81AC-FB44D462A8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6711"/>
          <a:stretch/>
        </p:blipFill>
        <p:spPr>
          <a:xfrm>
            <a:off x="0" y="323"/>
            <a:ext cx="12192000" cy="1596984"/>
          </a:xfrm>
          <a:prstGeom prst="rect">
            <a:avLst/>
          </a:prstGeom>
        </p:spPr>
      </p:pic>
      <p:pic>
        <p:nvPicPr>
          <p:cNvPr id="6" name="图片 5">
            <a:extLst>
              <a:ext uri="{FF2B5EF4-FFF2-40B4-BE49-F238E27FC236}">
                <a16:creationId xmlns:a16="http://schemas.microsoft.com/office/drawing/2014/main" id="{33300E27-DFEF-485A-A169-52B09084CEE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5182" b="50000"/>
          <a:stretch/>
        </p:blipFill>
        <p:spPr>
          <a:xfrm>
            <a:off x="0" y="4470400"/>
            <a:ext cx="12192000" cy="2387600"/>
          </a:xfrm>
          <a:prstGeom prst="rect">
            <a:avLst/>
          </a:prstGeom>
        </p:spPr>
      </p:pic>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2105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89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739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73421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19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370">
              <a:defRPr/>
            </a:pPr>
            <a:r>
              <a:rPr lang="zh-CN" altLang="en-US" sz="17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37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370">
              <a:defRPr/>
            </a:pPr>
            <a:endParaRPr lang="zh-CN" altLang="en-US" sz="1867" dirty="0">
              <a:solidFill>
                <a:srgbClr val="E7E6E6">
                  <a:lumMod val="50000"/>
                </a:srgbClr>
              </a:solidFill>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a:defRPr/>
            </a:pPr>
            <a:fld id="{2062C1E6-100B-44D2-A1C7-A34E3BD9A12C}" type="datetimeFigureOut">
              <a:rPr lang="zh-CN" altLang="en-US"/>
              <a:pPr>
                <a:defRPr/>
              </a:pPr>
              <a:t>2023/12/27</a:t>
            </a:fld>
            <a:endParaRPr lang="zh-CN" altLang="en-US"/>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560048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6CC95-3036-45E8-B0A5-4C85BB297DC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44C463-7247-4591-8BC0-1E6222EE3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FD1B9E-B227-4133-A04C-3C99DE5441D2}"/>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E3155F4C-141A-4C28-AEBB-385E9FB204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D7932F-B308-4E20-8623-C4832C4A408C}"/>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893054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D279B0-23CC-4486-B72D-FD4F884F74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4439849-BFF6-4D9D-AF47-5055758FCF0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B1018A-4851-4170-9016-18D28677C7A1}"/>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EFE78C9D-2238-48F4-9515-7DECA9C271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8C024E-52F4-4803-871D-D18AFDE983EA}"/>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90453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60797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1521E-798D-48D3-8ACA-F1CFCD7E8A5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D039E3F-9AF4-4762-BA35-53AB5CB8E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768562-E625-46C9-B355-31EDDC3D3457}"/>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78F7AE3F-8E6A-48EE-B511-A2038660A1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81746E-5A29-482A-AC3E-1B1D8DEC34C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32519610-83FA-4AAF-B805-38DDFD41E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568" y="9589169"/>
            <a:ext cx="5261809" cy="5261809"/>
          </a:xfrm>
          <a:prstGeom prst="rect">
            <a:avLst/>
          </a:prstGeom>
        </p:spPr>
      </p:pic>
    </p:spTree>
    <p:extLst>
      <p:ext uri="{BB962C8B-B14F-4D97-AF65-F5344CB8AC3E}">
        <p14:creationId xmlns:p14="http://schemas.microsoft.com/office/powerpoint/2010/main" val="40864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915FA3-F5D6-4D33-BB9A-F5EE11B91D6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A1A634-7928-4708-A003-7B82F935376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68C260-C4DD-4B56-B51D-98D5FED77FC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F43680-E0AC-4B2D-B141-26F88001C3F4}"/>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FCE030E8-43ED-4123-853C-34CD8CDF44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770E82-4705-42E0-AC62-88496C604F9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854146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27BD0-FD75-482D-BA27-2581B8505AA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CA91085-E0BF-4DD8-A2BB-CEFB2944C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3F5494-1D34-4A5C-BA8B-ECBD99F71E1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7BCC6E-8397-45C2-B938-68E53581E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A1E601-4B85-4489-954E-C256B74116F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FCBDDD-CD72-42BE-8713-7296CDA4562D}"/>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8" name="页脚占位符 7">
            <a:extLst>
              <a:ext uri="{FF2B5EF4-FFF2-40B4-BE49-F238E27FC236}">
                <a16:creationId xmlns:a16="http://schemas.microsoft.com/office/drawing/2014/main" id="{DF6D207E-3F95-43E9-B730-67B1C285FBF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7D35BA-531A-4E54-9E8C-EF79A7ABBEBF}"/>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577916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FC2D45-26AB-4F0C-B951-13D4B120A4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778864-8769-4EC3-A23E-FEDBCC949BB4}"/>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4" name="页脚占位符 3">
            <a:extLst>
              <a:ext uri="{FF2B5EF4-FFF2-40B4-BE49-F238E27FC236}">
                <a16:creationId xmlns:a16="http://schemas.microsoft.com/office/drawing/2014/main" id="{2958D05D-21A3-458A-834E-B650BB3CFF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DBEC0DE-F2FB-4E36-93C8-83C445696CE0}"/>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1754382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2FB294-8278-4978-BBFF-CB1840D6DB51}"/>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3" name="页脚占位符 2">
            <a:extLst>
              <a:ext uri="{FF2B5EF4-FFF2-40B4-BE49-F238E27FC236}">
                <a16:creationId xmlns:a16="http://schemas.microsoft.com/office/drawing/2014/main" id="{33000751-53F7-4659-BB2B-2DA80D6017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3D095B-5F5E-4704-BE41-6F480E353AE4}"/>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42734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E7986C-F434-479E-82D4-3D1DF3AC63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7BF783-4BDB-4239-AE7A-F6BEE52E2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EE9969-4219-43A3-BC43-A98DE5E1E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19378E-DE8C-4E31-8798-93926ADD2C32}"/>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37DAD7AA-6A3E-46A3-A08B-0FA038BA1E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3D6886-C688-4A31-B149-1F3D29FD595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730055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96C97-5A29-427D-A8B8-2752B43DFA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8730AAE-F078-4219-B51B-CC51D2F80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785BC77-88ED-4496-AE30-27F31A68E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87753D2-70BD-4E97-BDEB-BA27F9B19486}"/>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611F47F7-0689-4E63-8F21-DF13A39188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A403E6-7E98-44D4-80BB-903B7F87DE1D}"/>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30426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62422-F21C-4955-81A8-EA68ED4C9B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326D6EF-C448-4BEC-9B6B-F9089E3CD65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632656-1EAD-40AA-B37E-24C7D4D20082}"/>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54F51E4C-EDB6-49A6-903D-13866C079B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B6164-3085-41AE-8F73-F3AD18407089}"/>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916287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7DB167-BE3D-4C88-A0B7-615BD6D3FCD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B0EA80-7827-486D-8FC5-1012CA1C12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320F6D-AF70-48BA-8A37-0EC7A4EEE1FC}"/>
              </a:ext>
            </a:extLst>
          </p:cNvPr>
          <p:cNvSpPr>
            <a:spLocks noGrp="1"/>
          </p:cNvSpPr>
          <p:nvPr>
            <p:ph type="dt" sz="half" idx="10"/>
          </p:nvPr>
        </p:nvSpPr>
        <p:spPr/>
        <p:txBody>
          <a:bodyPr/>
          <a:lstStyle/>
          <a:p>
            <a:fld id="{1350A92A-FB55-4FB8-AEB7-F011D2F99037}"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7C9D5AAA-DF9B-425E-86E0-79BEB84E23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F76BC-EFB2-4014-B056-9762C9CF7F06}"/>
              </a:ext>
            </a:extLst>
          </p:cNvPr>
          <p:cNvSpPr>
            <a:spLocks noGrp="1"/>
          </p:cNvSpPr>
          <p:nvPr>
            <p:ph type="sldNum" sz="quarter" idx="12"/>
          </p:nvPr>
        </p:nvSpPr>
        <p:spPr/>
        <p:txBody>
          <a:body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3247201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6722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5706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5784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5704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2597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887395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253934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035758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94608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936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79630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8226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187343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9126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25242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37686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61274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07986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0208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1354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135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550944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52672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86349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5976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4115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788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3880B0-4CE2-4CDC-86A3-EA0A71E82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80290-19F3-4092-A806-598FC5C21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910791-C06F-4BB6-81F7-8EDBFED95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A92A-FB55-4FB8-AEB7-F011D2F99037}"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11042298-A8CC-45D1-9E2C-2D09E793F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0BAC780-A67A-4E8B-B637-BE9FDA670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B9A9F-136E-42C4-8FDC-ECCDFC5B9F67}" type="slidenum">
              <a:rPr lang="zh-CN" altLang="en-US" smtClean="0"/>
              <a:t>‹#›</a:t>
            </a:fld>
            <a:endParaRPr lang="zh-CN" altLang="en-US"/>
          </a:p>
        </p:txBody>
      </p:sp>
    </p:spTree>
    <p:extLst>
      <p:ext uri="{BB962C8B-B14F-4D97-AF65-F5344CB8AC3E}">
        <p14:creationId xmlns:p14="http://schemas.microsoft.com/office/powerpoint/2010/main" val="28238417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70962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4994615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emf"/><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Rectangle 6">
            <a:extLst>
              <a:ext uri="{FF2B5EF4-FFF2-40B4-BE49-F238E27FC236}">
                <a16:creationId xmlns:a16="http://schemas.microsoft.com/office/drawing/2014/main" id="{109A7912-8922-45BC-B621-DA5AF8119433}"/>
              </a:ext>
            </a:extLst>
          </p:cNvPr>
          <p:cNvSpPr/>
          <p:nvPr/>
        </p:nvSpPr>
        <p:spPr>
          <a:xfrm>
            <a:off x="1981200" y="301206"/>
            <a:ext cx="8746671"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Đọc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thầm</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đoạn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văn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và</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thực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hiện</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các</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yêu</a:t>
            </a:r>
            <a:r>
              <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rPr>
              <a:t>cầu</a:t>
            </a:r>
            <a:endParaRPr kumimoji="0" lang="en-US" sz="3600" b="0" i="0" u="none" strike="noStrike" kern="1200" cap="none" spc="0" normalizeH="0" baseline="0" noProof="0" dirty="0">
              <a:ln>
                <a:noFill/>
              </a:ln>
              <a:solidFill>
                <a:srgbClr val="4F81BD">
                  <a:lumMod val="50000"/>
                </a:srgbClr>
              </a:solidFill>
              <a:effectLst/>
              <a:uLnTx/>
              <a:uFillTx/>
              <a:latin typeface="Calibri" panose="020F0502020204030204" pitchFamily="34" charset="0"/>
              <a:ea typeface="微软雅黑"/>
              <a:cs typeface="Calibri" panose="020F0502020204030204" pitchFamily="34" charset="0"/>
            </a:endParaRPr>
          </a:p>
        </p:txBody>
      </p:sp>
      <p:pic>
        <p:nvPicPr>
          <p:cNvPr id="11" name="图片 14">
            <a:extLst>
              <a:ext uri="{FF2B5EF4-FFF2-40B4-BE49-F238E27FC236}">
                <a16:creationId xmlns:a16="http://schemas.microsoft.com/office/drawing/2014/main" id="{D0EAECAF-0263-41E4-BF0B-3C1601196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9796" y="1067166"/>
            <a:ext cx="1034443" cy="848774"/>
          </a:xfrm>
          <a:prstGeom prst="rect">
            <a:avLst/>
          </a:prstGeom>
        </p:spPr>
      </p:pic>
      <p:sp>
        <p:nvSpPr>
          <p:cNvPr id="12" name="Rectangle 11">
            <a:extLst>
              <a:ext uri="{FF2B5EF4-FFF2-40B4-BE49-F238E27FC236}">
                <a16:creationId xmlns:a16="http://schemas.microsoft.com/office/drawing/2014/main" id="{BF5FB88A-633F-406C-A09F-8CD813D464CE}"/>
              </a:ext>
            </a:extLst>
          </p:cNvPr>
          <p:cNvSpPr/>
          <p:nvPr/>
        </p:nvSpPr>
        <p:spPr>
          <a:xfrm>
            <a:off x="2498421" y="1199166"/>
            <a:ext cx="81159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rPr>
              <a:t>1. Gạch chân dưới tiếng/từ khó đọc, dễ viết sai.</a:t>
            </a:r>
          </a:p>
        </p:txBody>
      </p:sp>
      <p:pic>
        <p:nvPicPr>
          <p:cNvPr id="15" name="Picture 14">
            <a:extLst>
              <a:ext uri="{FF2B5EF4-FFF2-40B4-BE49-F238E27FC236}">
                <a16:creationId xmlns:a16="http://schemas.microsoft.com/office/drawing/2014/main" id="{2F6468C1-583D-4C05-A2EC-1EA40B16D29F}"/>
              </a:ext>
            </a:extLst>
          </p:cNvPr>
          <p:cNvPicPr>
            <a:picLocks noChangeAspect="1"/>
          </p:cNvPicPr>
          <p:nvPr/>
        </p:nvPicPr>
        <p:blipFill>
          <a:blip r:embed="rId4"/>
          <a:stretch>
            <a:fillRect/>
          </a:stretch>
        </p:blipFill>
        <p:spPr>
          <a:xfrm>
            <a:off x="1270272" y="2442494"/>
            <a:ext cx="1030313" cy="853514"/>
          </a:xfrm>
          <a:prstGeom prst="rect">
            <a:avLst/>
          </a:prstGeom>
        </p:spPr>
      </p:pic>
      <p:sp>
        <p:nvSpPr>
          <p:cNvPr id="16" name="Rectangle 15">
            <a:extLst>
              <a:ext uri="{FF2B5EF4-FFF2-40B4-BE49-F238E27FC236}">
                <a16:creationId xmlns:a16="http://schemas.microsoft.com/office/drawing/2014/main" id="{97874B29-7EA9-406B-82AF-D27564CF32A0}"/>
              </a:ext>
            </a:extLst>
          </p:cNvPr>
          <p:cNvSpPr/>
          <p:nvPr/>
        </p:nvSpPr>
        <p:spPr>
          <a:xfrm>
            <a:off x="2494291" y="2503912"/>
            <a:ext cx="8353693"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2</a:t>
            </a:r>
            <a:r>
              <a:rPr kumimoji="0" lang="vi-VN" sz="3200" b="0" i="0" u="none" strike="noStrike" kern="1200" cap="none" spc="0" normalizeH="0" baseline="0" noProof="0" dirty="0">
                <a:ln>
                  <a:noFill/>
                </a:ln>
                <a:solidFill>
                  <a:srgbClr val="4BACC6">
                    <a:lumMod val="50000"/>
                  </a:srgbClr>
                </a:solidFill>
                <a:effectLst/>
                <a:uLnTx/>
                <a:uFillTx/>
                <a:latin typeface="Calibri" panose="020F0502020204030204" pitchFamily="34" charset="0"/>
                <a:ea typeface="微软雅黑"/>
                <a:cs typeface="Calibri" panose="020F0502020204030204" pitchFamily="34" charset="0"/>
                <a:sym typeface="Arial"/>
              </a:rPr>
              <a:t>. Em cần lưu ý điều gì khi trình bày bài viết</a:t>
            </a:r>
            <a:r>
              <a:rPr kumimoji="0" lang="en-US" sz="3200" b="0" i="0" u="none" strike="noStrike" kern="1200" cap="none" spc="0" normalizeH="0" baseline="0" noProof="0" dirty="0">
                <a:ln>
                  <a:noFill/>
                </a:ln>
                <a:solidFill>
                  <a:srgbClr val="4BACC6">
                    <a:lumMod val="50000"/>
                  </a:srgbClr>
                </a:solidFill>
                <a:effectLst/>
                <a:uLnTx/>
                <a:uFillTx/>
                <a:latin typeface="Calibri"/>
                <a:ea typeface="微软雅黑"/>
                <a:cs typeface="Calibri" panose="020F0502020204030204" pitchFamily="34" charset="0"/>
                <a:sym typeface="Arial"/>
              </a:rPr>
              <a:t>.</a:t>
            </a:r>
          </a:p>
        </p:txBody>
      </p:sp>
    </p:spTree>
    <p:extLst>
      <p:ext uri="{BB962C8B-B14F-4D97-AF65-F5344CB8AC3E}">
        <p14:creationId xmlns:p14="http://schemas.microsoft.com/office/powerpoint/2010/main" val="2880195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5941" y="956132"/>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7168246" y="1627275"/>
            <a:ext cx="2215671"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0455" y="1787129"/>
            <a:ext cx="2544286"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sào</a:t>
            </a:r>
            <a:r>
              <a:rPr kumimoji="0" lang="en-US" sz="5400" b="1" i="0" u="none" strike="noStrike" kern="1200" cap="none" spc="0" normalizeH="0" noProof="0" dirty="0">
                <a:ln>
                  <a:noFill/>
                </a:ln>
                <a:solidFill>
                  <a:srgbClr val="4BACC6">
                    <a:lumMod val="50000"/>
                  </a:srgbClr>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srgbClr val="4BACC6">
                    <a:lumMod val="50000"/>
                  </a:srgbClr>
                </a:solidFill>
                <a:effectLst/>
                <a:uLnTx/>
                <a:uFillTx/>
                <a:latin typeface="Calibri" panose="020F0502020204030204" pitchFamily="34" charset="0"/>
                <a:cs typeface="Calibri" panose="020F0502020204030204" pitchFamily="34" charset="0"/>
              </a:rPr>
              <a:t>nứa</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675166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0" name="图片 75">
            <a:extLst>
              <a:ext uri="{FF2B5EF4-FFF2-40B4-BE49-F238E27FC236}">
                <a16:creationId xmlns:a16="http://schemas.microsoft.com/office/drawing/2014/main" id="{3754FB3E-F1EF-4D79-BCA2-1811AD56A0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044" y="956131"/>
            <a:ext cx="4827815" cy="2472868"/>
          </a:xfrm>
          <a:prstGeom prst="rect">
            <a:avLst/>
          </a:prstGeom>
        </p:spPr>
      </p:pic>
      <p:sp>
        <p:nvSpPr>
          <p:cNvPr id="31" name="Rectangle 30">
            <a:extLst>
              <a:ext uri="{FF2B5EF4-FFF2-40B4-BE49-F238E27FC236}">
                <a16:creationId xmlns:a16="http://schemas.microsoft.com/office/drawing/2014/main" id="{8F6C04CE-73A9-48F4-911E-6F185595E492}"/>
              </a:ext>
            </a:extLst>
          </p:cNvPr>
          <p:cNvSpPr/>
          <p:nvPr/>
        </p:nvSpPr>
        <p:spPr>
          <a:xfrm>
            <a:off x="5281859"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sào</a:t>
            </a: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nứa</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
        <p:nvSpPr>
          <p:cNvPr id="32" name="Rectangle 31">
            <a:extLst>
              <a:ext uri="{FF2B5EF4-FFF2-40B4-BE49-F238E27FC236}">
                <a16:creationId xmlns:a16="http://schemas.microsoft.com/office/drawing/2014/main" id="{EC3EE4CD-A30E-4B33-8DA4-FB0477806FBE}"/>
              </a:ext>
            </a:extLst>
          </p:cNvPr>
          <p:cNvSpPr/>
          <p:nvPr/>
        </p:nvSpPr>
        <p:spPr>
          <a:xfrm>
            <a:off x="1186450" y="1787128"/>
            <a:ext cx="2635658"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400" b="1" dirty="0" err="1">
                <a:solidFill>
                  <a:srgbClr val="4BACC6">
                    <a:lumMod val="50000"/>
                  </a:srgbClr>
                </a:solidFill>
                <a:latin typeface="Calibri" panose="020F0502020204030204" pitchFamily="34" charset="0"/>
                <a:cs typeface="Calibri" panose="020F0502020204030204" pitchFamily="34" charset="0"/>
              </a:rPr>
              <a:t>đen</a:t>
            </a:r>
            <a:r>
              <a:rPr lang="en-US" sz="5400" b="1" dirty="0">
                <a:solidFill>
                  <a:srgbClr val="4BACC6">
                    <a:lumMod val="50000"/>
                  </a:srgbClr>
                </a:solidFill>
                <a:latin typeface="Calibri" panose="020F0502020204030204" pitchFamily="34" charset="0"/>
                <a:cs typeface="Calibri" panose="020F0502020204030204" pitchFamily="34" charset="0"/>
              </a:rPr>
              <a:t> </a:t>
            </a:r>
            <a:r>
              <a:rPr lang="en-US" sz="5400" b="1" dirty="0" err="1">
                <a:solidFill>
                  <a:srgbClr val="4BACC6">
                    <a:lumMod val="50000"/>
                  </a:srgbClr>
                </a:solidFill>
                <a:latin typeface="Calibri" panose="020F0502020204030204" pitchFamily="34" charset="0"/>
                <a:cs typeface="Calibri" panose="020F0502020204030204" pitchFamily="34" charset="0"/>
              </a:rPr>
              <a:t>sạm</a:t>
            </a:r>
            <a:endParaRPr kumimoji="0" lang="en-US" sz="5400" b="1" i="0" u="none" strike="noStrike" kern="1200" cap="none" spc="0" normalizeH="0" baseline="0" noProof="0" dirty="0">
              <a:ln>
                <a:noFill/>
              </a:ln>
              <a:solidFill>
                <a:prstClr val="black"/>
              </a:solidFill>
              <a:effectLst/>
              <a:uLnTx/>
              <a:uFillTx/>
              <a:latin typeface="Calibri"/>
              <a:cs typeface="+mn-cs"/>
            </a:endParaRPr>
          </a:p>
        </p:txBody>
      </p:sp>
      <p:sp>
        <p:nvSpPr>
          <p:cNvPr id="9" name="Rectangle 8">
            <a:extLst>
              <a:ext uri="{FF2B5EF4-FFF2-40B4-BE49-F238E27FC236}">
                <a16:creationId xmlns:a16="http://schemas.microsoft.com/office/drawing/2014/main" id="{A2CE4C18-B364-407A-B9FC-CF14BE8371E2}"/>
              </a:ext>
            </a:extLst>
          </p:cNvPr>
          <p:cNvSpPr/>
          <p:nvPr/>
        </p:nvSpPr>
        <p:spPr>
          <a:xfrm>
            <a:off x="8061858" y="1719608"/>
            <a:ext cx="2470221"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pitchFamily="34" charset="0"/>
                <a:cs typeface="Calibri" panose="020F0502020204030204" pitchFamily="34" charset="0"/>
              </a:rPr>
              <a:t>đen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sạm</a:t>
            </a:r>
            <a:endParaRPr kumimoji="0" lang="en-US" sz="48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06976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1" name="图片 91">
            <a:extLst>
              <a:ext uri="{FF2B5EF4-FFF2-40B4-BE49-F238E27FC236}">
                <a16:creationId xmlns:a16="http://schemas.microsoft.com/office/drawing/2014/main" id="{1EE8C94E-04A4-4C47-8CF9-82F8DDE56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6350" y="-149489"/>
            <a:ext cx="5299612" cy="2091952"/>
          </a:xfrm>
          <a:prstGeom prst="rect">
            <a:avLst/>
          </a:prstGeom>
        </p:spPr>
      </p:pic>
      <p:pic>
        <p:nvPicPr>
          <p:cNvPr id="13" name="Picture 12">
            <a:extLst>
              <a:ext uri="{FF2B5EF4-FFF2-40B4-BE49-F238E27FC236}">
                <a16:creationId xmlns:a16="http://schemas.microsoft.com/office/drawing/2014/main" id="{D351DC7C-0FA1-4418-BDEC-EABDA39B3B03}"/>
              </a:ext>
            </a:extLst>
          </p:cNvPr>
          <p:cNvPicPr>
            <a:picLocks noChangeAspect="1"/>
          </p:cNvPicPr>
          <p:nvPr/>
        </p:nvPicPr>
        <p:blipFill>
          <a:blip r:embed="rId4"/>
          <a:stretch>
            <a:fillRect/>
          </a:stretch>
        </p:blipFill>
        <p:spPr>
          <a:xfrm>
            <a:off x="180659" y="2530711"/>
            <a:ext cx="397040" cy="537654"/>
          </a:xfrm>
          <a:prstGeom prst="rect">
            <a:avLst/>
          </a:prstGeom>
        </p:spPr>
      </p:pic>
      <p:sp>
        <p:nvSpPr>
          <p:cNvPr id="14" name="Rectangle 13">
            <a:extLst>
              <a:ext uri="{FF2B5EF4-FFF2-40B4-BE49-F238E27FC236}">
                <a16:creationId xmlns:a16="http://schemas.microsoft.com/office/drawing/2014/main" id="{BF3551BD-D7E6-4BC7-9DEE-916B0D6055EC}"/>
              </a:ext>
            </a:extLst>
          </p:cNvPr>
          <p:cNvSpPr/>
          <p:nvPr/>
        </p:nvSpPr>
        <p:spPr>
          <a:xfrm>
            <a:off x="577699" y="2467627"/>
            <a:ext cx="2432461"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1ô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ly</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p>
        </p:txBody>
      </p:sp>
      <p:pic>
        <p:nvPicPr>
          <p:cNvPr id="16" name="Picture 15">
            <a:extLst>
              <a:ext uri="{FF2B5EF4-FFF2-40B4-BE49-F238E27FC236}">
                <a16:creationId xmlns:a16="http://schemas.microsoft.com/office/drawing/2014/main" id="{945AB377-A670-4F3B-A6DE-66C14157D07E}"/>
              </a:ext>
            </a:extLst>
          </p:cNvPr>
          <p:cNvPicPr>
            <a:picLocks noChangeAspect="1"/>
          </p:cNvPicPr>
          <p:nvPr/>
        </p:nvPicPr>
        <p:blipFill>
          <a:blip r:embed="rId5"/>
          <a:stretch>
            <a:fillRect/>
          </a:stretch>
        </p:blipFill>
        <p:spPr>
          <a:xfrm>
            <a:off x="2799617" y="2034979"/>
            <a:ext cx="6358679" cy="4017612"/>
          </a:xfrm>
          <a:prstGeom prst="rect">
            <a:avLst/>
          </a:prstGeom>
        </p:spPr>
      </p:pic>
      <p:pic>
        <p:nvPicPr>
          <p:cNvPr id="17" name="Picture 16">
            <a:extLst>
              <a:ext uri="{FF2B5EF4-FFF2-40B4-BE49-F238E27FC236}">
                <a16:creationId xmlns:a16="http://schemas.microsoft.com/office/drawing/2014/main" id="{DBF3614C-D7B7-4667-A04F-A0A6DF104808}"/>
              </a:ext>
            </a:extLst>
          </p:cNvPr>
          <p:cNvPicPr>
            <a:picLocks noChangeAspect="1"/>
          </p:cNvPicPr>
          <p:nvPr/>
        </p:nvPicPr>
        <p:blipFill>
          <a:blip r:embed="rId6"/>
          <a:stretch>
            <a:fillRect/>
          </a:stretch>
        </p:blipFill>
        <p:spPr>
          <a:xfrm>
            <a:off x="2865859" y="2467627"/>
            <a:ext cx="499915" cy="481626"/>
          </a:xfrm>
          <a:prstGeom prst="rect">
            <a:avLst/>
          </a:prstGeom>
        </p:spPr>
      </p:pic>
      <p:sp>
        <p:nvSpPr>
          <p:cNvPr id="19" name="Rectangle 18">
            <a:extLst>
              <a:ext uri="{FF2B5EF4-FFF2-40B4-BE49-F238E27FC236}">
                <a16:creationId xmlns:a16="http://schemas.microsoft.com/office/drawing/2014/main" id="{0FD44B56-8A7A-4CB8-A171-105E3514EF8E}"/>
              </a:ext>
            </a:extLst>
          </p:cNvPr>
          <p:cNvSpPr/>
          <p:nvPr/>
        </p:nvSpPr>
        <p:spPr>
          <a:xfrm>
            <a:off x="3365774" y="2682382"/>
            <a:ext cx="4185377" cy="446276"/>
          </a:xfrm>
          <a:prstGeom prst="rect">
            <a:avLst/>
          </a:prstGeom>
        </p:spPr>
        <p:txBody>
          <a:bodyPr wrap="none">
            <a:spAutoFit/>
          </a:bodyPr>
          <a:lstStyle/>
          <a:p>
            <a:pPr lvl="0">
              <a:defRPr/>
            </a:pPr>
            <a:r>
              <a:rPr lang="vi-VN" sz="2300" b="1" dirty="0">
                <a:solidFill>
                  <a:prstClr val="black"/>
                </a:solidFill>
                <a:latin typeface="HP001 4 hàng" panose="020B0603050302020204" pitchFamily="34" charset="0"/>
                <a:cs typeface="Calibri" panose="020F0502020204030204" pitchFamily="34" charset="0"/>
              </a:rPr>
              <a:t>Bác Nhân, hàng xóm nhà tôi</a:t>
            </a:r>
            <a:endParaRPr kumimoji="0" lang="en-US" sz="2300" b="1" i="0" u="none" strike="noStrike" kern="0" cap="none" spc="0" normalizeH="0" baseline="0" noProof="0" dirty="0">
              <a:ln>
                <a:noFill/>
              </a:ln>
              <a:solidFill>
                <a:sysClr val="windowText" lastClr="000000"/>
              </a:solidFill>
              <a:effectLst/>
              <a:uLnTx/>
              <a:uFillTx/>
              <a:latin typeface="HP001 4 hàng" panose="020B0603050302020204" pitchFamily="34" charset="0"/>
            </a:endParaRPr>
          </a:p>
        </p:txBody>
      </p:sp>
      <p:sp>
        <p:nvSpPr>
          <p:cNvPr id="20" name="Rectangle 19">
            <a:extLst>
              <a:ext uri="{FF2B5EF4-FFF2-40B4-BE49-F238E27FC236}">
                <a16:creationId xmlns:a16="http://schemas.microsoft.com/office/drawing/2014/main" id="{69804675-C4AD-4626-91A2-1375165F1FBD}"/>
              </a:ext>
            </a:extLst>
          </p:cNvPr>
          <p:cNvSpPr/>
          <p:nvPr/>
        </p:nvSpPr>
        <p:spPr>
          <a:xfrm>
            <a:off x="4068336" y="361510"/>
            <a:ext cx="327564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E53238"/>
                </a:solidFill>
                <a:effectLst/>
                <a:uLnTx/>
                <a:uFillTx/>
                <a:latin typeface="Calibri" panose="020F0502020204030204" pitchFamily="34" charset="0"/>
                <a:ea typeface="微软雅黑"/>
                <a:cs typeface="Calibri" panose="020F0502020204030204" pitchFamily="34" charset="0"/>
              </a:rPr>
              <a:t>Lưu ý khi trình bày</a:t>
            </a:r>
          </a:p>
        </p:txBody>
      </p:sp>
    </p:spTree>
    <p:extLst>
      <p:ext uri="{BB962C8B-B14F-4D97-AF65-F5344CB8AC3E}">
        <p14:creationId xmlns:p14="http://schemas.microsoft.com/office/powerpoint/2010/main" val="4174292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4">
            <a:extLst>
              <a:ext uri="{FF2B5EF4-FFF2-40B4-BE49-F238E27FC236}">
                <a16:creationId xmlns:a16="http://schemas.microsoft.com/office/drawing/2014/main" id="{1EBD19C6-BF9E-4661-8F91-D54832650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2" name="Group 11">
            <a:extLst>
              <a:ext uri="{FF2B5EF4-FFF2-40B4-BE49-F238E27FC236}">
                <a16:creationId xmlns:a16="http://schemas.microsoft.com/office/drawing/2014/main" id="{95E51B53-A56B-4B0A-B791-377A6DBC6DD3}"/>
              </a:ext>
            </a:extLst>
          </p:cNvPr>
          <p:cNvGrpSpPr/>
          <p:nvPr/>
        </p:nvGrpSpPr>
        <p:grpSpPr>
          <a:xfrm>
            <a:off x="3759023" y="239808"/>
            <a:ext cx="4673954" cy="587705"/>
            <a:chOff x="1775939" y="288470"/>
            <a:chExt cx="6231939" cy="783607"/>
          </a:xfrm>
        </p:grpSpPr>
        <p:sp>
          <p:nvSpPr>
            <p:cNvPr id="13" name="îṥḷíďê">
              <a:extLst>
                <a:ext uri="{FF2B5EF4-FFF2-40B4-BE49-F238E27FC236}">
                  <a16:creationId xmlns:a16="http://schemas.microsoft.com/office/drawing/2014/main" id="{7DE4CB31-9C81-4DDE-8D3B-5AD8E3EC9B93}"/>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150E321D-A840-4A32-912F-00660B922486}"/>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grpSp>
        <p:nvGrpSpPr>
          <p:cNvPr id="16" name="Group 15">
            <a:extLst>
              <a:ext uri="{FF2B5EF4-FFF2-40B4-BE49-F238E27FC236}">
                <a16:creationId xmlns:a16="http://schemas.microsoft.com/office/drawing/2014/main" id="{29E34C3A-4398-4651-88A5-FBA870F9A970}"/>
              </a:ext>
            </a:extLst>
          </p:cNvPr>
          <p:cNvGrpSpPr/>
          <p:nvPr/>
        </p:nvGrpSpPr>
        <p:grpSpPr>
          <a:xfrm>
            <a:off x="2344242" y="1725285"/>
            <a:ext cx="3527865" cy="2763735"/>
            <a:chOff x="1335115" y="2009400"/>
            <a:chExt cx="4703820" cy="3684980"/>
          </a:xfrm>
        </p:grpSpPr>
        <p:sp>
          <p:nvSpPr>
            <p:cNvPr id="17" name="TextBox 16">
              <a:extLst>
                <a:ext uri="{FF2B5EF4-FFF2-40B4-BE49-F238E27FC236}">
                  <a16:creationId xmlns:a16="http://schemas.microsoft.com/office/drawing/2014/main" id="{F43C415F-1C7E-4C7F-86E3-64211383DC72}"/>
                </a:ext>
              </a:extLst>
            </p:cNvPr>
            <p:cNvSpPr txBox="1"/>
            <p:nvPr/>
          </p:nvSpPr>
          <p:spPr>
            <a:xfrm>
              <a:off x="1356338" y="2009400"/>
              <a:ext cx="4682597" cy="1225868"/>
            </a:xfrm>
            <a:prstGeom prst="roundRect">
              <a:avLst/>
            </a:prstGeom>
            <a:solidFill>
              <a:srgbClr val="76D9CA">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F45C990D-0FA9-4052-AC97-ABB6EEDFCF3E}"/>
                </a:ext>
              </a:extLst>
            </p:cNvPr>
            <p:cNvSpPr txBox="1"/>
            <p:nvPr/>
          </p:nvSpPr>
          <p:spPr>
            <a:xfrm>
              <a:off x="1335115" y="3263381"/>
              <a:ext cx="4703820" cy="1225868"/>
            </a:xfrm>
            <a:prstGeom prst="roundRect">
              <a:avLst/>
            </a:prstGeom>
            <a:solidFill>
              <a:srgbClr val="FC8E60">
                <a:lumMod val="20000"/>
                <a:lumOff val="80000"/>
              </a:srgb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19" name="Rounded Rectangle 30">
              <a:extLst>
                <a:ext uri="{FF2B5EF4-FFF2-40B4-BE49-F238E27FC236}">
                  <a16:creationId xmlns:a16="http://schemas.microsoft.com/office/drawing/2014/main" id="{4C56238D-D982-480D-980D-47B699467761}"/>
                </a:ext>
              </a:extLst>
            </p:cNvPr>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685784"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24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grpSp>
      <p:pic>
        <p:nvPicPr>
          <p:cNvPr id="20" name="Picture 2">
            <a:extLst>
              <a:ext uri="{FF2B5EF4-FFF2-40B4-BE49-F238E27FC236}">
                <a16:creationId xmlns:a16="http://schemas.microsoft.com/office/drawing/2014/main" id="{6E59957E-3BE2-4694-8499-F4FFED33B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927"/>
          <a:stretch/>
        </p:blipFill>
        <p:spPr>
          <a:xfrm>
            <a:off x="6650421" y="1732030"/>
            <a:ext cx="2396743" cy="2776666"/>
          </a:xfrm>
          <a:prstGeom prst="rect">
            <a:avLst/>
          </a:prstGeom>
        </p:spPr>
      </p:pic>
    </p:spTree>
    <p:extLst>
      <p:ext uri="{BB962C8B-B14F-4D97-AF65-F5344CB8AC3E}">
        <p14:creationId xmlns:p14="http://schemas.microsoft.com/office/powerpoint/2010/main" val="2998638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4" name="Group 3">
            <a:extLst>
              <a:ext uri="{FF2B5EF4-FFF2-40B4-BE49-F238E27FC236}">
                <a16:creationId xmlns:a16="http://schemas.microsoft.com/office/drawing/2014/main" id="{EB5675C9-597C-4A5B-8E82-BF05209B9D87}"/>
              </a:ext>
            </a:extLst>
          </p:cNvPr>
          <p:cNvGrpSpPr/>
          <p:nvPr/>
        </p:nvGrpSpPr>
        <p:grpSpPr>
          <a:xfrm>
            <a:off x="589280" y="1807688"/>
            <a:ext cx="5139087" cy="2178185"/>
            <a:chOff x="-92737" y="2761593"/>
            <a:chExt cx="6852115" cy="2904246"/>
          </a:xfrm>
        </p:grpSpPr>
        <p:sp>
          <p:nvSpPr>
            <p:cNvPr id="5" name="Rounded Rectangle 3">
              <a:extLst>
                <a:ext uri="{FF2B5EF4-FFF2-40B4-BE49-F238E27FC236}">
                  <a16:creationId xmlns:a16="http://schemas.microsoft.com/office/drawing/2014/main" id="{951BEBF4-B856-4FB3-B59F-EB4AFAFCD972}"/>
                </a:ext>
              </a:extLst>
            </p:cNvPr>
            <p:cNvSpPr/>
            <p:nvPr/>
          </p:nvSpPr>
          <p:spPr>
            <a:xfrm>
              <a:off x="-92737" y="2761593"/>
              <a:ext cx="6852115" cy="2904246"/>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Tiêu</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chí</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đánh</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giá</a:t>
              </a: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fi-FI"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1. Sai không quá </a:t>
              </a:r>
              <a:r>
                <a:rPr kumimoji="0" lang="fi-FI" sz="2600" b="1"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5 lỗi </a:t>
              </a: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2.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Chữ</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viết</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rõ</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ràng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sạch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đẹp</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3.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Trình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bày</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đúng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hình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thức</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p:txBody>
        </p:sp>
        <p:sp>
          <p:nvSpPr>
            <p:cNvPr id="6" name="5-Point Star 7">
              <a:extLst>
                <a:ext uri="{FF2B5EF4-FFF2-40B4-BE49-F238E27FC236}">
                  <a16:creationId xmlns:a16="http://schemas.microsoft.com/office/drawing/2014/main" id="{EBD3D376-76B1-44BE-9429-1FD0DE1D0569}"/>
                </a:ext>
              </a:extLst>
            </p:cNvPr>
            <p:cNvSpPr/>
            <p:nvPr/>
          </p:nvSpPr>
          <p:spPr>
            <a:xfrm>
              <a:off x="6252737" y="4010038"/>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7" name="5-Point Star 14">
              <a:extLst>
                <a:ext uri="{FF2B5EF4-FFF2-40B4-BE49-F238E27FC236}">
                  <a16:creationId xmlns:a16="http://schemas.microsoft.com/office/drawing/2014/main" id="{9BFE0C3F-0413-4024-87BC-E15290F19689}"/>
                </a:ext>
              </a:extLst>
            </p:cNvPr>
            <p:cNvSpPr/>
            <p:nvPr/>
          </p:nvSpPr>
          <p:spPr>
            <a:xfrm>
              <a:off x="5114013"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8" name="5-Point Star 15">
              <a:extLst>
                <a:ext uri="{FF2B5EF4-FFF2-40B4-BE49-F238E27FC236}">
                  <a16:creationId xmlns:a16="http://schemas.microsoft.com/office/drawing/2014/main" id="{4C5836B7-43F6-4439-8F16-5FFE5DFC9807}"/>
                </a:ext>
              </a:extLst>
            </p:cNvPr>
            <p:cNvSpPr/>
            <p:nvPr/>
          </p:nvSpPr>
          <p:spPr>
            <a:xfrm>
              <a:off x="5543737"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9" name="5-Point Star 16">
              <a:extLst>
                <a:ext uri="{FF2B5EF4-FFF2-40B4-BE49-F238E27FC236}">
                  <a16:creationId xmlns:a16="http://schemas.microsoft.com/office/drawing/2014/main" id="{A92F0E8E-334D-466D-8424-B061FCBED87E}"/>
                </a:ext>
              </a:extLst>
            </p:cNvPr>
            <p:cNvSpPr/>
            <p:nvPr/>
          </p:nvSpPr>
          <p:spPr>
            <a:xfrm>
              <a:off x="5973462"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10" name="5-Point Star 17">
              <a:extLst>
                <a:ext uri="{FF2B5EF4-FFF2-40B4-BE49-F238E27FC236}">
                  <a16:creationId xmlns:a16="http://schemas.microsoft.com/office/drawing/2014/main" id="{ECFD79C8-88F7-4D65-9212-700DD26DEC70}"/>
                </a:ext>
              </a:extLst>
            </p:cNvPr>
            <p:cNvSpPr/>
            <p:nvPr/>
          </p:nvSpPr>
          <p:spPr>
            <a:xfrm>
              <a:off x="6116647" y="4577475"/>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grpSp>
      <p:pic>
        <p:nvPicPr>
          <p:cNvPr id="11" name="Picture 10">
            <a:extLst>
              <a:ext uri="{FF2B5EF4-FFF2-40B4-BE49-F238E27FC236}">
                <a16:creationId xmlns:a16="http://schemas.microsoft.com/office/drawing/2014/main" id="{28F6E980-0247-45D5-A183-9F5CAFC0B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486" y="3677885"/>
            <a:ext cx="2091794" cy="2088452"/>
          </a:xfrm>
          <a:prstGeom prst="rect">
            <a:avLst/>
          </a:prstGeom>
        </p:spPr>
      </p:pic>
      <p:grpSp>
        <p:nvGrpSpPr>
          <p:cNvPr id="12" name="Group 11">
            <a:extLst>
              <a:ext uri="{FF2B5EF4-FFF2-40B4-BE49-F238E27FC236}">
                <a16:creationId xmlns:a16="http://schemas.microsoft.com/office/drawing/2014/main" id="{430972A4-A12F-4571-A555-AD95E087DFC9}"/>
              </a:ext>
            </a:extLst>
          </p:cNvPr>
          <p:cNvGrpSpPr/>
          <p:nvPr/>
        </p:nvGrpSpPr>
        <p:grpSpPr>
          <a:xfrm>
            <a:off x="3410204" y="348951"/>
            <a:ext cx="4636326" cy="587705"/>
            <a:chOff x="572821" y="288470"/>
            <a:chExt cx="9735405" cy="783607"/>
          </a:xfrm>
        </p:grpSpPr>
        <p:sp>
          <p:nvSpPr>
            <p:cNvPr id="13" name="îṥḷíďê">
              <a:extLst>
                <a:ext uri="{FF2B5EF4-FFF2-40B4-BE49-F238E27FC236}">
                  <a16:creationId xmlns:a16="http://schemas.microsoft.com/office/drawing/2014/main" id="{CB6929F8-B320-4634-9445-1C7B8F164971}"/>
                </a:ext>
              </a:extLst>
            </p:cNvPr>
            <p:cNvSpPr/>
            <p:nvPr/>
          </p:nvSpPr>
          <p:spPr bwMode="auto">
            <a:xfrm>
              <a:off x="2873170" y="343910"/>
              <a:ext cx="5134709" cy="633041"/>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6CD157C7-0D94-4B20-A67C-89B79DD43E60}"/>
                </a:ext>
              </a:extLst>
            </p:cNvPr>
            <p:cNvSpPr txBox="1">
              <a:spLocks/>
            </p:cNvSpPr>
            <p:nvPr/>
          </p:nvSpPr>
          <p:spPr>
            <a:xfrm>
              <a:off x="572821"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200" b="1" i="0" u="none" strike="noStrike" kern="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200" b="1" i="0" u="none" strike="noStrike" kern="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endParaRPr>
            </a:p>
          </p:txBody>
        </p:sp>
      </p:grpSp>
      <p:grpSp>
        <p:nvGrpSpPr>
          <p:cNvPr id="15" name="Group 14">
            <a:extLst>
              <a:ext uri="{FF2B5EF4-FFF2-40B4-BE49-F238E27FC236}">
                <a16:creationId xmlns:a16="http://schemas.microsoft.com/office/drawing/2014/main" id="{E508E60B-8854-4D5F-9E75-CCDFBBD44F9A}"/>
              </a:ext>
            </a:extLst>
          </p:cNvPr>
          <p:cNvGrpSpPr/>
          <p:nvPr/>
        </p:nvGrpSpPr>
        <p:grpSpPr>
          <a:xfrm>
            <a:off x="6579115" y="1738928"/>
            <a:ext cx="3895845" cy="2088452"/>
            <a:chOff x="7562960" y="2029855"/>
            <a:chExt cx="2844356" cy="2037887"/>
          </a:xfrm>
        </p:grpSpPr>
        <p:sp>
          <p:nvSpPr>
            <p:cNvPr id="16" name="ïsḻîdé">
              <a:extLst>
                <a:ext uri="{FF2B5EF4-FFF2-40B4-BE49-F238E27FC236}">
                  <a16:creationId xmlns:a16="http://schemas.microsoft.com/office/drawing/2014/main" id="{E6C77AB3-040E-4D85-B54D-1C4B04B79788}"/>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778495"/>
                </a:solidFill>
                <a:effectLst/>
                <a:uLnTx/>
                <a:uFillTx/>
                <a:latin typeface="微软雅黑"/>
                <a:cs typeface="+mn-cs"/>
              </a:endParaRPr>
            </a:p>
          </p:txBody>
        </p:sp>
        <p:sp>
          <p:nvSpPr>
            <p:cNvPr id="17" name="iŝ1iḍe">
              <a:extLst>
                <a:ext uri="{FF2B5EF4-FFF2-40B4-BE49-F238E27FC236}">
                  <a16:creationId xmlns:a16="http://schemas.microsoft.com/office/drawing/2014/main" id="{712A8F49-8345-47D0-9369-9BFED13933F1}"/>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微软雅黑"/>
                <a:cs typeface="+mn-cs"/>
              </a:endParaRPr>
            </a:p>
          </p:txBody>
        </p:sp>
      </p:grpSp>
      <p:sp>
        <p:nvSpPr>
          <p:cNvPr id="18" name="Rectangle 17">
            <a:extLst>
              <a:ext uri="{FF2B5EF4-FFF2-40B4-BE49-F238E27FC236}">
                <a16:creationId xmlns:a16="http://schemas.microsoft.com/office/drawing/2014/main" id="{5877EBBF-1B66-4979-BDF8-4C8C811CB1C6}"/>
              </a:ext>
            </a:extLst>
          </p:cNvPr>
          <p:cNvSpPr/>
          <p:nvPr/>
        </p:nvSpPr>
        <p:spPr>
          <a:xfrm>
            <a:off x="7095191" y="2190024"/>
            <a:ext cx="2995613"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tự</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đánh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giá</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phần</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viết</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mình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và</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bạn</a:t>
            </a:r>
            <a:endPar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54307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pic>
        <p:nvPicPr>
          <p:cNvPr id="3" name="Picture 2">
            <a:extLst>
              <a:ext uri="{FF2B5EF4-FFF2-40B4-BE49-F238E27FC236}">
                <a16:creationId xmlns:a16="http://schemas.microsoft.com/office/drawing/2014/main" id="{4BA0F95A-488A-4EEB-96AE-D2534A2392C3}"/>
              </a:ext>
            </a:extLst>
          </p:cNvPr>
          <p:cNvPicPr>
            <a:picLocks noChangeAspect="1"/>
          </p:cNvPicPr>
          <p:nvPr/>
        </p:nvPicPr>
        <p:blipFill>
          <a:blip r:embed="rId5"/>
          <a:stretch>
            <a:fillRect/>
          </a:stretch>
        </p:blipFill>
        <p:spPr>
          <a:xfrm>
            <a:off x="3799442" y="1927252"/>
            <a:ext cx="4377307" cy="2292295"/>
          </a:xfrm>
          <a:prstGeom prst="rect">
            <a:avLst/>
          </a:prstGeom>
        </p:spPr>
      </p:pic>
    </p:spTree>
    <p:extLst>
      <p:ext uri="{BB962C8B-B14F-4D97-AF65-F5344CB8AC3E}">
        <p14:creationId xmlns:p14="http://schemas.microsoft.com/office/powerpoint/2010/main" val="3986884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Picture 2">
            <a:extLst>
              <a:ext uri="{FF2B5EF4-FFF2-40B4-BE49-F238E27FC236}">
                <a16:creationId xmlns:a16="http://schemas.microsoft.com/office/drawing/2014/main" id="{B998B55C-9B7F-46B3-B7C2-87DDC334C712}"/>
              </a:ext>
            </a:extLst>
          </p:cNvPr>
          <p:cNvPicPr>
            <a:picLocks noChangeAspect="1"/>
          </p:cNvPicPr>
          <p:nvPr/>
        </p:nvPicPr>
        <p:blipFill>
          <a:blip r:embed="rId3"/>
          <a:stretch>
            <a:fillRect/>
          </a:stretch>
        </p:blipFill>
        <p:spPr>
          <a:xfrm>
            <a:off x="1243402" y="2167567"/>
            <a:ext cx="9901469" cy="3088648"/>
          </a:xfrm>
          <a:prstGeom prst="rect">
            <a:avLst/>
          </a:prstGeom>
          <a:ln>
            <a:noFill/>
          </a:ln>
          <a:effectLst>
            <a:softEdge rad="112500"/>
          </a:effectLst>
        </p:spPr>
      </p:pic>
      <p:grpSp>
        <p:nvGrpSpPr>
          <p:cNvPr id="21" name="Group 20">
            <a:extLst>
              <a:ext uri="{FF2B5EF4-FFF2-40B4-BE49-F238E27FC236}">
                <a16:creationId xmlns:a16="http://schemas.microsoft.com/office/drawing/2014/main" id="{C61D6FCC-0508-4BF0-8035-80D90E98BB94}"/>
              </a:ext>
            </a:extLst>
          </p:cNvPr>
          <p:cNvGrpSpPr/>
          <p:nvPr/>
        </p:nvGrpSpPr>
        <p:grpSpPr>
          <a:xfrm>
            <a:off x="1729494" y="530052"/>
            <a:ext cx="9294106" cy="1034588"/>
            <a:chOff x="1775939" y="288470"/>
            <a:chExt cx="6231939" cy="783607"/>
          </a:xfrm>
        </p:grpSpPr>
        <p:sp>
          <p:nvSpPr>
            <p:cNvPr id="22" name="îṥḷíďê">
              <a:extLst>
                <a:ext uri="{FF2B5EF4-FFF2-40B4-BE49-F238E27FC236}">
                  <a16:creationId xmlns:a16="http://schemas.microsoft.com/office/drawing/2014/main" id="{587E9820-1280-4640-B7E5-C1D3ECD9DF88}"/>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23" name="Google Shape;5317;p41">
              <a:extLst>
                <a:ext uri="{FF2B5EF4-FFF2-40B4-BE49-F238E27FC236}">
                  <a16:creationId xmlns:a16="http://schemas.microsoft.com/office/drawing/2014/main" id="{C494AB16-F300-4968-9ABD-9F421F3B64AD}"/>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Em</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muốn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ở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thư</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viện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của</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phố</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Hãy</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thông</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tin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spTree>
    <p:extLst>
      <p:ext uri="{BB962C8B-B14F-4D97-AF65-F5344CB8AC3E}">
        <p14:creationId xmlns:p14="http://schemas.microsoft.com/office/powerpoint/2010/main" val="1835238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09393" y="2048911"/>
            <a:ext cx="5882818" cy="79191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1209040" y="1016000"/>
            <a:ext cx="10027920" cy="3647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i="0" dirty="0">
                <a:solidFill>
                  <a:srgbClr val="000000"/>
                </a:solidFill>
                <a:effectLst/>
                <a:latin typeface="Arial" panose="020B0604020202020204" pitchFamily="34" charset="0"/>
                <a:cs typeface="Arial" panose="020B0604020202020204" pitchFamily="34" charset="0"/>
              </a:rPr>
              <a:t>PHIẾU MƯỢN SÁCH</a:t>
            </a:r>
            <a:endParaRPr lang="vi-VN" sz="3200" b="0" i="0" dirty="0">
              <a:solidFill>
                <a:srgbClr val="000000"/>
              </a:solidFill>
              <a:effectLst/>
              <a:latin typeface="Arial" panose="020B0604020202020204" pitchFamily="34" charset="0"/>
              <a:cs typeface="Arial" panose="020B0604020202020204" pitchFamily="34" charset="0"/>
            </a:endParaRPr>
          </a:p>
          <a:p>
            <a:pPr algn="just"/>
            <a:r>
              <a:rPr lang="vi-VN" sz="3200" b="0" i="0" dirty="0">
                <a:solidFill>
                  <a:srgbClr val="000000"/>
                </a:solidFill>
                <a:effectLst/>
                <a:latin typeface="Arial" panose="020B0604020202020204" pitchFamily="34" charset="0"/>
                <a:cs typeface="Arial" panose="020B0604020202020204" pitchFamily="34" charset="0"/>
              </a:rPr>
              <a:t>Họ tên người mượn sách: Lê Nguyễn Tuấn Tú</a:t>
            </a:r>
          </a:p>
          <a:p>
            <a:pPr algn="just"/>
            <a:r>
              <a:rPr lang="vi-VN" sz="3200" b="0" i="0" dirty="0">
                <a:solidFill>
                  <a:srgbClr val="000000"/>
                </a:solidFill>
                <a:effectLst/>
                <a:latin typeface="Arial" panose="020B0604020202020204" pitchFamily="34" charset="0"/>
                <a:cs typeface="Arial" panose="020B0604020202020204" pitchFamily="34" charset="0"/>
              </a:rPr>
              <a:t>Địa chỉ: số nhà B2, khu tập thể Thành Công</a:t>
            </a:r>
          </a:p>
          <a:p>
            <a:pPr algn="just"/>
            <a:r>
              <a:rPr lang="vi-VN" sz="3200" b="0" i="0" dirty="0">
                <a:solidFill>
                  <a:srgbClr val="000000"/>
                </a:solidFill>
                <a:effectLst/>
                <a:latin typeface="Arial" panose="020B0604020202020204" pitchFamily="34" charset="0"/>
                <a:cs typeface="Arial" panose="020B0604020202020204" pitchFamily="34" charset="0"/>
              </a:rPr>
              <a:t>Tên sách: Dế Mèn phiêu lưu kí</a:t>
            </a:r>
          </a:p>
          <a:p>
            <a:pPr algn="just"/>
            <a:r>
              <a:rPr lang="vi-VN" sz="3200" b="0" i="0" dirty="0">
                <a:solidFill>
                  <a:srgbClr val="000000"/>
                </a:solidFill>
                <a:effectLst/>
                <a:latin typeface="Arial" panose="020B0604020202020204" pitchFamily="34" charset="0"/>
                <a:cs typeface="Arial" panose="020B0604020202020204" pitchFamily="34" charset="0"/>
              </a:rPr>
              <a:t>Tác giả: Tô Hoài</a:t>
            </a:r>
          </a:p>
        </p:txBody>
      </p:sp>
    </p:spTree>
    <p:extLst>
      <p:ext uri="{BB962C8B-B14F-4D97-AF65-F5344CB8AC3E}">
        <p14:creationId xmlns:p14="http://schemas.microsoft.com/office/powerpoint/2010/main" val="2543729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1BA4A692-54F6-4BF7-8C0C-C7971AC89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24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C83BE85A-08CD-4D3D-97E4-A654E6596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C53FAEE6-2491-49AF-9E65-E6DBEBF7BD45}"/>
              </a:ext>
            </a:extLst>
          </p:cNvPr>
          <p:cNvSpPr/>
          <p:nvPr/>
        </p:nvSpPr>
        <p:spPr>
          <a:xfrm>
            <a:off x="873760" y="1493520"/>
            <a:ext cx="1068832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sng"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nhà</a:t>
            </a:r>
            <a:r>
              <a:rPr kumimoji="0" lang="en-US" sz="4400" b="1" i="0" u="sng"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p>
          <a:p>
            <a:pPr lvl="0" algn="ctr"/>
            <a:r>
              <a:rPr lang="en-US" sz="3600" dirty="0">
                <a:latin typeface="Arial" panose="020B0604020202020204" pitchFamily="34" charset="0"/>
                <a:cs typeface="Arial" panose="020B0604020202020204" pitchFamily="34" charset="0"/>
              </a:rPr>
              <a:t>L</a:t>
            </a:r>
            <a:r>
              <a:rPr lang="vi-VN" sz="3600" dirty="0">
                <a:latin typeface="Arial" panose="020B0604020202020204" pitchFamily="34" charset="0"/>
                <a:cs typeface="Arial" panose="020B0604020202020204" pitchFamily="34" charset="0"/>
              </a:rPr>
              <a:t>àm một đồ chơi mà em thích (gấp, cắt, dán, nặn,…) và giới thiệu đồ chơi đó với người thân.</a:t>
            </a:r>
            <a:endParaRPr kumimoji="0" lang="vi-VN" sz="36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610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FD35F65-2692-45DD-9D0E-3852EE6F2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4" name="Picture 3" descr="Text&#10;&#10;Description automatically generated">
            <a:extLst>
              <a:ext uri="{FF2B5EF4-FFF2-40B4-BE49-F238E27FC236}">
                <a16:creationId xmlns:a16="http://schemas.microsoft.com/office/drawing/2014/main" id="{E697083C-E675-4DE9-B79E-6FA970D3E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5" y="939570"/>
            <a:ext cx="13572450" cy="3920355"/>
          </a:xfrm>
          <a:prstGeom prst="rect">
            <a:avLst/>
          </a:prstGeom>
        </p:spPr>
      </p:pic>
    </p:spTree>
    <p:extLst>
      <p:ext uri="{BB962C8B-B14F-4D97-AF65-F5344CB8AC3E}">
        <p14:creationId xmlns:p14="http://schemas.microsoft.com/office/powerpoint/2010/main" val="3539725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latin typeface="Arial" panose="020B0604020202020204" pitchFamily="34" charset="0"/>
                <a:cs typeface="Arial" panose="020B0604020202020204" pitchFamily="34" charset="0"/>
              </a:rPr>
              <a:t>Đáp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án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rắn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lên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mây</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10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026" name="Picture 2" descr="Câu Đố Đuổi Hình Bắt Chữ Đoán Tên Các Trò Chơi Dân Gian | Nhanh Trí -  YouTube">
            <a:extLst>
              <a:ext uri="{FF2B5EF4-FFF2-40B4-BE49-F238E27FC236}">
                <a16:creationId xmlns:a16="http://schemas.microsoft.com/office/drawing/2014/main" id="{ABC7EE69-037F-43EB-AD77-9B53CD78D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440" y="125730"/>
            <a:ext cx="7579360" cy="4263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Rồng</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rắn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mây</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228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a:extLst>
              <a:ext uri="{FF2B5EF4-FFF2-40B4-BE49-F238E27FC236}">
                <a16:creationId xmlns:a16="http://schemas.microsoft.com/office/drawing/2014/main" id="{EB7E8CA4-F076-4E34-AFAC-189019840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Rectangle: Rounded Corners 1">
            <a:extLst>
              <a:ext uri="{FF2B5EF4-FFF2-40B4-BE49-F238E27FC236}">
                <a16:creationId xmlns:a16="http://schemas.microsoft.com/office/drawing/2014/main" id="{94C88270-31EB-40CD-AD0F-782EF8123997}"/>
              </a:ext>
            </a:extLst>
          </p:cNvPr>
          <p:cNvSpPr/>
          <p:nvPr/>
        </p:nvSpPr>
        <p:spPr>
          <a:xfrm>
            <a:off x="2235200" y="5008880"/>
            <a:ext cx="8117840" cy="1046480"/>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sấu</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48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800" b="0"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bờ</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CD2FAAE-2241-4068-84C7-14CAB7C122C5}"/>
              </a:ext>
            </a:extLst>
          </p:cNvPr>
          <p:cNvPicPr>
            <a:picLocks noChangeAspect="1"/>
          </p:cNvPicPr>
          <p:nvPr/>
        </p:nvPicPr>
        <p:blipFill>
          <a:blip r:embed="rId4"/>
          <a:stretch>
            <a:fillRect/>
          </a:stretch>
        </p:blipFill>
        <p:spPr>
          <a:xfrm>
            <a:off x="1604962" y="0"/>
            <a:ext cx="8982075" cy="4267200"/>
          </a:xfrm>
          <a:prstGeom prst="rect">
            <a:avLst/>
          </a:prstGeom>
        </p:spPr>
      </p:pic>
    </p:spTree>
    <p:extLst>
      <p:ext uri="{BB962C8B-B14F-4D97-AF65-F5344CB8AC3E}">
        <p14:creationId xmlns:p14="http://schemas.microsoft.com/office/powerpoint/2010/main" val="2920633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3" name="Rounded Rectangle 8">
            <a:extLst>
              <a:ext uri="{FF2B5EF4-FFF2-40B4-BE49-F238E27FC236}">
                <a16:creationId xmlns:a16="http://schemas.microsoft.com/office/drawing/2014/main" id="{400536D2-351B-48C5-82EF-2B3CDAC4F8CC}"/>
              </a:ext>
            </a:extLst>
          </p:cNvPr>
          <p:cNvSpPr/>
          <p:nvPr/>
        </p:nvSpPr>
        <p:spPr>
          <a:xfrm>
            <a:off x="1989847" y="208988"/>
            <a:ext cx="7886700" cy="5208814"/>
          </a:xfrm>
          <a:prstGeom prst="roundRect">
            <a:avLst/>
          </a:prstGeom>
          <a:solidFill>
            <a:sysClr val="window" lastClr="FFFFFF">
              <a:alpha val="83000"/>
            </a:sys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Google Shape;61;p1">
            <a:extLst>
              <a:ext uri="{FF2B5EF4-FFF2-40B4-BE49-F238E27FC236}">
                <a16:creationId xmlns:a16="http://schemas.microsoft.com/office/drawing/2014/main" id="{DC66A216-7D12-4233-A939-3A85B2E58AF9}"/>
              </a:ext>
            </a:extLst>
          </p:cNvPr>
          <p:cNvSpPr txBox="1"/>
          <p:nvPr/>
        </p:nvSpPr>
        <p:spPr>
          <a:xfrm>
            <a:off x="2132626" y="489993"/>
            <a:ext cx="7311703" cy="673237"/>
          </a:xfrm>
          <a:prstGeom prst="rect">
            <a:avLst/>
          </a:prstGeom>
          <a:noFill/>
          <a:ln>
            <a:noFill/>
          </a:ln>
        </p:spPr>
        <p:txBody>
          <a:bodyPr spcFirstLastPara="1" wrap="square" lIns="91425" tIns="45700" rIns="91425" bIns="45700" anchor="t" anchorCtr="0">
            <a:noAutofit/>
          </a:bodyPr>
          <a:lstStyle/>
          <a:p>
            <a:pPr marL="0" marR="0" lvl="0" indent="0" algn="ctr" defTabSz="457200" rtl="0" eaLnBrk="1" fontAlgn="auto" latinLnBrk="0" hangingPunct="1">
              <a:lnSpc>
                <a:spcPct val="90000"/>
              </a:lnSpc>
              <a:spcBef>
                <a:spcPts val="0"/>
              </a:spcBef>
              <a:spcAft>
                <a:spcPts val="0"/>
              </a:spcAft>
              <a:buClr>
                <a:srgbClr val="76ABB9"/>
              </a:buClr>
              <a:buSzPts val="4800"/>
              <a:buFont typeface="Arial"/>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Thứ</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ngày</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tháng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rPr>
              <a:t>năm</a:t>
            </a:r>
            <a:endParaRPr kumimoji="0" sz="320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sym typeface="Times New Roman"/>
            </a:endParaRPr>
          </a:p>
        </p:txBody>
      </p:sp>
      <p:pic>
        <p:nvPicPr>
          <p:cNvPr id="2" name="Picture 1">
            <a:extLst>
              <a:ext uri="{FF2B5EF4-FFF2-40B4-BE49-F238E27FC236}">
                <a16:creationId xmlns:a16="http://schemas.microsoft.com/office/drawing/2014/main" id="{963F3505-3FCA-4BDC-9F17-C4D9BA9EC292}"/>
              </a:ext>
            </a:extLst>
          </p:cNvPr>
          <p:cNvPicPr>
            <a:picLocks noChangeAspect="1"/>
          </p:cNvPicPr>
          <p:nvPr/>
        </p:nvPicPr>
        <p:blipFill>
          <a:blip r:embed="rId3"/>
          <a:stretch>
            <a:fillRect/>
          </a:stretch>
        </p:blipFill>
        <p:spPr>
          <a:xfrm>
            <a:off x="2315453" y="2281540"/>
            <a:ext cx="7834039" cy="2017951"/>
          </a:xfrm>
          <a:prstGeom prst="rect">
            <a:avLst/>
          </a:prstGeom>
        </p:spPr>
      </p:pic>
      <p:pic>
        <p:nvPicPr>
          <p:cNvPr id="3" name="Picture 2">
            <a:extLst>
              <a:ext uri="{FF2B5EF4-FFF2-40B4-BE49-F238E27FC236}">
                <a16:creationId xmlns:a16="http://schemas.microsoft.com/office/drawing/2014/main" id="{8A05CA5E-9792-49E2-9AF3-C4D5FBE8E4F2}"/>
              </a:ext>
            </a:extLst>
          </p:cNvPr>
          <p:cNvPicPr>
            <a:picLocks noChangeAspect="1"/>
          </p:cNvPicPr>
          <p:nvPr/>
        </p:nvPicPr>
        <p:blipFill>
          <a:blip r:embed="rId4"/>
          <a:stretch>
            <a:fillRect/>
          </a:stretch>
        </p:blipFill>
        <p:spPr>
          <a:xfrm>
            <a:off x="2747671" y="1163229"/>
            <a:ext cx="6328196" cy="859611"/>
          </a:xfrm>
          <a:prstGeom prst="rect">
            <a:avLst/>
          </a:prstGeom>
        </p:spPr>
      </p:pic>
    </p:spTree>
    <p:extLst>
      <p:ext uri="{BB962C8B-B14F-4D97-AF65-F5344CB8AC3E}">
        <p14:creationId xmlns:p14="http://schemas.microsoft.com/office/powerpoint/2010/main" val="94709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8" name="PA_图片 4">
            <a:extLst>
              <a:ext uri="{FF2B5EF4-FFF2-40B4-BE49-F238E27FC236}">
                <a16:creationId xmlns:a16="http://schemas.microsoft.com/office/drawing/2014/main" id="{56E5FE82-AB3E-4388-855A-2C0E02E09669}"/>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2901660" y="217379"/>
            <a:ext cx="6172873" cy="4892004"/>
          </a:xfrm>
          <a:prstGeom prst="rect">
            <a:avLst/>
          </a:prstGeom>
        </p:spPr>
      </p:pic>
      <p:sp>
        <p:nvSpPr>
          <p:cNvPr id="9" name="Google Shape;113;p5">
            <a:extLst>
              <a:ext uri="{FF2B5EF4-FFF2-40B4-BE49-F238E27FC236}">
                <a16:creationId xmlns:a16="http://schemas.microsoft.com/office/drawing/2014/main" id="{54179D3D-52F0-44DE-BAF0-0967286000EC}"/>
              </a:ext>
            </a:extLst>
          </p:cNvPr>
          <p:cNvSpPr txBox="1"/>
          <p:nvPr/>
        </p:nvSpPr>
        <p:spPr>
          <a:xfrm>
            <a:off x="4547936" y="1533300"/>
            <a:ext cx="2880320" cy="646290"/>
          </a:xfrm>
          <a:prstGeom prst="rect">
            <a:avLst/>
          </a:prstGeom>
          <a:noFill/>
          <a:ln>
            <a:noFill/>
          </a:ln>
        </p:spPr>
        <p:txBody>
          <a:bodyPr spcFirstLastPara="1" wrap="square" lIns="91425" tIns="45700" rIns="91425" bIns="45700" anchor="t" anchorCtr="0">
            <a:spAutoFit/>
          </a:bodyPr>
          <a:lstStyle/>
          <a:p>
            <a:pPr algn="ctr" defTabSz="457200"/>
            <a:r>
              <a:rPr lang="en-US" sz="3600" b="1" dirty="0" err="1">
                <a:solidFill>
                  <a:srgbClr val="4BACC6">
                    <a:lumMod val="50000"/>
                  </a:srgbClr>
                </a:solidFill>
                <a:latin typeface="Coiny" panose="02000903060500060000" pitchFamily="2" charset="0"/>
                <a:ea typeface="Times New Roman"/>
                <a:cs typeface="Times New Roman"/>
                <a:sym typeface="Times New Roman"/>
              </a:rPr>
              <a:t>Nghe</a:t>
            </a:r>
            <a:r>
              <a:rPr lang="en-US" sz="3600" b="1" dirty="0">
                <a:solidFill>
                  <a:srgbClr val="4BACC6">
                    <a:lumMod val="50000"/>
                  </a:srgbClr>
                </a:solidFill>
                <a:latin typeface="Coiny" panose="02000903060500060000" pitchFamily="2" charset="0"/>
                <a:ea typeface="Times New Roman"/>
                <a:cs typeface="Times New Roman"/>
                <a:sym typeface="Times New Roman"/>
              </a:rPr>
              <a:t> – </a:t>
            </a:r>
            <a:r>
              <a:rPr lang="en-US" sz="3600" b="1" dirty="0" err="1">
                <a:solidFill>
                  <a:srgbClr val="4BACC6">
                    <a:lumMod val="50000"/>
                  </a:srgbClr>
                </a:solidFill>
                <a:latin typeface="Coiny" panose="02000903060500060000" pitchFamily="2" charset="0"/>
                <a:ea typeface="Times New Roman"/>
                <a:cs typeface="Times New Roman"/>
                <a:sym typeface="Times New Roman"/>
              </a:rPr>
              <a:t>viết</a:t>
            </a:r>
            <a:endParaRPr sz="3600" b="1" dirty="0">
              <a:solidFill>
                <a:srgbClr val="4BACC6">
                  <a:lumMod val="50000"/>
                </a:srgbClr>
              </a:solidFill>
              <a:latin typeface="Coiny" panose="02000903060500060000" pitchFamily="2" charset="0"/>
              <a:ea typeface="Times New Roman"/>
              <a:cs typeface="Times New Roman"/>
              <a:sym typeface="Times New Roman"/>
            </a:endParaRPr>
          </a:p>
        </p:txBody>
      </p:sp>
      <p:pic>
        <p:nvPicPr>
          <p:cNvPr id="4" name="Picture 3">
            <a:extLst>
              <a:ext uri="{FF2B5EF4-FFF2-40B4-BE49-F238E27FC236}">
                <a16:creationId xmlns:a16="http://schemas.microsoft.com/office/drawing/2014/main" id="{84FB033D-6ACD-4F91-821A-A908CEA28C69}"/>
              </a:ext>
            </a:extLst>
          </p:cNvPr>
          <p:cNvPicPr>
            <a:picLocks noChangeAspect="1"/>
          </p:cNvPicPr>
          <p:nvPr/>
        </p:nvPicPr>
        <p:blipFill>
          <a:blip r:embed="rId5"/>
          <a:stretch>
            <a:fillRect/>
          </a:stretch>
        </p:blipFill>
        <p:spPr>
          <a:xfrm>
            <a:off x="3361707" y="2571497"/>
            <a:ext cx="5468586" cy="1072989"/>
          </a:xfrm>
          <a:prstGeom prst="rect">
            <a:avLst/>
          </a:prstGeom>
        </p:spPr>
      </p:pic>
    </p:spTree>
    <p:extLst>
      <p:ext uri="{BB962C8B-B14F-4D97-AF65-F5344CB8AC3E}">
        <p14:creationId xmlns:p14="http://schemas.microsoft.com/office/powerpoint/2010/main" val="38294896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5BEA60-3443-4069-998A-301751946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0" name="矩形: 圆角 1">
            <a:extLst>
              <a:ext uri="{FF2B5EF4-FFF2-40B4-BE49-F238E27FC236}">
                <a16:creationId xmlns:a16="http://schemas.microsoft.com/office/drawing/2014/main" id="{A35A6036-48D3-4903-AD72-F8B7FB50587C}"/>
              </a:ext>
            </a:extLst>
          </p:cNvPr>
          <p:cNvSpPr/>
          <p:nvPr/>
        </p:nvSpPr>
        <p:spPr>
          <a:xfrm>
            <a:off x="915614" y="251951"/>
            <a:ext cx="10696014" cy="4381086"/>
          </a:xfrm>
          <a:prstGeom prst="roundRect">
            <a:avLst>
              <a:gd name="adj" fmla="val 5857"/>
            </a:avLst>
          </a:prstGeom>
          <a:solidFill>
            <a:sysClr val="window" lastClr="FFFFFF">
              <a:alpha val="84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Rectangle 8">
            <a:extLst>
              <a:ext uri="{FF2B5EF4-FFF2-40B4-BE49-F238E27FC236}">
                <a16:creationId xmlns:a16="http://schemas.microsoft.com/office/drawing/2014/main" id="{E24260CE-435A-4C70-89BD-B21ACA5DBFD3}"/>
              </a:ext>
            </a:extLst>
          </p:cNvPr>
          <p:cNvSpPr/>
          <p:nvPr/>
        </p:nvSpPr>
        <p:spPr>
          <a:xfrm>
            <a:off x="1211178" y="1326681"/>
            <a:ext cx="10147701" cy="3970318"/>
          </a:xfrm>
          <a:prstGeom prst="rect">
            <a:avLst/>
          </a:prstGeom>
        </p:spPr>
        <p:txBody>
          <a:bodyPr wrap="square">
            <a:spAutoFit/>
          </a:bodyPr>
          <a:lstStyle/>
          <a:p>
            <a:pPr lvl="0" algn="just" defTabSz="457200">
              <a:defRPr/>
            </a:pPr>
            <a:r>
              <a:rPr lang="vi-VN" sz="3600" dirty="0">
                <a:solidFill>
                  <a:prstClr val="black"/>
                </a:solidFill>
                <a:latin typeface="Calibri" panose="020F0502020204030204" pitchFamily="34" charset="0"/>
                <a:cs typeface="Calibri" panose="020F0502020204030204" pitchFamily="34" charset="0"/>
              </a:rPr>
              <a:t>Bác Nhân, hàng xóm nhà tôi, là một người làm đồ chơi bằng bột màu. Ở ngoài phố, cái sào nứa cắm đồ chơi của bác dựng chỗ nào là chỗ ấy, các bạn nhỏ xúm lại. Từ những ngón tay đen sạm và thô nháp của bác Nhân hiện ra những con rồng đang múa, những con vịt ngây thơ, chậm chạp, những con gà tinh nhanh, chăm chỉ,…</a:t>
            </a:r>
          </a:p>
        </p:txBody>
      </p:sp>
      <p:pic>
        <p:nvPicPr>
          <p:cNvPr id="2" name="Picture 1">
            <a:extLst>
              <a:ext uri="{FF2B5EF4-FFF2-40B4-BE49-F238E27FC236}">
                <a16:creationId xmlns:a16="http://schemas.microsoft.com/office/drawing/2014/main" id="{D2419617-B31E-4ED2-A094-40D9FAAF6AF6}"/>
              </a:ext>
            </a:extLst>
          </p:cNvPr>
          <p:cNvPicPr>
            <a:picLocks noChangeAspect="1"/>
          </p:cNvPicPr>
          <p:nvPr/>
        </p:nvPicPr>
        <p:blipFill>
          <a:blip r:embed="rId3"/>
          <a:stretch>
            <a:fillRect/>
          </a:stretch>
        </p:blipFill>
        <p:spPr>
          <a:xfrm>
            <a:off x="3800623" y="357333"/>
            <a:ext cx="4925995" cy="969348"/>
          </a:xfrm>
          <a:prstGeom prst="rect">
            <a:avLst/>
          </a:prstGeom>
        </p:spPr>
      </p:pic>
    </p:spTree>
    <p:extLst>
      <p:ext uri="{BB962C8B-B14F-4D97-AF65-F5344CB8AC3E}">
        <p14:creationId xmlns:p14="http://schemas.microsoft.com/office/powerpoint/2010/main" val="1989743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461417" y="404256"/>
            <a:ext cx="3341107" cy="523220"/>
          </a:xfrm>
          <a:prstGeom prst="rect">
            <a:avLst/>
          </a:prstGeom>
        </p:spPr>
        <p:txBody>
          <a:bodyPr wrap="none">
            <a:spAutoFit/>
          </a:bodyPr>
          <a:lstStyle/>
          <a:p>
            <a:pPr lvl="0" algn="ctr">
              <a:spcBef>
                <a:spcPts val="3000"/>
              </a:spcBef>
              <a:defRPr/>
            </a:pPr>
            <a:r>
              <a:rPr lang="vi-VN" sz="2800" b="1">
                <a:solidFill>
                  <a:srgbClr val="FFFF00"/>
                </a:solidFill>
                <a:latin typeface="HP001 4 hàng" panose="020B0603050302020204" pitchFamily="34" charset="0"/>
              </a:rPr>
              <a:t> NgưƟ làm đồ </a:t>
            </a:r>
            <a:r>
              <a:rPr lang="el-GR" sz="2800" b="1">
                <a:solidFill>
                  <a:srgbClr val="FFFF00"/>
                </a:solidFill>
                <a:latin typeface="HP001 4 hàng" panose="020B0603050302020204" pitchFamily="34" charset="0"/>
              </a:rPr>
              <a:t>εΠ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243840" y="1023349"/>
            <a:ext cx="117856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Bác Nǖân, hàng xĪ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Ǉċ, là jŎ wgưƟ làm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bằng bŎ jàu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Ở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ngoài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854603CE-3F0C-4458-8491-848A84A89B75}"/>
              </a:ext>
            </a:extLst>
          </p:cNvPr>
          <p:cNvSpPr txBox="1"/>
          <p:nvPr/>
        </p:nvSpPr>
        <p:spPr>
          <a:xfrm>
            <a:off x="-284480" y="1556494"/>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ι</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ố, cái sào wứa cắm đồ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 bác dựng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wào là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ỗ ấy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bạn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nhỏ</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xúm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lại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Từ</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97198C3-DA37-4456-A889-598C440ABAA8}"/>
              </a:ext>
            </a:extLst>
          </p:cNvPr>
          <p:cNvSpPr txBox="1"/>
          <p:nvPr/>
        </p:nvSpPr>
        <p:spPr>
          <a:xfrm>
            <a:off x="-203200" y="2022305"/>
            <a:ext cx="1231392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wgŗ Ǉay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Α΄</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 sạm và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ô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áp của bác Nǖân h</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İn ǟa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ững c</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ǟŬg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đang</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EFDD9E1-E5FE-474B-A127-D6B339436E56}"/>
              </a:ext>
            </a:extLst>
          </p:cNvPr>
          <p:cNvSpPr txBox="1"/>
          <p:nvPr/>
        </p:nvSpPr>
        <p:spPr>
          <a:xfrm>
            <a:off x="-203200" y="2579843"/>
            <a:ext cx="1231392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júa, ηững cΪ νŻt wgây κơ, εậm εạp, ηững cΪ gà Ǉiζ ηaζ, εăm εỉ,…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网海量PPT模板www.58pic.com​​">
  <a:themeElements>
    <a:clrScheme name="自定义 2178">
      <a:dk1>
        <a:sysClr val="windowText" lastClr="000000"/>
      </a:dk1>
      <a:lt1>
        <a:sysClr val="window" lastClr="FFFFFF"/>
      </a:lt1>
      <a:dk2>
        <a:srgbClr val="44546A"/>
      </a:dk2>
      <a:lt2>
        <a:srgbClr val="E7E6E6"/>
      </a:lt2>
      <a:accent1>
        <a:srgbClr val="38B692"/>
      </a:accent1>
      <a:accent2>
        <a:srgbClr val="38B692"/>
      </a:accent2>
      <a:accent3>
        <a:srgbClr val="38B692"/>
      </a:accent3>
      <a:accent4>
        <a:srgbClr val="38B692"/>
      </a:accent4>
      <a:accent5>
        <a:srgbClr val="38B692"/>
      </a:accent5>
      <a:accent6>
        <a:srgbClr val="38B692"/>
      </a:accent6>
      <a:hlink>
        <a:srgbClr val="0563C1"/>
      </a:hlink>
      <a:folHlink>
        <a:srgbClr val="954F72"/>
      </a:folHlink>
    </a:clrScheme>
    <a:fontScheme name="rdbvzni0">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480</Words>
  <Application>Microsoft Office PowerPoint</Application>
  <PresentationFormat>Widescreen</PresentationFormat>
  <Paragraphs>54</Paragraphs>
  <Slides>21</Slides>
  <Notes>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等线</vt:lpstr>
      <vt:lpstr>等线 Light</vt:lpstr>
      <vt:lpstr>微软雅黑</vt:lpstr>
      <vt:lpstr>Arial</vt:lpstr>
      <vt:lpstr>Calibri</vt:lpstr>
      <vt:lpstr>Coiny</vt:lpstr>
      <vt:lpstr>Georgia</vt:lpstr>
      <vt:lpstr>Gloria Hallelujah</vt:lpstr>
      <vt:lpstr>HP001 4 hàng</vt:lpstr>
      <vt:lpstr>HP001 5 hàng</vt:lpstr>
      <vt:lpstr>Times New Roman</vt:lpstr>
      <vt:lpstr>字魂59号-创粗黑</vt:lpstr>
      <vt:lpstr>字魂70号-灵悦黑体</vt:lpstr>
      <vt:lpstr>千图网海量PPT模板www.58pic.com​​</vt:lpstr>
      <vt:lpstr>Office 主题​​</vt:lpstr>
      <vt:lpstr>1_千图网海量PPT模板www.58pic.com​​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20</cp:revision>
  <dcterms:created xsi:type="dcterms:W3CDTF">2022-08-10T00:41:10Z</dcterms:created>
  <dcterms:modified xsi:type="dcterms:W3CDTF">2023-12-27T02:08:14Z</dcterms:modified>
</cp:coreProperties>
</file>