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14" r:id="rId2"/>
    <p:sldId id="257" r:id="rId3"/>
    <p:sldId id="286" r:id="rId4"/>
    <p:sldId id="378" r:id="rId5"/>
    <p:sldId id="283" r:id="rId6"/>
    <p:sldId id="379" r:id="rId7"/>
    <p:sldId id="381" r:id="rId8"/>
    <p:sldId id="393" r:id="rId9"/>
    <p:sldId id="380" r:id="rId10"/>
    <p:sldId id="282" r:id="rId11"/>
    <p:sldId id="382" r:id="rId12"/>
    <p:sldId id="383" r:id="rId13"/>
    <p:sldId id="384" r:id="rId14"/>
    <p:sldId id="285" r:id="rId15"/>
    <p:sldId id="287" r:id="rId16"/>
    <p:sldId id="290" r:id="rId17"/>
    <p:sldId id="288" r:id="rId18"/>
    <p:sldId id="292" r:id="rId19"/>
    <p:sldId id="385" r:id="rId20"/>
    <p:sldId id="387" r:id="rId21"/>
    <p:sldId id="388" r:id="rId22"/>
    <p:sldId id="389" r:id="rId23"/>
    <p:sldId id="306" r:id="rId24"/>
    <p:sldId id="390" r:id="rId25"/>
    <p:sldId id="391" r:id="rId26"/>
    <p:sldId id="3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7" d="100"/>
          <a:sy n="37" d="100"/>
        </p:scale>
        <p:origin x="2448" y="9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188F5-2C5F-4038-BFA8-47B30236E397}" type="datetimeFigureOut">
              <a:rPr lang="en-US" smtClean="0"/>
              <a:t>27-Dec-23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1AE97-DE01-406D-BE64-E964B198B28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2023/12/27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2023/12/27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2023/12/27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2023/12/27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2023/12/27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2023/12/27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2023/12/27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18.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5.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78.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81.xml"/><Relationship Id="rId7"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10" Type="http://schemas.openxmlformats.org/officeDocument/2006/relationships/image" Target="../media/image37.png"/><Relationship Id="rId4" Type="http://schemas.openxmlformats.org/officeDocument/2006/relationships/tags" Target="../tags/tag82.xm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8.png"/><Relationship Id="rId5"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38.png"/><Relationship Id="rId5"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8.png"/><Relationship Id="rId5"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5.wdp"/></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38.png"/><Relationship Id="rId5"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5.wdp"/></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38.png"/><Relationship Id="rId5"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95.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9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97.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98.xml"/><Relationship Id="rId6" Type="http://schemas.openxmlformats.org/officeDocument/2006/relationships/image" Target="../media/image41.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68.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12" name="图片 11" descr="E:\设计\PPT\图片3.png图片3"/>
          <p:cNvPicPr>
            <a:picLocks noChangeAspect="1"/>
          </p:cNvPicPr>
          <p:nvPr/>
        </p:nvPicPr>
        <p:blipFill>
          <a:blip r:embed="rId3"/>
          <a:srcRect/>
          <a:stretch>
            <a:fillRect/>
          </a:stretch>
        </p:blipFill>
        <p:spPr>
          <a:xfrm rot="5400000" flipV="1">
            <a:off x="182245" y="-182245"/>
            <a:ext cx="6877685" cy="7242175"/>
          </a:xfrm>
          <a:prstGeom prst="rect">
            <a:avLst/>
          </a:prstGeom>
        </p:spPr>
      </p:pic>
      <p:pic>
        <p:nvPicPr>
          <p:cNvPr id="118" name="图片 117" descr="E:\PPT\形状 2.png形状 2"/>
          <p:cNvPicPr>
            <a:picLocks noChangeAspect="1"/>
          </p:cNvPicPr>
          <p:nvPr/>
        </p:nvPicPr>
        <p:blipFill>
          <a:blip r:embed="rId4"/>
          <a:srcRect/>
          <a:stretch>
            <a:fillRect/>
          </a:stretch>
        </p:blipFill>
        <p:spPr>
          <a:xfrm>
            <a:off x="894080" y="3315336"/>
            <a:ext cx="3780790" cy="3562350"/>
          </a:xfrm>
          <a:prstGeom prst="rect">
            <a:avLst/>
          </a:prstGeom>
        </p:spPr>
      </p:pic>
      <p:sp>
        <p:nvSpPr>
          <p:cNvPr id="68" name="任意多边形: 形状 40"/>
          <p:cNvSpPr/>
          <p:nvPr/>
        </p:nvSpPr>
        <p:spPr>
          <a:xfrm>
            <a:off x="5766275" y="1138249"/>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69" name="TextBox 68"/>
          <p:cNvSpPr txBox="1"/>
          <p:nvPr/>
        </p:nvSpPr>
        <p:spPr>
          <a:xfrm>
            <a:off x="5996396" y="1197819"/>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70" name="Picture 69" descr="A picture containing 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008892" y="996665"/>
            <a:ext cx="1078849" cy="845498"/>
          </a:xfrm>
          <a:prstGeom prst="rect">
            <a:avLst/>
          </a:prstGeom>
        </p:spPr>
      </p:pic>
      <p:pic>
        <p:nvPicPr>
          <p:cNvPr id="71" name="Picture 70" descr="Icon&#10;&#10;Description automatically generated with medium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6148" y="1419414"/>
            <a:ext cx="594282" cy="547448"/>
          </a:xfrm>
          <a:prstGeom prst="rect">
            <a:avLst/>
          </a:prstGeom>
        </p:spPr>
      </p:pic>
      <p:pic>
        <p:nvPicPr>
          <p:cNvPr id="72" name="Picture 71" descr="A picture containing 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23380" y="996665"/>
            <a:ext cx="1078849" cy="845498"/>
          </a:xfrm>
          <a:prstGeom prst="rect">
            <a:avLst/>
          </a:prstGeom>
        </p:spPr>
      </p:pic>
      <p:grpSp>
        <p:nvGrpSpPr>
          <p:cNvPr id="73" name="Group 72"/>
          <p:cNvGrpSpPr/>
          <p:nvPr/>
        </p:nvGrpSpPr>
        <p:grpSpPr>
          <a:xfrm>
            <a:off x="4229979" y="2116645"/>
            <a:ext cx="8292221" cy="3562796"/>
            <a:chOff x="2650888" y="992979"/>
            <a:chExt cx="7445374" cy="3086150"/>
          </a:xfrm>
        </p:grpSpPr>
        <p:sp>
          <p:nvSpPr>
            <p:cNvPr id="74" name="Rectangle: Rounded Corners 73"/>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75" name="Picture 74"/>
            <p:cNvPicPr>
              <a:picLocks noChangeAspect="1"/>
            </p:cNvPicPr>
            <p:nvPr/>
          </p:nvPicPr>
          <p:blipFill>
            <a:blip r:embed="rId7"/>
            <a:stretch>
              <a:fillRect/>
            </a:stretch>
          </p:blipFill>
          <p:spPr>
            <a:xfrm>
              <a:off x="3638380" y="1357858"/>
              <a:ext cx="5572227" cy="2188654"/>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down)">
                                      <p:cBhvr>
                                        <p:cTn id="12" dur="500"/>
                                        <p:tgtEl>
                                          <p:spTgt spid="1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1000"/>
                                        <p:tgtEl>
                                          <p:spTgt spid="69"/>
                                        </p:tgtEl>
                                      </p:cBhvr>
                                    </p:animEffect>
                                  </p:childTnLst>
                                </p:cTn>
                              </p:par>
                              <p:par>
                                <p:cTn id="16" presetID="0" presetClass="path" presetSubtype="0" accel="50000" decel="50000" fill="hold" nodeType="withEffect">
                                  <p:stCondLst>
                                    <p:cond delay="0"/>
                                  </p:stCondLst>
                                  <p:childTnLst>
                                    <p:animMotion origin="layout" path="M 1.875E-6 0.01297 L 1.875E-6 0.0132 C 0.0026 0.00973 0.00469 0.0044 0.00794 0.00301 C 0.01341 0.00024 0.01927 0.00186 0.025 0.00093 C 0.02682 0.00047 0.02877 -0.00046 0.0306 -0.00115 C 0.03294 -0.00185 0.03515 -0.00254 0.0375 -0.003 C 0.04544 -0.00208 0.0543 -0.00138 0.0625 0.00093 C 0.06614 0.00209 0.06706 0.00325 0.07044 0.00487 C 0.07305 0.00625 0.07565 0.00764 0.07838 0.00903 C 0.07982 0.00973 0.08138 0.01042 0.08294 0.01112 C 0.08633 0.0125 0.08984 0.0132 0.0931 0.01505 C 0.09661 0.01713 0.09987 0.02061 0.10338 0.02315 C 0.10833 0.02662 0.11081 0.02755 0.11588 0.02917 L 0.12943 0.03334 C 0.14635 0.02825 0.12682 0.03565 0.14206 0.02524 C 0.14492 0.02315 0.14818 0.02292 0.15104 0.02107 C 0.15573 0.01829 0.15768 0.0169 0.16354 0.01505 C 0.16653 0.01412 0.16966 0.01366 0.17265 0.01297 C 0.17383 0.01227 0.17487 0.01112 0.17604 0.01112 C 0.18515 0.01112 0.19427 0.01181 0.20338 0.01297 C 0.20456 0.0132 0.2056 0.01436 0.20677 0.01505 C 0.20833 0.01575 0.20976 0.01644 0.21133 0.01713 C 0.21393 0.01829 0.21666 0.01968 0.21927 0.02107 C 0.22083 0.02315 0.222 0.02593 0.22383 0.02709 C 0.22943 0.03125 0.23646 0.02825 0.24206 0.02709 C 0.24349 0.02593 0.24492 0.02408 0.24648 0.02315 C 0.24805 0.02223 0.24961 0.022 0.25104 0.02107 C 0.25338 0.01991 0.25573 0.01852 0.25794 0.01713 C 0.26445 0.0125 0.2651 0.01019 0.27148 0.00903 C 0.2776 0.00787 0.28372 0.00764 0.28971 0.00695 C 0.29726 0.00764 0.30495 0.00764 0.3125 0.00903 C 0.31627 0.00973 0.31992 0.0125 0.32383 0.01297 C 0.32799 0.01366 0.33216 0.01412 0.33633 0.01505 C 0.33867 0.01551 0.34088 0.01644 0.3431 0.01713 C 0.34622 0.01783 0.34922 0.01852 0.35221 0.01899 L 0.36015 0.02315 C 0.36133 0.02385 0.3625 0.02454 0.36354 0.02524 C 0.3681 0.02709 0.37278 0.02801 0.37721 0.02917 C 0.37864 0.02894 0.38932 0.02894 0.3931 0.02524 C 0.39557 0.02269 0.39726 0.01829 0.4 0.01713 C 0.40221 0.01598 0.4056 0.01482 0.40794 0.01297 C 0.41367 0.0088 0.41055 0.00903 0.41367 0.00903 L 0.41133 0.00487 " pathEditMode="relative" rAng="0" ptsTypes="AAAAAAAAAAAAAAAAAAAAAAAAAAAAAAAAAAAAAAAAAAA">
                                      <p:cBhvr>
                                        <p:cTn id="17" dur="1000" fill="hold"/>
                                        <p:tgtEl>
                                          <p:spTgt spid="70"/>
                                        </p:tgtEl>
                                        <p:attrNameLst>
                                          <p:attrName>ppt_x</p:attrName>
                                          <p:attrName>ppt_y</p:attrName>
                                        </p:attrNameLst>
                                      </p:cBhvr>
                                      <p:rCtr x="20677" y="208"/>
                                    </p:animMotion>
                                  </p:childTnLst>
                                </p:cTn>
                              </p:par>
                              <p:par>
                                <p:cTn id="18" presetID="1" presetClass="entr" presetSubtype="0" fill="hold" nodeType="withEffect">
                                  <p:stCondLst>
                                    <p:cond delay="750"/>
                                  </p:stCondLst>
                                  <p:childTnLst>
                                    <p:set>
                                      <p:cBhvr>
                                        <p:cTn id="19" dur="1" fill="hold">
                                          <p:stCondLst>
                                            <p:cond delay="0"/>
                                          </p:stCondLst>
                                        </p:cTn>
                                        <p:tgtEl>
                                          <p:spTgt spid="72"/>
                                        </p:tgtEl>
                                        <p:attrNameLst>
                                          <p:attrName>style.visibility</p:attrName>
                                        </p:attrNameLst>
                                      </p:cBhvr>
                                      <p:to>
                                        <p:strVal val="visible"/>
                                      </p:to>
                                    </p:set>
                                  </p:childTnLst>
                                </p:cTn>
                              </p:par>
                              <p:par>
                                <p:cTn id="20" presetID="1" presetClass="exit" presetSubtype="0" fill="hold" nodeType="withEffect">
                                  <p:stCondLst>
                                    <p:cond delay="750"/>
                                  </p:stCondLst>
                                  <p:childTnLst>
                                    <p:set>
                                      <p:cBhvr>
                                        <p:cTn id="21" dur="1" fill="hold">
                                          <p:stCondLst>
                                            <p:cond delay="0"/>
                                          </p:stCondLst>
                                        </p:cTn>
                                        <p:tgtEl>
                                          <p:spTgt spid="70"/>
                                        </p:tgtEl>
                                        <p:attrNameLst>
                                          <p:attrName>style.visibility</p:attrName>
                                        </p:attrNameLst>
                                      </p:cBhvr>
                                      <p:to>
                                        <p:strVal val="hidden"/>
                                      </p:to>
                                    </p:set>
                                  </p:childTnLst>
                                </p:cTn>
                              </p:par>
                              <p:par>
                                <p:cTn id="22" presetID="44" presetClass="path" presetSubtype="0" accel="50000" decel="50000" fill="hold" nodeType="withEffect">
                                  <p:stCondLst>
                                    <p:cond delay="750"/>
                                  </p:stCondLst>
                                  <p:childTnLst>
                                    <p:animMotion origin="layout" path="M 3.75E-6 -0.00092 L 0.04661 -0.04097 C 0.05638 -0.05 0.07096 -0.05486 0.08632 -0.05486 C 0.10377 -0.05486 0.1177 -0.05 0.12747 -0.04097 L 0.17422 -0.00092 " pathEditMode="relative" rAng="0" ptsTypes="AAAAA">
                                      <p:cBhvr>
                                        <p:cTn id="23" dur="500" fill="hold"/>
                                        <p:tgtEl>
                                          <p:spTgt spid="72"/>
                                        </p:tgtEl>
                                        <p:attrNameLst>
                                          <p:attrName>ppt_x</p:attrName>
                                          <p:attrName>ppt_y</p:attrName>
                                        </p:attrNameLst>
                                      </p:cBhvr>
                                      <p:rCtr x="8711" y="-2708"/>
                                    </p:animMotion>
                                  </p:childTnLst>
                                </p:cTn>
                              </p:par>
                              <p:par>
                                <p:cTn id="24" presetID="42" presetClass="exit" presetSubtype="0" fill="hold" nodeType="withEffect">
                                  <p:stCondLst>
                                    <p:cond delay="1250"/>
                                  </p:stCondLst>
                                  <p:childTnLst>
                                    <p:animEffect transition="out" filter="fade">
                                      <p:cBhvr>
                                        <p:cTn id="25" dur="250"/>
                                        <p:tgtEl>
                                          <p:spTgt spid="72"/>
                                        </p:tgtEl>
                                      </p:cBhvr>
                                    </p:animEffect>
                                    <p:anim calcmode="lin" valueType="num">
                                      <p:cBhvr>
                                        <p:cTn id="26" dur="250"/>
                                        <p:tgtEl>
                                          <p:spTgt spid="72"/>
                                        </p:tgtEl>
                                        <p:attrNameLst>
                                          <p:attrName>ppt_x</p:attrName>
                                        </p:attrNameLst>
                                      </p:cBhvr>
                                      <p:tavLst>
                                        <p:tav tm="0">
                                          <p:val>
                                            <p:strVal val="ppt_x"/>
                                          </p:val>
                                        </p:tav>
                                        <p:tav tm="100000">
                                          <p:val>
                                            <p:strVal val="ppt_x"/>
                                          </p:val>
                                        </p:tav>
                                      </p:tavLst>
                                    </p:anim>
                                    <p:anim calcmode="lin" valueType="num">
                                      <p:cBhvr>
                                        <p:cTn id="27" dur="250"/>
                                        <p:tgtEl>
                                          <p:spTgt spid="72"/>
                                        </p:tgtEl>
                                        <p:attrNameLst>
                                          <p:attrName>ppt_y</p:attrName>
                                        </p:attrNameLst>
                                      </p:cBhvr>
                                      <p:tavLst>
                                        <p:tav tm="0">
                                          <p:val>
                                            <p:strVal val="ppt_y"/>
                                          </p:val>
                                        </p:tav>
                                        <p:tav tm="100000">
                                          <p:val>
                                            <p:strVal val="ppt_y+.1"/>
                                          </p:val>
                                        </p:tav>
                                      </p:tavLst>
                                    </p:anim>
                                    <p:set>
                                      <p:cBhvr>
                                        <p:cTn id="28" dur="1" fill="hold">
                                          <p:stCondLst>
                                            <p:cond delay="249"/>
                                          </p:stCondLst>
                                        </p:cTn>
                                        <p:tgtEl>
                                          <p:spTgt spid="72"/>
                                        </p:tgtEl>
                                        <p:attrNameLst>
                                          <p:attrName>style.visibility</p:attrName>
                                        </p:attrNameLst>
                                      </p:cBhvr>
                                      <p:to>
                                        <p:strVal val="hidden"/>
                                      </p:to>
                                    </p:set>
                                  </p:childTnLst>
                                </p:cTn>
                              </p:par>
                              <p:par>
                                <p:cTn id="29" presetID="1" presetClass="exit" presetSubtype="0" fill="hold" nodeType="withEffect">
                                  <p:stCondLst>
                                    <p:cond delay="1250"/>
                                  </p:stCondLst>
                                  <p:childTnLst>
                                    <p:set>
                                      <p:cBhvr>
                                        <p:cTn id="30" dur="1" fill="hold">
                                          <p:stCondLst>
                                            <p:cond delay="0"/>
                                          </p:stCondLst>
                                        </p:cTn>
                                        <p:tgtEl>
                                          <p:spTgt spid="7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circle(in)">
                                      <p:cBhvr>
                                        <p:cTn id="3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21"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p:cNvSpPr txBox="1"/>
          <p:nvPr/>
        </p:nvSpPr>
        <p:spPr>
          <a:xfrm>
            <a:off x="193040" y="194812"/>
            <a:ext cx="11850992"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ardrop 25"/>
          <p:cNvSpPr/>
          <p:nvPr/>
        </p:nvSpPr>
        <p:spPr>
          <a:xfrm>
            <a:off x="-59836" y="4697840"/>
            <a:ext cx="460679" cy="430887"/>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icrosoft YaHei" panose="020B0503020204020204" charset="-122"/>
                <a:cs typeface="Calibri" panose="020F0502020204030204" pitchFamily="34" charset="0"/>
                <a:sym typeface="Arial" panose="020B0604020202020204"/>
              </a:rPr>
              <a:t>3</a:t>
            </a:r>
          </a:p>
        </p:txBody>
      </p:sp>
      <p:sp>
        <p:nvSpPr>
          <p:cNvPr id="27" name="Teardrop 26"/>
          <p:cNvSpPr/>
          <p:nvPr/>
        </p:nvSpPr>
        <p:spPr>
          <a:xfrm>
            <a:off x="-59836" y="1997084"/>
            <a:ext cx="460679" cy="430887"/>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icrosoft YaHei" panose="020B0503020204020204" charset="-122"/>
                <a:cs typeface="Calibri" panose="020F0502020204030204" pitchFamily="34" charset="0"/>
                <a:sym typeface="Arial" panose="020B0604020202020204"/>
              </a:rPr>
              <a:t>2</a:t>
            </a:r>
          </a:p>
        </p:txBody>
      </p:sp>
      <p:sp>
        <p:nvSpPr>
          <p:cNvPr id="28" name="Teardrop 27"/>
          <p:cNvSpPr/>
          <p:nvPr/>
        </p:nvSpPr>
        <p:spPr>
          <a:xfrm>
            <a:off x="-59837" y="665061"/>
            <a:ext cx="460679" cy="430887"/>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icrosoft YaHei" panose="020B0503020204020204" charset="-122"/>
                <a:cs typeface="Calibri" panose="020F0502020204030204" pitchFamily="34" charset="0"/>
                <a:sym typeface="Arial" panose="020B0604020202020204"/>
              </a:rPr>
              <a:t>1</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sp>
        <p:nvSpPr>
          <p:cNvPr id="10"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pic>
        <p:nvPicPr>
          <p:cNvPr id="11" name="图片 6"/>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a:fillRect/>
          </a:stretch>
        </p:blipFill>
        <p:spPr>
          <a:xfrm>
            <a:off x="8961120" y="5748126"/>
            <a:ext cx="3449719" cy="1109874"/>
          </a:xfrm>
          <a:prstGeom prst="rect">
            <a:avLst/>
          </a:prstGeom>
        </p:spPr>
      </p:pic>
      <p:sp>
        <p:nvSpPr>
          <p:cNvPr id="13" name="Rectangle 12"/>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panose="020B0604020202020204"/>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panose="020B0604020202020204"/>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panose="020B0604020202020204"/>
              </a:rPr>
              <a:t>toàn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panose="020B0604020202020204"/>
              </a:rPr>
              <a:t>bài</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sp>
        <p:nvSpPr>
          <p:cNvPr id="14" name="Rectangle 13"/>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sp>
        <p:nvSpPr>
          <p:cNvPr id="15" name="Rectangle 14"/>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sp>
        <p:nvSpPr>
          <p:cNvPr id="16" name="Oval 15"/>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sym typeface="Arial" panose="020B0604020202020204"/>
            </a:endParaRPr>
          </a:p>
        </p:txBody>
      </p:sp>
      <p:sp>
        <p:nvSpPr>
          <p:cNvPr id="17"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18" name="Rectangle 17"/>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sp>
        <p:nvSpPr>
          <p:cNvPr id="25" name="Oval 24"/>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sym typeface="Arial" panose="020B0604020202020204"/>
            </a:endParaRPr>
          </a:p>
        </p:txBody>
      </p:sp>
      <p:sp>
        <p:nvSpPr>
          <p:cNvPr id="26"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27" name="Rectangle 26"/>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a:sym typeface="Arial" panose="020B0604020202020204"/>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a:sym typeface="Arial" panose="020B0604020202020204"/>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a:sym typeface="Arial" panose="020B0604020202020204"/>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a:sym typeface="Arial" panose="020B0604020202020204"/>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a:sym typeface="Arial" panose="020B0604020202020204"/>
            </a:endParaRPr>
          </a:p>
        </p:txBody>
      </p:sp>
      <p:sp>
        <p:nvSpPr>
          <p:cNvPr id="28" name="Oval 27"/>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sym typeface="Arial" panose="020B0604020202020204"/>
            </a:endParaRPr>
          </a:p>
        </p:txBody>
      </p:sp>
      <p:pic>
        <p:nvPicPr>
          <p:cNvPr id="29"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5"/>
          <a:stretch>
            <a:fillRect/>
          </a:stretch>
        </p:blipFill>
        <p:spPr>
          <a:xfrm rot="16200000">
            <a:off x="771487" y="632515"/>
            <a:ext cx="511318" cy="511318"/>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p:bldP spid="16" grpId="0" animBg="1"/>
      <p:bldP spid="17" grpId="0" animBg="1"/>
      <p:bldP spid="18" grpId="0"/>
      <p:bldP spid="25" grpId="0" animBg="1"/>
      <p:bldP spid="26" grpId="0" animBg="1"/>
      <p:bldP spid="27" grpId="0"/>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9" name="图片 9"/>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a:fillRect/>
          </a:stretch>
        </p:blipFill>
        <p:spPr>
          <a:xfrm>
            <a:off x="-507232" y="-290802"/>
            <a:ext cx="1733550" cy="1536906"/>
          </a:xfrm>
          <a:prstGeom prst="rect">
            <a:avLst/>
          </a:prstGeom>
        </p:spPr>
      </p:pic>
      <p:pic>
        <p:nvPicPr>
          <p:cNvPr id="21"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p:cNvSpPr txBox="1"/>
          <p:nvPr/>
        </p:nvSpPr>
        <p:spPr>
          <a:xfrm>
            <a:off x="238113" y="152400"/>
            <a:ext cx="11805920"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them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290" y="139065"/>
            <a:ext cx="3267710" cy="2572385"/>
          </a:xfrm>
          <a:prstGeom prst="rect">
            <a:avLst/>
          </a:prstGeom>
        </p:spPr>
      </p:pic>
      <p:pic>
        <p:nvPicPr>
          <p:cNvPr id="31" name="图片 30" descr="E:\PPT\图层 1.png图层 1"/>
          <p:cNvPicPr>
            <a:picLocks noChangeAspect="1"/>
          </p:cNvPicPr>
          <p:nvPr/>
        </p:nvPicPr>
        <p:blipFill>
          <a:blip r:embed="rId5"/>
          <a:srcRect/>
          <a:stretch>
            <a:fillRect/>
          </a:stretch>
        </p:blipFill>
        <p:spPr>
          <a:xfrm>
            <a:off x="7713346" y="2658110"/>
            <a:ext cx="4109085" cy="3183255"/>
          </a:xfrm>
          <a:prstGeom prst="rect">
            <a:avLst/>
          </a:prstGeom>
        </p:spPr>
      </p:pic>
      <p:pic>
        <p:nvPicPr>
          <p:cNvPr id="67" name="图片 66" descr="微信截图_20220505112400"/>
          <p:cNvPicPr>
            <a:picLocks noChangeAspect="1"/>
          </p:cNvPicPr>
          <p:nvPr/>
        </p:nvPicPr>
        <p:blipFill>
          <a:blip r:embed="rId6"/>
          <a:stretch>
            <a:fillRect/>
          </a:stretch>
        </p:blipFill>
        <p:spPr>
          <a:xfrm rot="20340000">
            <a:off x="10178415" y="51435"/>
            <a:ext cx="2111375" cy="2256790"/>
          </a:xfrm>
          <a:prstGeom prst="rect">
            <a:avLst/>
          </a:prstGeom>
        </p:spPr>
      </p:pic>
      <p:pic>
        <p:nvPicPr>
          <p:cNvPr id="68" name="图片 67" descr="微信截图_20220505112400"/>
          <p:cNvPicPr>
            <a:picLocks noChangeAspect="1"/>
          </p:cNvPicPr>
          <p:nvPr/>
        </p:nvPicPr>
        <p:blipFill>
          <a:blip r:embed="rId6"/>
          <a:stretch>
            <a:fillRect/>
          </a:stretch>
        </p:blipFill>
        <p:spPr>
          <a:xfrm rot="20520000">
            <a:off x="-285115" y="4753610"/>
            <a:ext cx="2035175" cy="2175510"/>
          </a:xfrm>
          <a:prstGeom prst="rect">
            <a:avLst/>
          </a:prstGeom>
        </p:spPr>
      </p:pic>
      <p:pic>
        <p:nvPicPr>
          <p:cNvPr id="26" name="图片 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9176" y="690093"/>
            <a:ext cx="1680072" cy="1409713"/>
          </a:xfrm>
          <a:prstGeom prst="rect">
            <a:avLst/>
          </a:prstGeom>
        </p:spPr>
      </p:pic>
      <p:sp>
        <p:nvSpPr>
          <p:cNvPr id="28" name="Rounded Rectangle 27"/>
          <p:cNvSpPr/>
          <p:nvPr/>
        </p:nvSpPr>
        <p:spPr>
          <a:xfrm>
            <a:off x="1363061" y="1809011"/>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9" name="Picture 28"/>
          <p:cNvPicPr>
            <a:picLocks noChangeAspect="1"/>
          </p:cNvPicPr>
          <p:nvPr/>
        </p:nvPicPr>
        <p:blipFill rotWithShape="1">
          <a:blip r:embed="rId8"/>
          <a:srcRect l="16127" t="11921" r="14764" b="20863"/>
          <a:stretch>
            <a:fillRect/>
          </a:stretch>
        </p:blipFill>
        <p:spPr>
          <a:xfrm>
            <a:off x="2260837" y="2442409"/>
            <a:ext cx="4476749" cy="2258786"/>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42"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750"/>
                                        <p:tgtEl>
                                          <p:spTgt spid="26"/>
                                        </p:tgtEl>
                                      </p:cBhvr>
                                    </p:animEffect>
                                    <p:anim calcmode="lin" valueType="num">
                                      <p:cBhvr>
                                        <p:cTn id="11" dur="750" fill="hold"/>
                                        <p:tgtEl>
                                          <p:spTgt spid="26"/>
                                        </p:tgtEl>
                                        <p:attrNameLst>
                                          <p:attrName>ppt_x</p:attrName>
                                        </p:attrNameLst>
                                      </p:cBhvr>
                                      <p:tavLst>
                                        <p:tav tm="0">
                                          <p:val>
                                            <p:strVal val="#ppt_x"/>
                                          </p:val>
                                        </p:tav>
                                        <p:tav tm="100000">
                                          <p:val>
                                            <p:strVal val="#ppt_x"/>
                                          </p:val>
                                        </p:tav>
                                      </p:tavLst>
                                    </p:anim>
                                    <p:anim calcmode="lin" valueType="num">
                                      <p:cBhvr>
                                        <p:cTn id="12" dur="750" fill="hold"/>
                                        <p:tgtEl>
                                          <p:spTgt spid="2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750"/>
                                        <p:tgtEl>
                                          <p:spTgt spid="28"/>
                                        </p:tgtEl>
                                      </p:cBhvr>
                                    </p:animEffect>
                                    <p:anim calcmode="lin" valueType="num">
                                      <p:cBhvr>
                                        <p:cTn id="16" dur="750" fill="hold"/>
                                        <p:tgtEl>
                                          <p:spTgt spid="28"/>
                                        </p:tgtEl>
                                        <p:attrNameLst>
                                          <p:attrName>ppt_x</p:attrName>
                                        </p:attrNameLst>
                                      </p:cBhvr>
                                      <p:tavLst>
                                        <p:tav tm="0">
                                          <p:val>
                                            <p:strVal val="#ppt_x"/>
                                          </p:val>
                                        </p:tav>
                                        <p:tav tm="100000">
                                          <p:val>
                                            <p:strVal val="#ppt_x"/>
                                          </p:val>
                                        </p:tav>
                                      </p:tavLst>
                                    </p:anim>
                                    <p:anim calcmode="lin" valueType="num">
                                      <p:cBhvr>
                                        <p:cTn id="17" dur="75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67" name="图片 66" descr="微信截图_20220505112400"/>
          <p:cNvPicPr>
            <a:picLocks noChangeAspect="1"/>
          </p:cNvPicPr>
          <p:nvPr/>
        </p:nvPicPr>
        <p:blipFill>
          <a:blip r:embed="rId5"/>
          <a:stretch>
            <a:fillRect/>
          </a:stretch>
        </p:blipFill>
        <p:spPr>
          <a:xfrm rot="20340000">
            <a:off x="10178415" y="51435"/>
            <a:ext cx="2111375" cy="2256790"/>
          </a:xfrm>
          <a:prstGeom prst="rect">
            <a:avLst/>
          </a:prstGeom>
        </p:spPr>
      </p:pic>
      <p:pic>
        <p:nvPicPr>
          <p:cNvPr id="68" name="图片 67" descr="微信截图_20220505112400"/>
          <p:cNvPicPr>
            <a:picLocks noChangeAspect="1"/>
          </p:cNvPicPr>
          <p:nvPr/>
        </p:nvPicPr>
        <p:blipFill>
          <a:blip r:embed="rId5"/>
          <a:stretch>
            <a:fillRect/>
          </a:stretch>
        </p:blipFill>
        <p:spPr>
          <a:xfrm rot="20520000">
            <a:off x="-285115" y="4753610"/>
            <a:ext cx="2035175" cy="2175510"/>
          </a:xfrm>
          <a:prstGeom prst="rect">
            <a:avLst/>
          </a:prstGeom>
        </p:spPr>
      </p:pic>
      <p:sp>
        <p:nvSpPr>
          <p:cNvPr id="25" name="Rectangle 24"/>
          <p:cNvSpPr/>
          <p:nvPr/>
        </p:nvSpPr>
        <p:spPr>
          <a:xfrm>
            <a:off x="772392" y="251889"/>
            <a:ext cx="3366143" cy="584775"/>
          </a:xfrm>
          <a:prstGeom prst="rect">
            <a:avLst/>
          </a:prstGeom>
        </p:spPr>
        <p:txBody>
          <a:bodyPr wrap="square">
            <a:spAutoFit/>
          </a:bodyPr>
          <a:lstStyle/>
          <a:p>
            <a:pPr algn="ctr">
              <a:defRPr/>
            </a:pP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Giải</a:t>
            </a:r>
            <a:r>
              <a:rPr lang="en-US" altLang="zh-CN" sz="32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nghĩa</a:t>
            </a:r>
            <a:r>
              <a:rPr lang="en-US" altLang="zh-CN" sz="32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từ</a:t>
            </a:r>
            <a:endParaRPr lang="zh-CN" altLang="en-US" sz="3200" b="1" dirty="0">
              <a:solidFill>
                <a:srgbClr val="0070C0"/>
              </a:solidFill>
              <a:latin typeface="Arial" panose="020B0604020202020204" pitchFamily="34" charset="0"/>
              <a:ea typeface="inpin heiti" charset="-122"/>
              <a:cs typeface="Times New Roman" panose="02020603050405020304" pitchFamily="18" charset="0"/>
            </a:endParaRPr>
          </a:p>
        </p:txBody>
      </p:sp>
      <p:pic>
        <p:nvPicPr>
          <p:cNvPr id="26" name="PA_库_图片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flipH="1">
            <a:off x="3077615" y="18579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519" y="251889"/>
            <a:ext cx="580334" cy="580334"/>
          </a:xfrm>
          <a:prstGeom prst="rect">
            <a:avLst/>
          </a:prstGeom>
        </p:spPr>
      </p:pic>
      <p:sp>
        <p:nvSpPr>
          <p:cNvPr id="9" name="TextBox 8"/>
          <p:cNvSpPr txBox="1"/>
          <p:nvPr/>
        </p:nvSpPr>
        <p:spPr>
          <a:xfrm>
            <a:off x="4707625" y="1260170"/>
            <a:ext cx="3718560" cy="2862322"/>
          </a:xfrm>
          <a:prstGeom prst="rect">
            <a:avLst/>
          </a:prstGeom>
          <a:noFill/>
        </p:spPr>
        <p:txBody>
          <a:bodyPr wrap="square" rtlCol="0">
            <a:spAutoFit/>
          </a:bodyPr>
          <a:lstStyle/>
          <a:p>
            <a:pPr algn="ctr"/>
            <a:r>
              <a:rPr kumimoji="0" lang="en-US" sz="3600" b="0" i="0" u="none" strike="noStrike" kern="0" cap="none" spc="0" normalizeH="0" baseline="0" noProof="0" dirty="0" err="1">
                <a:ln>
                  <a:noFill/>
                </a:ln>
                <a:solidFill>
                  <a:prstClr val="black"/>
                </a:solidFill>
                <a:effectLst/>
                <a:uLnTx/>
                <a:uFillTx/>
              </a:rPr>
              <a:t>Trong</a:t>
            </a:r>
            <a:r>
              <a:rPr kumimoji="0" lang="en-US" sz="3600" b="0" i="0" u="none" strike="noStrike" kern="0" cap="none" spc="0" normalizeH="0" baseline="0" noProof="0" dirty="0">
                <a:ln>
                  <a:noFill/>
                </a:ln>
                <a:solidFill>
                  <a:prstClr val="black"/>
                </a:solidFill>
                <a:effectLst/>
                <a:uLnTx/>
                <a:uFillTx/>
              </a:rPr>
              <a:t> </a:t>
            </a:r>
            <a:r>
              <a:rPr kumimoji="0" lang="en-US" sz="3600" b="0" i="0" u="none" strike="noStrike" kern="0" cap="none" spc="0" normalizeH="0" baseline="0" noProof="0" dirty="0" err="1">
                <a:ln>
                  <a:noFill/>
                </a:ln>
                <a:solidFill>
                  <a:prstClr val="black"/>
                </a:solidFill>
                <a:effectLst/>
                <a:uLnTx/>
                <a:uFillTx/>
              </a:rPr>
              <a:t>bài</a:t>
            </a:r>
            <a:r>
              <a:rPr kumimoji="0" lang="en-US" sz="3600" b="0"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Người</a:t>
            </a:r>
            <a:r>
              <a:rPr kumimoji="0" lang="en-US" sz="3600" b="1"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làm</a:t>
            </a:r>
            <a:r>
              <a:rPr kumimoji="0" lang="en-US" sz="3600" b="1"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đồ</a:t>
            </a:r>
            <a:r>
              <a:rPr kumimoji="0" lang="en-US" sz="3600" b="1"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chơi</a:t>
            </a:r>
            <a:r>
              <a:rPr kumimoji="0" lang="en-US" sz="3600" b="0" i="0" u="none" strike="noStrike" kern="0" cap="none" spc="0" normalizeH="0" baseline="0" noProof="0" dirty="0">
                <a:ln>
                  <a:noFill/>
                </a:ln>
                <a:solidFill>
                  <a:prstClr val="black"/>
                </a:solidFill>
                <a:effectLst/>
                <a:uLnTx/>
                <a:uFillTx/>
              </a:rPr>
              <a:t>” </a:t>
            </a:r>
            <a:r>
              <a:rPr kumimoji="0" lang="en-US" sz="3600" i="0" u="none" strike="noStrike" kern="0" cap="none" spc="0" normalizeH="0" baseline="0" noProof="0" dirty="0" err="1">
                <a:ln>
                  <a:noFill/>
                </a:ln>
                <a:solidFill>
                  <a:prstClr val="black"/>
                </a:solidFill>
                <a:effectLst/>
                <a:uLnTx/>
                <a:uFillTx/>
              </a:rPr>
              <a:t>có</a:t>
            </a:r>
            <a:r>
              <a:rPr kumimoji="0" lang="en-US" sz="3600" i="0" u="none" strike="noStrike" kern="0" cap="none" spc="0" normalizeH="0" baseline="0" noProof="0" dirty="0">
                <a:ln>
                  <a:noFill/>
                </a:ln>
                <a:solidFill>
                  <a:prstClr val="black"/>
                </a:solidFill>
                <a:effectLst/>
                <a:uLnTx/>
                <a:uFillTx/>
              </a:rPr>
              <a:t> </a:t>
            </a:r>
            <a:r>
              <a:rPr kumimoji="0" lang="pt-BR" sz="3600" i="0" u="none" strike="noStrike" kern="0" cap="none" spc="0" normalizeH="0" baseline="0" noProof="0" dirty="0">
                <a:ln>
                  <a:noFill/>
                </a:ln>
                <a:solidFill>
                  <a:prstClr val="black"/>
                </a:solidFill>
                <a:effectLst/>
                <a:uLnTx/>
                <a:uFillTx/>
              </a:rPr>
              <a:t>từ nào em chưa hiểu nghĩa?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grpSp>
        <p:nvGrpSpPr>
          <p:cNvPr id="50" name="组合 8"/>
          <p:cNvGrpSpPr/>
          <p:nvPr/>
        </p:nvGrpSpPr>
        <p:grpSpPr>
          <a:xfrm>
            <a:off x="3115968" y="1275444"/>
            <a:ext cx="7866991" cy="921865"/>
            <a:chOff x="2484661" y="983099"/>
            <a:chExt cx="5650825" cy="735092"/>
          </a:xfrm>
        </p:grpSpPr>
        <p:grpSp>
          <p:nvGrpSpPr>
            <p:cNvPr id="51" name="组合 76"/>
            <p:cNvGrpSpPr/>
            <p:nvPr/>
          </p:nvGrpSpPr>
          <p:grpSpPr bwMode="auto">
            <a:xfrm>
              <a:off x="2484661" y="983099"/>
              <a:ext cx="5650825" cy="735092"/>
              <a:chOff x="3300347" y="1368497"/>
              <a:chExt cx="10763512" cy="1417865"/>
            </a:xfrm>
          </p:grpSpPr>
          <p:grpSp>
            <p:nvGrpSpPr>
              <p:cNvPr id="56" name="组合 77"/>
              <p:cNvGrpSpPr/>
              <p:nvPr/>
            </p:nvGrpSpPr>
            <p:grpSpPr bwMode="auto">
              <a:xfrm>
                <a:off x="4631859" y="1393831"/>
                <a:ext cx="9432000" cy="1392531"/>
                <a:chOff x="1986534" y="4135265"/>
                <a:chExt cx="9432000" cy="1392531"/>
              </a:xfrm>
            </p:grpSpPr>
            <p:sp>
              <p:nvSpPr>
                <p:cNvPr id="60"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930">
                    <a:defRPr/>
                  </a:pPr>
                  <a:endParaRPr lang="zh-CN" altLang="en-US" sz="2250">
                    <a:solidFill>
                      <a:prstClr val="white"/>
                    </a:solidFill>
                    <a:latin typeface="+mj-lt"/>
                    <a:ea typeface="Microsoft YaHei" panose="020B0503020204020204" charset="-122"/>
                  </a:endParaRPr>
                </a:p>
              </p:txBody>
            </p:sp>
            <p:sp>
              <p:nvSpPr>
                <p:cNvPr id="61"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930">
                    <a:defRPr/>
                  </a:pPr>
                  <a:endParaRPr lang="zh-CN" altLang="en-US" sz="2250">
                    <a:solidFill>
                      <a:prstClr val="white"/>
                    </a:solidFill>
                    <a:latin typeface="+mj-lt"/>
                    <a:ea typeface="Microsoft YaHei" panose="020B0503020204020204" charset="-122"/>
                  </a:endParaRPr>
                </a:p>
              </p:txBody>
            </p:sp>
          </p:grpSp>
          <p:grpSp>
            <p:nvGrpSpPr>
              <p:cNvPr id="57" name="组合 78"/>
              <p:cNvGrpSpPr/>
              <p:nvPr/>
            </p:nvGrpSpPr>
            <p:grpSpPr bwMode="auto">
              <a:xfrm>
                <a:off x="3300347" y="1368497"/>
                <a:ext cx="1581466" cy="1417865"/>
                <a:chOff x="1349437" y="779714"/>
                <a:chExt cx="2923167" cy="2620769"/>
              </a:xfrm>
            </p:grpSpPr>
            <p:sp>
              <p:nvSpPr>
                <p:cNvPr id="5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defTabSz="1217930">
                    <a:defRPr/>
                  </a:pPr>
                  <a:endParaRPr lang="zh-CN" altLang="en-US" sz="2250">
                    <a:solidFill>
                      <a:prstClr val="black"/>
                    </a:solidFill>
                    <a:latin typeface="+mj-lt"/>
                    <a:ea typeface="Microsoft YaHei" panose="020B0503020204020204" charset="-122"/>
                  </a:endParaRPr>
                </a:p>
              </p:txBody>
            </p:sp>
            <p:sp>
              <p:nvSpPr>
                <p:cNvPr id="5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930">
                    <a:defRPr/>
                  </a:pPr>
                  <a:endParaRPr lang="zh-CN" altLang="en-US" sz="2250">
                    <a:solidFill>
                      <a:prstClr val="white"/>
                    </a:solidFill>
                    <a:latin typeface="+mj-lt"/>
                    <a:ea typeface="Microsoft YaHei" panose="020B0503020204020204" charset="-122"/>
                  </a:endParaRPr>
                </a:p>
              </p:txBody>
            </p:sp>
          </p:grpSp>
        </p:grpSp>
        <p:grpSp>
          <p:nvGrpSpPr>
            <p:cNvPr id="52" name="组合 205"/>
            <p:cNvGrpSpPr/>
            <p:nvPr/>
          </p:nvGrpSpPr>
          <p:grpSpPr bwMode="auto">
            <a:xfrm>
              <a:off x="2708494" y="1140262"/>
              <a:ext cx="502884" cy="473025"/>
              <a:chOff x="12294771" y="811518"/>
              <a:chExt cx="801528" cy="761850"/>
            </a:xfrm>
          </p:grpSpPr>
          <p:sp>
            <p:nvSpPr>
              <p:cNvPr id="53" name="Freeform 55"/>
              <p:cNvSpPr/>
              <p:nvPr/>
            </p:nvSpPr>
            <p:spPr bwMode="auto">
              <a:xfrm>
                <a:off x="12294771" y="811518"/>
                <a:ext cx="801528"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930">
                  <a:defRPr/>
                </a:pPr>
                <a:endParaRPr lang="zh-CN" altLang="en-US" sz="2250">
                  <a:solidFill>
                    <a:prstClr val="black"/>
                  </a:solidFill>
                  <a:latin typeface="+mj-lt"/>
                  <a:ea typeface="Microsoft YaHei" panose="020B0503020204020204" charset="-122"/>
                </a:endParaRPr>
              </a:p>
            </p:txBody>
          </p:sp>
          <p:sp>
            <p:nvSpPr>
              <p:cNvPr id="54"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1217930" fontAlgn="base">
                  <a:spcBef>
                    <a:spcPct val="0"/>
                  </a:spcBef>
                  <a:spcAft>
                    <a:spcPct val="0"/>
                  </a:spcAft>
                </a:pPr>
                <a:endParaRPr lang="zh-CN" altLang="en-US" sz="2250">
                  <a:solidFill>
                    <a:prstClr val="black"/>
                  </a:solidFill>
                  <a:latin typeface="+mj-lt"/>
                  <a:ea typeface="SimSun" panose="02010600030101010101" pitchFamily="2" charset="-122"/>
                </a:endParaRPr>
              </a:p>
            </p:txBody>
          </p:sp>
          <p:sp>
            <p:nvSpPr>
              <p:cNvPr id="55"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1217930" fontAlgn="base">
                  <a:spcBef>
                    <a:spcPct val="0"/>
                  </a:spcBef>
                  <a:spcAft>
                    <a:spcPct val="0"/>
                  </a:spcAft>
                </a:pPr>
                <a:endParaRPr lang="zh-CN" altLang="en-US" sz="2250">
                  <a:solidFill>
                    <a:prstClr val="black"/>
                  </a:solidFill>
                  <a:latin typeface="+mj-lt"/>
                  <a:ea typeface="SimSun" panose="02010600030101010101" pitchFamily="2" charset="-122"/>
                </a:endParaRPr>
              </a:p>
            </p:txBody>
          </p:sp>
        </p:grpSp>
      </p:grpSp>
      <p:grpSp>
        <p:nvGrpSpPr>
          <p:cNvPr id="62" name="组合 10"/>
          <p:cNvGrpSpPr/>
          <p:nvPr/>
        </p:nvGrpSpPr>
        <p:grpSpPr>
          <a:xfrm>
            <a:off x="3115969" y="3269495"/>
            <a:ext cx="7216751" cy="1526026"/>
            <a:chOff x="2484661" y="1618248"/>
            <a:chExt cx="5729026" cy="1216848"/>
          </a:xfrm>
        </p:grpSpPr>
        <p:grpSp>
          <p:nvGrpSpPr>
            <p:cNvPr id="63" name="组合 158"/>
            <p:cNvGrpSpPr/>
            <p:nvPr/>
          </p:nvGrpSpPr>
          <p:grpSpPr bwMode="auto">
            <a:xfrm>
              <a:off x="2484661" y="1618248"/>
              <a:ext cx="5729026" cy="1216848"/>
              <a:chOff x="3300347" y="850196"/>
              <a:chExt cx="10912466" cy="2347089"/>
            </a:xfrm>
          </p:grpSpPr>
          <p:grpSp>
            <p:nvGrpSpPr>
              <p:cNvPr id="70" name="组合 159"/>
              <p:cNvGrpSpPr/>
              <p:nvPr/>
            </p:nvGrpSpPr>
            <p:grpSpPr bwMode="auto">
              <a:xfrm>
                <a:off x="4631859" y="850196"/>
                <a:ext cx="9580954" cy="2347089"/>
                <a:chOff x="1986534" y="3591630"/>
                <a:chExt cx="9580954" cy="2347089"/>
              </a:xfrm>
            </p:grpSpPr>
            <p:sp>
              <p:nvSpPr>
                <p:cNvPr id="7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930">
                    <a:defRPr/>
                  </a:pPr>
                  <a:endParaRPr lang="zh-CN" altLang="en-US" sz="2250">
                    <a:solidFill>
                      <a:prstClr val="white"/>
                    </a:solidFill>
                    <a:latin typeface="+mj-lt"/>
                    <a:ea typeface="Microsoft YaHei" panose="020B0503020204020204" charset="-122"/>
                  </a:endParaRPr>
                </a:p>
              </p:txBody>
            </p:sp>
            <p:sp>
              <p:nvSpPr>
                <p:cNvPr id="75" name="Freeform 7"/>
                <p:cNvSpPr>
                  <a:spLocks noChangeAspect="1"/>
                </p:cNvSpPr>
                <p:nvPr/>
              </p:nvSpPr>
              <p:spPr bwMode="auto">
                <a:xfrm>
                  <a:off x="2135488" y="3591630"/>
                  <a:ext cx="9432000" cy="2347089"/>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930">
                    <a:defRPr/>
                  </a:pPr>
                  <a:endParaRPr lang="zh-CN" altLang="en-US" sz="2250">
                    <a:solidFill>
                      <a:prstClr val="white"/>
                    </a:solidFill>
                    <a:latin typeface="+mj-lt"/>
                    <a:ea typeface="Microsoft YaHei" panose="020B0503020204020204" charset="-122"/>
                  </a:endParaRPr>
                </a:p>
              </p:txBody>
            </p:sp>
          </p:grpSp>
          <p:grpSp>
            <p:nvGrpSpPr>
              <p:cNvPr id="71" name="组合 160"/>
              <p:cNvGrpSpPr/>
              <p:nvPr/>
            </p:nvGrpSpPr>
            <p:grpSpPr bwMode="auto">
              <a:xfrm>
                <a:off x="3300347" y="1368497"/>
                <a:ext cx="1581466" cy="1417865"/>
                <a:chOff x="1349437" y="779714"/>
                <a:chExt cx="2923167" cy="2620769"/>
              </a:xfrm>
            </p:grpSpPr>
            <p:sp>
              <p:nvSpPr>
                <p:cNvPr id="72"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defTabSz="1217930">
                    <a:defRPr/>
                  </a:pPr>
                  <a:endParaRPr lang="zh-CN" altLang="en-US" sz="2250">
                    <a:solidFill>
                      <a:prstClr val="black"/>
                    </a:solidFill>
                    <a:latin typeface="+mj-lt"/>
                    <a:ea typeface="Microsoft YaHei" panose="020B0503020204020204" charset="-122"/>
                  </a:endParaRPr>
                </a:p>
              </p:txBody>
            </p:sp>
            <p:sp>
              <p:nvSpPr>
                <p:cNvPr id="73"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930">
                    <a:defRPr/>
                  </a:pPr>
                  <a:endParaRPr lang="zh-CN" altLang="en-US" sz="2250">
                    <a:solidFill>
                      <a:prstClr val="white"/>
                    </a:solidFill>
                    <a:latin typeface="+mj-lt"/>
                    <a:ea typeface="Microsoft YaHei" panose="020B0503020204020204" charset="-122"/>
                  </a:endParaRPr>
                </a:p>
              </p:txBody>
            </p:sp>
          </p:grpSp>
        </p:grpSp>
        <p:grpSp>
          <p:nvGrpSpPr>
            <p:cNvPr id="64" name="组合 209"/>
            <p:cNvGrpSpPr/>
            <p:nvPr/>
          </p:nvGrpSpPr>
          <p:grpSpPr bwMode="auto">
            <a:xfrm>
              <a:off x="2727708" y="2110740"/>
              <a:ext cx="534195" cy="475059"/>
              <a:chOff x="952501" y="6013451"/>
              <a:chExt cx="511175" cy="460375"/>
            </a:xfrm>
          </p:grpSpPr>
          <p:sp>
            <p:nvSpPr>
              <p:cNvPr id="6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930">
                  <a:defRPr/>
                </a:pPr>
                <a:endParaRPr lang="zh-CN" altLang="en-US" sz="2250">
                  <a:solidFill>
                    <a:prstClr val="black"/>
                  </a:solidFill>
                  <a:latin typeface="+mj-lt"/>
                  <a:ea typeface="Microsoft YaHei" panose="020B0503020204020204" charset="-122"/>
                </a:endParaRPr>
              </a:p>
            </p:txBody>
          </p:sp>
          <p:sp>
            <p:nvSpPr>
              <p:cNvPr id="6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1217930" fontAlgn="base">
                  <a:spcBef>
                    <a:spcPct val="0"/>
                  </a:spcBef>
                  <a:spcAft>
                    <a:spcPct val="0"/>
                  </a:spcAft>
                </a:pPr>
                <a:endParaRPr lang="zh-CN" altLang="en-US" sz="2250">
                  <a:solidFill>
                    <a:prstClr val="black"/>
                  </a:solidFill>
                  <a:latin typeface="+mj-lt"/>
                  <a:ea typeface="SimSun" panose="02010600030101010101" pitchFamily="2" charset="-122"/>
                </a:endParaRPr>
              </a:p>
            </p:txBody>
          </p:sp>
          <p:sp>
            <p:nvSpPr>
              <p:cNvPr id="6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defTabSz="1217930" fontAlgn="base">
                  <a:spcBef>
                    <a:spcPct val="0"/>
                  </a:spcBef>
                  <a:spcAft>
                    <a:spcPct val="0"/>
                  </a:spcAft>
                </a:pPr>
                <a:endParaRPr lang="zh-CN" altLang="en-US" sz="2250">
                  <a:solidFill>
                    <a:prstClr val="black"/>
                  </a:solidFill>
                  <a:latin typeface="+mj-lt"/>
                  <a:ea typeface="SimSun" panose="02010600030101010101" pitchFamily="2" charset="-122"/>
                </a:endParaRPr>
              </a:p>
            </p:txBody>
          </p:sp>
        </p:grpSp>
      </p:grpSp>
      <p:grpSp>
        <p:nvGrpSpPr>
          <p:cNvPr id="76" name="组合 6"/>
          <p:cNvGrpSpPr/>
          <p:nvPr/>
        </p:nvGrpSpPr>
        <p:grpSpPr>
          <a:xfrm>
            <a:off x="677762" y="45112"/>
            <a:ext cx="1574759" cy="1988057"/>
            <a:chOff x="540445" y="2037"/>
            <a:chExt cx="1255706" cy="1585269"/>
          </a:xfrm>
        </p:grpSpPr>
        <p:sp>
          <p:nvSpPr>
            <p:cNvPr id="77" name="矩形 3"/>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fontAlgn="base">
                <a:spcBef>
                  <a:spcPct val="0"/>
                </a:spcBef>
                <a:spcAft>
                  <a:spcPct val="0"/>
                </a:spcAft>
              </a:pPr>
              <a:endParaRPr lang="zh-CN" altLang="en-US" sz="2250">
                <a:solidFill>
                  <a:prstClr val="white"/>
                </a:solidFill>
                <a:latin typeface="+mj-lt"/>
                <a:ea typeface="Microsoft YaHei" panose="020B0503020204020204" charset="-122"/>
              </a:endParaRPr>
            </a:p>
          </p:txBody>
        </p:sp>
        <p:sp>
          <p:nvSpPr>
            <p:cNvPr id="78" name="Title 3"/>
            <p:cNvSpPr txBox="1"/>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Microsoft YaHei" panose="020B0503020204020204" charset="-122"/>
                </a:defRPr>
              </a:lvl1pPr>
              <a:lvl2pPr marL="742950" indent="-285750">
                <a:defRPr sz="1900">
                  <a:solidFill>
                    <a:schemeClr val="tx1"/>
                  </a:solidFill>
                  <a:latin typeface="Arial" panose="020B0604020202020204" pitchFamily="34" charset="0"/>
                  <a:ea typeface="Microsoft YaHei" panose="020B0503020204020204" charset="-122"/>
                </a:defRPr>
              </a:lvl2pPr>
              <a:lvl3pPr marL="1143000" indent="-228600">
                <a:defRPr sz="1900">
                  <a:solidFill>
                    <a:schemeClr val="tx1"/>
                  </a:solidFill>
                  <a:latin typeface="Arial" panose="020B0604020202020204" pitchFamily="34" charset="0"/>
                  <a:ea typeface="Microsoft YaHei" panose="020B0503020204020204" charset="-122"/>
                </a:defRPr>
              </a:lvl3pPr>
              <a:lvl4pPr marL="1600200" indent="-228600">
                <a:defRPr sz="1900">
                  <a:solidFill>
                    <a:schemeClr val="tx1"/>
                  </a:solidFill>
                  <a:latin typeface="Arial" panose="020B0604020202020204" pitchFamily="34" charset="0"/>
                  <a:ea typeface="Microsoft YaHei" panose="020B0503020204020204" charset="-122"/>
                </a:defRPr>
              </a:lvl4pPr>
              <a:lvl5pPr marL="2057400" indent="-228600">
                <a:defRPr sz="1900">
                  <a:solidFill>
                    <a:schemeClr val="tx1"/>
                  </a:solidFill>
                  <a:latin typeface="Arial" panose="020B0604020202020204" pitchFamily="34" charset="0"/>
                  <a:ea typeface="Microsoft YaHei"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Microsoft YaHei"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Microsoft YaHei"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Microsoft YaHei"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Microsoft YaHei" panose="020B0503020204020204" charset="-122"/>
                </a:defRPr>
              </a:lvl9pPr>
            </a:lstStyle>
            <a:p>
              <a:pPr lvl="0" algn="ctr" defTabSz="1217930" fontAlgn="base">
                <a:spcBef>
                  <a:spcPct val="0"/>
                </a:spcBef>
                <a:spcAft>
                  <a:spcPct val="0"/>
                </a:spcAft>
              </a:pPr>
              <a:r>
                <a:rPr lang="en-US" altLang="zh-CN" sz="3200" b="1" dirty="0">
                  <a:solidFill>
                    <a:srgbClr val="FFFF00"/>
                  </a:solidFill>
                  <a:latin typeface="+mj-lt"/>
                  <a:ea typeface="Microsoft YaHei" panose="020B0503020204020204" charset="-122"/>
                </a:rPr>
                <a:t>GIẢI NGHĨA TỪ</a:t>
              </a:r>
            </a:p>
          </p:txBody>
        </p:sp>
      </p:grpSp>
      <p:pic>
        <p:nvPicPr>
          <p:cNvPr id="79" name="Picture 2" descr="C:\Documents and Settings\Administrator\桌面\PNG\手势.png"/>
          <p:cNvPicPr>
            <a:picLocks noChangeAspect="1" noChangeArrowheads="1"/>
          </p:cNvPicPr>
          <p:nvPr/>
        </p:nvPicPr>
        <p:blipFill rotWithShape="1">
          <a:blip r:embed="rId4">
            <a:extLst>
              <a:ext uri="{28A0092B-C50C-407E-A947-70E740481C1C}">
                <a14:useLocalDpi xmlns:a14="http://schemas.microsoft.com/office/drawing/2010/main" val="0"/>
              </a:ext>
            </a:extLst>
          </a:blip>
          <a:srcRect l="48637" r="32382"/>
          <a:stretch>
            <a:fillRect/>
          </a:stretch>
        </p:blipFill>
        <p:spPr bwMode="auto">
          <a:xfrm>
            <a:off x="0" y="1309342"/>
            <a:ext cx="1863323" cy="5516149"/>
          </a:xfrm>
          <a:prstGeom prst="rect">
            <a:avLst/>
          </a:prstGeom>
          <a:noFill/>
          <a:extLst>
            <a:ext uri="{909E8E84-426E-40DD-AFC4-6F175D3DCCD1}">
              <a14:hiddenFill xmlns:a14="http://schemas.microsoft.com/office/drawing/2010/main">
                <a:solidFill>
                  <a:srgbClr val="FFFFFF"/>
                </a:solidFill>
              </a14:hiddenFill>
            </a:ext>
          </a:extLst>
        </p:spPr>
      </p:pic>
      <p:sp>
        <p:nvSpPr>
          <p:cNvPr id="80" name="文本框 186"/>
          <p:cNvSpPr txBox="1"/>
          <p:nvPr/>
        </p:nvSpPr>
        <p:spPr>
          <a:xfrm>
            <a:off x="4207145" y="1438213"/>
            <a:ext cx="6515695" cy="645917"/>
          </a:xfrm>
          <a:prstGeom prst="rect">
            <a:avLst/>
          </a:prstGeom>
          <a:noFill/>
        </p:spPr>
        <p:txBody>
          <a:bodyPr wrap="none" lIns="91028" tIns="45515" rIns="91028" bIns="45515">
            <a:spAutoFit/>
          </a:bodyPr>
          <a:lstStyle/>
          <a:p>
            <a:pPr defTabSz="1217930" fontAlgn="base">
              <a:spcBef>
                <a:spcPct val="0"/>
              </a:spcBef>
              <a:spcAft>
                <a:spcPct val="0"/>
              </a:spcAft>
              <a:defRPr/>
            </a:pPr>
            <a:r>
              <a:rPr lang="vi-VN" altLang="zh-CN" sz="3600" dirty="0">
                <a:solidFill>
                  <a:srgbClr val="FF0000"/>
                </a:solidFill>
                <a:latin typeface="+mj-lt"/>
                <a:ea typeface="Microsoft YaHei" panose="020B0503020204020204" charset="-122"/>
              </a:rPr>
              <a:t>Ế hàng: </a:t>
            </a:r>
            <a:r>
              <a:rPr lang="en-US" altLang="zh-CN" sz="3600" dirty="0">
                <a:solidFill>
                  <a:srgbClr val="002060"/>
                </a:solidFill>
                <a:latin typeface="+mj-lt"/>
                <a:ea typeface="Microsoft YaHei" panose="020B0503020204020204" charset="-122"/>
              </a:rPr>
              <a:t>K</a:t>
            </a:r>
            <a:r>
              <a:rPr lang="vi-VN" altLang="zh-CN" sz="3600" dirty="0">
                <a:solidFill>
                  <a:srgbClr val="002060"/>
                </a:solidFill>
                <a:latin typeface="+mj-lt"/>
                <a:ea typeface="Microsoft YaHei" panose="020B0503020204020204" charset="-122"/>
              </a:rPr>
              <a:t>hông bán được hàng</a:t>
            </a:r>
            <a:endParaRPr lang="zh-CN" altLang="en-US" sz="3600" dirty="0">
              <a:solidFill>
                <a:srgbClr val="002060"/>
              </a:solidFill>
              <a:latin typeface="+mj-lt"/>
              <a:ea typeface="Microsoft YaHei" panose="020B0503020204020204" charset="-122"/>
            </a:endParaRPr>
          </a:p>
        </p:txBody>
      </p:sp>
      <p:sp>
        <p:nvSpPr>
          <p:cNvPr id="81" name="文本框 187"/>
          <p:cNvSpPr txBox="1"/>
          <p:nvPr/>
        </p:nvSpPr>
        <p:spPr>
          <a:xfrm>
            <a:off x="4475675" y="3435852"/>
            <a:ext cx="5454138" cy="1199915"/>
          </a:xfrm>
          <a:prstGeom prst="rect">
            <a:avLst/>
          </a:prstGeom>
          <a:noFill/>
        </p:spPr>
        <p:txBody>
          <a:bodyPr wrap="square" lIns="91028" tIns="45515" rIns="91028" bIns="45515">
            <a:spAutoFit/>
          </a:bodyPr>
          <a:lstStyle/>
          <a:p>
            <a:pPr algn="just" defTabSz="1217930" fontAlgn="base">
              <a:spcBef>
                <a:spcPct val="0"/>
              </a:spcBef>
              <a:spcAft>
                <a:spcPct val="0"/>
              </a:spcAft>
              <a:defRPr/>
            </a:pPr>
            <a:r>
              <a:rPr lang="en-US" altLang="zh-CN" sz="3600" dirty="0" err="1">
                <a:solidFill>
                  <a:srgbClr val="FF0000"/>
                </a:solidFill>
                <a:latin typeface="+mj-lt"/>
                <a:ea typeface="Microsoft YaHei" panose="020B0503020204020204" charset="-122"/>
              </a:rPr>
              <a:t>Hết</a:t>
            </a:r>
            <a:r>
              <a:rPr lang="en-US" altLang="zh-CN" sz="3600" dirty="0">
                <a:solidFill>
                  <a:srgbClr val="FF0000"/>
                </a:solidFill>
                <a:latin typeface="+mj-lt"/>
                <a:ea typeface="Microsoft YaHei" panose="020B0503020204020204" charset="-122"/>
              </a:rPr>
              <a:t> </a:t>
            </a:r>
            <a:r>
              <a:rPr lang="en-US" altLang="zh-CN" sz="3600" dirty="0" err="1">
                <a:solidFill>
                  <a:srgbClr val="FF0000"/>
                </a:solidFill>
                <a:latin typeface="+mj-lt"/>
                <a:ea typeface="Microsoft YaHei" panose="020B0503020204020204" charset="-122"/>
              </a:rPr>
              <a:t>nhẵn</a:t>
            </a:r>
            <a:r>
              <a:rPr lang="en-US" altLang="zh-CN" sz="3600" dirty="0">
                <a:solidFill>
                  <a:srgbClr val="FF0000"/>
                </a:solidFill>
                <a:latin typeface="+mj-lt"/>
                <a:ea typeface="Microsoft YaHei" panose="020B0503020204020204" charset="-122"/>
              </a:rPr>
              <a:t>: </a:t>
            </a:r>
            <a:r>
              <a:rPr lang="en-US" altLang="zh-CN" sz="3600" dirty="0" err="1">
                <a:solidFill>
                  <a:srgbClr val="002060"/>
                </a:solidFill>
                <a:latin typeface="+mj-lt"/>
                <a:ea typeface="Microsoft YaHei" panose="020B0503020204020204" charset="-122"/>
              </a:rPr>
              <a:t>Không</a:t>
            </a:r>
            <a:r>
              <a:rPr lang="en-US" altLang="zh-CN" sz="3600" dirty="0">
                <a:solidFill>
                  <a:srgbClr val="002060"/>
                </a:solidFill>
                <a:latin typeface="+mj-lt"/>
                <a:ea typeface="Microsoft YaHei" panose="020B0503020204020204" charset="-122"/>
              </a:rPr>
              <a:t> </a:t>
            </a:r>
            <a:r>
              <a:rPr lang="en-US" altLang="zh-CN" sz="3600" dirty="0" err="1">
                <a:solidFill>
                  <a:srgbClr val="002060"/>
                </a:solidFill>
                <a:latin typeface="+mj-lt"/>
                <a:ea typeface="Microsoft YaHei" panose="020B0503020204020204" charset="-122"/>
              </a:rPr>
              <a:t>còn</a:t>
            </a:r>
            <a:r>
              <a:rPr lang="en-US" altLang="zh-CN" sz="3600" dirty="0">
                <a:solidFill>
                  <a:srgbClr val="002060"/>
                </a:solidFill>
                <a:latin typeface="+mj-lt"/>
                <a:ea typeface="Microsoft YaHei" panose="020B0503020204020204" charset="-122"/>
              </a:rPr>
              <a:t> </a:t>
            </a:r>
            <a:r>
              <a:rPr lang="en-US" altLang="zh-CN" sz="3600" dirty="0" err="1">
                <a:solidFill>
                  <a:srgbClr val="002060"/>
                </a:solidFill>
                <a:latin typeface="+mj-lt"/>
                <a:ea typeface="Microsoft YaHei" panose="020B0503020204020204" charset="-122"/>
              </a:rPr>
              <a:t>tí</a:t>
            </a:r>
            <a:r>
              <a:rPr lang="en-US" altLang="zh-CN" sz="3600" dirty="0">
                <a:solidFill>
                  <a:srgbClr val="002060"/>
                </a:solidFill>
                <a:latin typeface="+mj-lt"/>
                <a:ea typeface="Microsoft YaHei" panose="020B0503020204020204" charset="-122"/>
              </a:rPr>
              <a:t> </a:t>
            </a:r>
            <a:r>
              <a:rPr lang="en-US" altLang="zh-CN" sz="3600" dirty="0" err="1">
                <a:solidFill>
                  <a:srgbClr val="002060"/>
                </a:solidFill>
                <a:latin typeface="+mj-lt"/>
                <a:ea typeface="Microsoft YaHei" panose="020B0503020204020204" charset="-122"/>
              </a:rPr>
              <a:t>nào</a:t>
            </a:r>
            <a:r>
              <a:rPr lang="en-US" altLang="zh-CN" sz="3600" dirty="0">
                <a:solidFill>
                  <a:srgbClr val="002060"/>
                </a:solidFill>
                <a:latin typeface="+mj-lt"/>
                <a:ea typeface="Microsoft YaHei" panose="020B0503020204020204" charset="-122"/>
              </a:rPr>
              <a:t>.</a:t>
            </a:r>
            <a:endParaRPr lang="zh-CN" altLang="en-US" sz="3600" dirty="0">
              <a:solidFill>
                <a:srgbClr val="002060"/>
              </a:solidFill>
              <a:latin typeface="+mj-lt"/>
              <a:ea typeface="Microsoft YaHei" panose="020B050302020402020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
                                        <p:tgtEl>
                                          <p:spTgt spid="79"/>
                                        </p:tgtEl>
                                      </p:cBhvr>
                                    </p:animEffect>
                                    <p:anim calcmode="lin" valueType="num">
                                      <p:cBhvr>
                                        <p:cTn id="8" dur="400" fill="hold"/>
                                        <p:tgtEl>
                                          <p:spTgt spid="79"/>
                                        </p:tgtEl>
                                        <p:attrNameLst>
                                          <p:attrName>ppt_x</p:attrName>
                                        </p:attrNameLst>
                                      </p:cBhvr>
                                      <p:tavLst>
                                        <p:tav tm="0">
                                          <p:val>
                                            <p:strVal val="#ppt_x"/>
                                          </p:val>
                                        </p:tav>
                                        <p:tav tm="100000">
                                          <p:val>
                                            <p:strVal val="#ppt_x"/>
                                          </p:val>
                                        </p:tav>
                                      </p:tavLst>
                                    </p:anim>
                                    <p:anim calcmode="lin" valueType="num">
                                      <p:cBhvr>
                                        <p:cTn id="9" dur="400" fill="hold"/>
                                        <p:tgtEl>
                                          <p:spTgt spid="7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
                                        <p:tgtEl>
                                          <p:spTgt spid="76"/>
                                        </p:tgtEl>
                                      </p:cBhvr>
                                    </p:animEffect>
                                    <p:anim calcmode="lin" valueType="num">
                                      <p:cBhvr>
                                        <p:cTn id="15" dur="400" fill="hold"/>
                                        <p:tgtEl>
                                          <p:spTgt spid="76"/>
                                        </p:tgtEl>
                                        <p:attrNameLst>
                                          <p:attrName>ppt_x</p:attrName>
                                        </p:attrNameLst>
                                      </p:cBhvr>
                                      <p:tavLst>
                                        <p:tav tm="0">
                                          <p:val>
                                            <p:strVal val="#ppt_x"/>
                                          </p:val>
                                        </p:tav>
                                        <p:tav tm="100000">
                                          <p:val>
                                            <p:strVal val="#ppt_x"/>
                                          </p:val>
                                        </p:tav>
                                      </p:tavLst>
                                    </p:anim>
                                    <p:anim calcmode="lin" valueType="num">
                                      <p:cBhvr>
                                        <p:cTn id="16" dur="400" fill="hold"/>
                                        <p:tgtEl>
                                          <p:spTgt spid="7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79"/>
                                        </p:tgtEl>
                                        <p:attrNameLst>
                                          <p:attrName>ppt_x</p:attrName>
                                          <p:attrName>ppt_y</p:attrName>
                                        </p:attrNameLst>
                                      </p:cBhvr>
                                      <p:rCtr x="16727" y="47971"/>
                                    </p:animMotion>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250" fill="hold"/>
                                        <p:tgtEl>
                                          <p:spTgt spid="50"/>
                                        </p:tgtEl>
                                        <p:attrNameLst>
                                          <p:attrName>ppt_x</p:attrName>
                                        </p:attrNameLst>
                                      </p:cBhvr>
                                      <p:tavLst>
                                        <p:tav tm="0">
                                          <p:val>
                                            <p:strVal val="1+#ppt_w/2"/>
                                          </p:val>
                                        </p:tav>
                                        <p:tav tm="100000">
                                          <p:val>
                                            <p:strVal val="#ppt_x"/>
                                          </p:val>
                                        </p:tav>
                                      </p:tavLst>
                                    </p:anim>
                                    <p:anim calcmode="lin" valueType="num">
                                      <p:cBhvr additive="base">
                                        <p:cTn id="26" dur="250" fill="hold"/>
                                        <p:tgtEl>
                                          <p:spTgt spid="5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250"/>
                                        <p:tgtEl>
                                          <p:spTgt spid="80"/>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250" fill="hold"/>
                                        <p:tgtEl>
                                          <p:spTgt spid="62"/>
                                        </p:tgtEl>
                                        <p:attrNameLst>
                                          <p:attrName>ppt_x</p:attrName>
                                        </p:attrNameLst>
                                      </p:cBhvr>
                                      <p:tavLst>
                                        <p:tav tm="0">
                                          <p:val>
                                            <p:strVal val="1+#ppt_w/2"/>
                                          </p:val>
                                        </p:tav>
                                        <p:tav tm="100000">
                                          <p:val>
                                            <p:strVal val="#ppt_x"/>
                                          </p:val>
                                        </p:tav>
                                      </p:tavLst>
                                    </p:anim>
                                    <p:anim calcmode="lin" valueType="num">
                                      <p:cBhvr additive="base">
                                        <p:cTn id="35" dur="250" fill="hold"/>
                                        <p:tgtEl>
                                          <p:spTgt spid="6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left)">
                                      <p:cBhvr>
                                        <p:cTn id="39"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80" grpId="0"/>
      <p:bldP spid="8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334761" y="392112"/>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p:cNvSpPr/>
          <p:nvPr/>
        </p:nvSpPr>
        <p:spPr>
          <a:xfrm>
            <a:off x="1359545" y="514735"/>
            <a:ext cx="3366143" cy="584775"/>
          </a:xfrm>
          <a:prstGeom prst="rect">
            <a:avLst/>
          </a:prstGeom>
        </p:spPr>
        <p:txBody>
          <a:bodyPr wrap="square">
            <a:spAutoFit/>
          </a:bodyPr>
          <a:lstStyle/>
          <a:p>
            <a:pPr algn="ctr">
              <a:defRPr/>
            </a:pPr>
            <a:r>
              <a:rPr lang="en-US" altLang="zh-CN" sz="32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Picture 26"/>
          <p:cNvPicPr>
            <a:picLocks noChangeAspect="1"/>
          </p:cNvPicPr>
          <p:nvPr/>
        </p:nvPicPr>
        <p:blipFill>
          <a:blip r:embed="rId9"/>
          <a:stretch>
            <a:fillRect/>
          </a:stretch>
        </p:blipFill>
        <p:spPr>
          <a:xfrm rot="16200000">
            <a:off x="962466" y="593113"/>
            <a:ext cx="511318" cy="511318"/>
          </a:xfrm>
          <a:prstGeom prst="rect">
            <a:avLst/>
          </a:prstGeom>
        </p:spPr>
      </p:pic>
      <p:grpSp>
        <p:nvGrpSpPr>
          <p:cNvPr id="28" name="PA_库_组合 5"/>
          <p:cNvGrpSpPr/>
          <p:nvPr>
            <p:custDataLst>
              <p:tags r:id="rId2"/>
            </p:custDataLst>
          </p:nvPr>
        </p:nvGrpSpPr>
        <p:grpSpPr>
          <a:xfrm>
            <a:off x="932347" y="1134131"/>
            <a:ext cx="587835" cy="706091"/>
            <a:chOff x="1836100" y="2332000"/>
            <a:chExt cx="1572829" cy="862059"/>
          </a:xfrm>
        </p:grpSpPr>
        <p:sp>
          <p:nvSpPr>
            <p:cNvPr id="29"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39" name="Rectangle 38"/>
          <p:cNvSpPr/>
          <p:nvPr/>
        </p:nvSpPr>
        <p:spPr>
          <a:xfrm>
            <a:off x="1664540" y="1184695"/>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nghề</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PA_库_组合 5"/>
          <p:cNvGrpSpPr/>
          <p:nvPr>
            <p:custDataLst>
              <p:tags r:id="rId3"/>
            </p:custDataLst>
          </p:nvPr>
        </p:nvGrpSpPr>
        <p:grpSpPr>
          <a:xfrm>
            <a:off x="895216" y="1939666"/>
            <a:ext cx="587835" cy="706091"/>
            <a:chOff x="1836100" y="2332000"/>
            <a:chExt cx="1572829" cy="862059"/>
          </a:xfrm>
        </p:grpSpPr>
        <p:sp>
          <p:nvSpPr>
            <p:cNvPr id="41"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文本框 12"/>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44" name="Rectangle 43"/>
          <p:cNvSpPr/>
          <p:nvPr/>
        </p:nvSpPr>
        <p:spPr>
          <a:xfrm>
            <a:off x="1664540" y="1971880"/>
            <a:ext cx="976284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Chi tiết nào cho thấy trẻ con rất thích đồ chơi của Bác Nhân?</a:t>
            </a:r>
          </a:p>
        </p:txBody>
      </p:sp>
      <p:grpSp>
        <p:nvGrpSpPr>
          <p:cNvPr id="45" name="PA_库_组合 5"/>
          <p:cNvGrpSpPr/>
          <p:nvPr>
            <p:custDataLst>
              <p:tags r:id="rId4"/>
            </p:custDataLst>
          </p:nvPr>
        </p:nvGrpSpPr>
        <p:grpSpPr>
          <a:xfrm>
            <a:off x="928055" y="2901119"/>
            <a:ext cx="587835" cy="706091"/>
            <a:chOff x="1836100" y="2332000"/>
            <a:chExt cx="1572829" cy="862059"/>
          </a:xfrm>
        </p:grpSpPr>
        <p:sp>
          <p:nvSpPr>
            <p:cNvPr id="48"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文本框 12"/>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51" name="Rectangle 50"/>
          <p:cNvSpPr/>
          <p:nvPr/>
        </p:nvSpPr>
        <p:spPr>
          <a:xfrm>
            <a:off x="1221973" y="3027447"/>
            <a:ext cx="7951733" cy="584775"/>
          </a:xfrm>
          <a:prstGeom prst="rect">
            <a:avLst/>
          </a:prstGeom>
        </p:spPr>
        <p:txBody>
          <a:bodyPr wrap="square">
            <a:spAutoFit/>
          </a:bodyPr>
          <a:lstStyle/>
          <a:p>
            <a:pPr algn="just">
              <a:defRPr/>
            </a:pP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sao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muốn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chuyển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quê</a:t>
            </a:r>
            <a:endPar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2" name="PA_库_组合 5"/>
          <p:cNvGrpSpPr/>
          <p:nvPr>
            <p:custDataLst>
              <p:tags r:id="rId5"/>
            </p:custDataLst>
          </p:nvPr>
        </p:nvGrpSpPr>
        <p:grpSpPr>
          <a:xfrm>
            <a:off x="884558" y="3975984"/>
            <a:ext cx="587835" cy="706091"/>
            <a:chOff x="1836100" y="2332000"/>
            <a:chExt cx="1572829" cy="862059"/>
          </a:xfrm>
        </p:grpSpPr>
        <p:sp>
          <p:nvSpPr>
            <p:cNvPr id="53"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文本框 12"/>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56" name="Rectangle 55"/>
          <p:cNvSpPr/>
          <p:nvPr/>
        </p:nvSpPr>
        <p:spPr>
          <a:xfrm>
            <a:off x="1483051" y="3892649"/>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nhỏ đã bí mật được điều gì trước buổi bán hàng cuối cùng của bác Nhân.</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7" name="Group 56"/>
          <p:cNvGrpSpPr/>
          <p:nvPr/>
        </p:nvGrpSpPr>
        <p:grpSpPr>
          <a:xfrm>
            <a:off x="9044682" y="2306466"/>
            <a:ext cx="3104143" cy="3127647"/>
            <a:chOff x="7656474" y="831396"/>
            <a:chExt cx="3689350" cy="3269584"/>
          </a:xfrm>
        </p:grpSpPr>
        <p:pic>
          <p:nvPicPr>
            <p:cNvPr id="58" name="图片 2" descr="2"/>
            <p:cNvPicPr>
              <a:picLocks noChangeAspect="1"/>
            </p:cNvPicPr>
            <p:nvPr/>
          </p:nvPicPr>
          <p:blipFill>
            <a:blip r:embed="rId10"/>
            <a:stretch>
              <a:fillRect/>
            </a:stretch>
          </p:blipFill>
          <p:spPr>
            <a:xfrm>
              <a:off x="7656474" y="831396"/>
              <a:ext cx="3689350" cy="3127375"/>
            </a:xfrm>
            <a:prstGeom prst="rect">
              <a:avLst/>
            </a:prstGeom>
          </p:spPr>
        </p:pic>
        <p:sp>
          <p:nvSpPr>
            <p:cNvPr id="59" name="Rounded Rectangle 52"/>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1" name="PA_库_组合 5"/>
          <p:cNvGrpSpPr/>
          <p:nvPr>
            <p:custDataLst>
              <p:tags r:id="rId6"/>
            </p:custDataLst>
          </p:nvPr>
        </p:nvGrpSpPr>
        <p:grpSpPr>
          <a:xfrm>
            <a:off x="884558" y="5062693"/>
            <a:ext cx="587835" cy="706091"/>
            <a:chOff x="1836100" y="2332000"/>
            <a:chExt cx="1572829" cy="862059"/>
          </a:xfrm>
        </p:grpSpPr>
        <p:sp>
          <p:nvSpPr>
            <p:cNvPr id="62"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3"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文本框 12"/>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65" name="Rectangle 64"/>
          <p:cNvSpPr/>
          <p:nvPr/>
        </p:nvSpPr>
        <p:spPr>
          <a:xfrm>
            <a:off x="1512177" y="5134696"/>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bạn nhỏ là người như thế nào.</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1000"/>
                                        <p:tgtEl>
                                          <p:spTgt spid="52"/>
                                        </p:tgtEl>
                                      </p:cBhvr>
                                    </p:animEffect>
                                    <p:anim calcmode="lin" valueType="num">
                                      <p:cBhvr>
                                        <p:cTn id="44" dur="1000" fill="hold"/>
                                        <p:tgtEl>
                                          <p:spTgt spid="52"/>
                                        </p:tgtEl>
                                        <p:attrNameLst>
                                          <p:attrName>ppt_x</p:attrName>
                                        </p:attrNameLst>
                                      </p:cBhvr>
                                      <p:tavLst>
                                        <p:tav tm="0">
                                          <p:val>
                                            <p:strVal val="#ppt_x"/>
                                          </p:val>
                                        </p:tav>
                                        <p:tav tm="100000">
                                          <p:val>
                                            <p:strVal val="#ppt_x"/>
                                          </p:val>
                                        </p:tav>
                                      </p:tavLst>
                                    </p:anim>
                                    <p:anim calcmode="lin" valueType="num">
                                      <p:cBhvr>
                                        <p:cTn id="45" dur="1000" fill="hold"/>
                                        <p:tgtEl>
                                          <p:spTgt spid="5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down)">
                                      <p:cBhvr>
                                        <p:cTn id="6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39" grpId="0"/>
      <p:bldP spid="44" grpId="0"/>
      <p:bldP spid="51" grpId="0"/>
      <p:bldP spid="56"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p:cNvGrpSpPr/>
          <p:nvPr>
            <p:custDataLst>
              <p:tags r:id="rId2"/>
            </p:custDataLst>
          </p:nvPr>
        </p:nvGrpSpPr>
        <p:grpSpPr>
          <a:xfrm>
            <a:off x="964908" y="1296691"/>
            <a:ext cx="587835" cy="706091"/>
            <a:chOff x="1836100" y="2332000"/>
            <a:chExt cx="1572829" cy="862059"/>
          </a:xfrm>
        </p:grpSpPr>
        <p:sp>
          <p:nvSpPr>
            <p:cNvPr id="24"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7" name="Rectangle 26"/>
          <p:cNvSpPr/>
          <p:nvPr/>
        </p:nvSpPr>
        <p:spPr>
          <a:xfrm>
            <a:off x="1697101" y="1347255"/>
            <a:ext cx="9762841" cy="707886"/>
          </a:xfrm>
          <a:prstGeom prst="rect">
            <a:avLst/>
          </a:prstGeom>
        </p:spPr>
        <p:txBody>
          <a:bodyPr wrap="square">
            <a:spAutoFit/>
          </a:bodyPr>
          <a:lstStyle/>
          <a:p>
            <a:pPr lvl="0" algn="just" defTabSz="457200">
              <a:defRPr/>
            </a:pP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làm</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nghề</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p:cNvGrpSpPr/>
          <p:nvPr/>
        </p:nvGrpSpPr>
        <p:grpSpPr>
          <a:xfrm>
            <a:off x="979503" y="2497969"/>
            <a:ext cx="10242870" cy="2311351"/>
            <a:chOff x="951517" y="2833288"/>
            <a:chExt cx="5897324" cy="2311351"/>
          </a:xfrm>
        </p:grpSpPr>
        <p:sp>
          <p:nvSpPr>
            <p:cNvPr id="12" name="TextBox 11"/>
            <p:cNvSpPr txBox="1"/>
            <p:nvPr/>
          </p:nvSpPr>
          <p:spPr>
            <a:xfrm>
              <a:off x="990524" y="3011949"/>
              <a:ext cx="5858317" cy="1569660"/>
            </a:xfrm>
            <a:prstGeom prst="rect">
              <a:avLst/>
            </a:prstGeom>
            <a:noFill/>
            <a:ln w="57150">
              <a:noFill/>
            </a:ln>
          </p:spPr>
          <p:txBody>
            <a:bodyPr wrap="square">
              <a:spAutoFit/>
            </a:bodyPr>
            <a:lstStyle/>
            <a:p>
              <a:pPr algn="just"/>
              <a:r>
                <a:rPr lang="vi-VN" sz="4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 nhân làm nghề làm đồ chơi bằng bột màu.</a:t>
              </a:r>
            </a:p>
          </p:txBody>
        </p:sp>
        <p:sp>
          <p:nvSpPr>
            <p:cNvPr id="14" name="Rectangle 13"/>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p:cNvGrpSpPr/>
          <p:nvPr/>
        </p:nvGrpSpPr>
        <p:grpSpPr>
          <a:xfrm>
            <a:off x="2478410" y="3640679"/>
            <a:ext cx="7579990" cy="4890943"/>
            <a:chOff x="2210738" y="-1461943"/>
            <a:chExt cx="9410579" cy="4890943"/>
          </a:xfrm>
        </p:grpSpPr>
        <p:grpSp>
          <p:nvGrpSpPr>
            <p:cNvPr id="17" name="Group 16"/>
            <p:cNvGrpSpPr/>
            <p:nvPr/>
          </p:nvGrpSpPr>
          <p:grpSpPr>
            <a:xfrm>
              <a:off x="3320903" y="-1461943"/>
              <a:ext cx="8300414" cy="4890943"/>
              <a:chOff x="3637968" y="-666044"/>
              <a:chExt cx="7054397" cy="4648755"/>
            </a:xfrm>
          </p:grpSpPr>
          <p:pic>
            <p:nvPicPr>
              <p:cNvPr id="19"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p:cNvGrpSpPr/>
          <p:nvPr>
            <p:custDataLst>
              <p:tags r:id="rId2"/>
            </p:custDataLst>
          </p:nvPr>
        </p:nvGrpSpPr>
        <p:grpSpPr>
          <a:xfrm>
            <a:off x="964908" y="1296691"/>
            <a:ext cx="587835" cy="706091"/>
            <a:chOff x="1836100" y="2332000"/>
            <a:chExt cx="1572829" cy="862059"/>
          </a:xfrm>
        </p:grpSpPr>
        <p:sp>
          <p:nvSpPr>
            <p:cNvPr id="24"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Chi tiết nào cho thấy trẻ con rất thích đồ chơi của Bác Nhân?</a:t>
            </a:r>
          </a:p>
        </p:txBody>
      </p:sp>
      <p:grpSp>
        <p:nvGrpSpPr>
          <p:cNvPr id="11" name="Group 10"/>
          <p:cNvGrpSpPr/>
          <p:nvPr/>
        </p:nvGrpSpPr>
        <p:grpSpPr>
          <a:xfrm>
            <a:off x="979503" y="2497969"/>
            <a:ext cx="10242870" cy="2311351"/>
            <a:chOff x="951517" y="2833288"/>
            <a:chExt cx="5897324" cy="2311351"/>
          </a:xfrm>
        </p:grpSpPr>
        <p:sp>
          <p:nvSpPr>
            <p:cNvPr id="12" name="TextBox 11"/>
            <p:cNvSpPr txBox="1"/>
            <p:nvPr/>
          </p:nvSpPr>
          <p:spPr>
            <a:xfrm>
              <a:off x="990524" y="3011949"/>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 tiết cho thấy trẻ con rất thích đồ chơi của bác Nhân là: Ở ngoài phố, cái sào nứa cắm đồ chơi của bác dựng chỗ nào là chỗ ấy, các bạn nhỏ xúm lại.</a:t>
              </a:r>
            </a:p>
          </p:txBody>
        </p:sp>
        <p:sp>
          <p:nvSpPr>
            <p:cNvPr id="14" name="Rectangle 13"/>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p:cNvGrpSpPr/>
          <p:nvPr/>
        </p:nvGrpSpPr>
        <p:grpSpPr>
          <a:xfrm>
            <a:off x="2478410" y="3640679"/>
            <a:ext cx="7579990" cy="4890943"/>
            <a:chOff x="2210738" y="-1461943"/>
            <a:chExt cx="9410579" cy="4890943"/>
          </a:xfrm>
        </p:grpSpPr>
        <p:grpSp>
          <p:nvGrpSpPr>
            <p:cNvPr id="17" name="Group 16"/>
            <p:cNvGrpSpPr/>
            <p:nvPr/>
          </p:nvGrpSpPr>
          <p:grpSpPr>
            <a:xfrm>
              <a:off x="3320903" y="-1461943"/>
              <a:ext cx="8300414" cy="4890943"/>
              <a:chOff x="3637968" y="-666044"/>
              <a:chExt cx="7054397" cy="4648755"/>
            </a:xfrm>
          </p:grpSpPr>
          <p:pic>
            <p:nvPicPr>
              <p:cNvPr id="19"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412138"/>
            <a:ext cx="12206605" cy="4445860"/>
          </a:xfrm>
          <a:prstGeom prst="rect">
            <a:avLst/>
          </a:prstGeom>
        </p:spPr>
      </p:pic>
      <p:grpSp>
        <p:nvGrpSpPr>
          <p:cNvPr id="84" name="组合 83"/>
          <p:cNvGrpSpPr/>
          <p:nvPr/>
        </p:nvGrpSpPr>
        <p:grpSpPr>
          <a:xfrm>
            <a:off x="-635" y="3690620"/>
            <a:ext cx="12192350" cy="3167380"/>
            <a:chOff x="-1" y="6744"/>
            <a:chExt cx="15613" cy="4056"/>
          </a:xfrm>
        </p:grpSpPr>
        <p:pic>
          <p:nvPicPr>
            <p:cNvPr id="48" name="图片 47"/>
            <p:cNvPicPr>
              <a:picLocks noChangeAspect="1"/>
            </p:cNvPicPr>
            <p:nvPr/>
          </p:nvPicPr>
          <p:blipFill rotWithShape="1">
            <a:blip r:embed="rId4"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4" cstate="screen"/>
            <a:srcRect r="23940"/>
            <a:stretch>
              <a:fillRect/>
            </a:stretch>
          </p:blipFill>
          <p:spPr>
            <a:xfrm flipH="1">
              <a:off x="1351" y="6744"/>
              <a:ext cx="14261" cy="4056"/>
            </a:xfrm>
            <a:prstGeom prst="rect">
              <a:avLst/>
            </a:prstGeom>
          </p:spPr>
        </p:pic>
      </p:grpSp>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Microsoft YaHei" panose="020B0503020204020204" charset="-122"/>
                    <a:cs typeface="+mn-cs"/>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Microsoft YaHei" panose="020B0503020204020204" charset="-122"/>
                    <a:cs typeface="+mn-cs"/>
                  </a:endParaRPr>
                </a:p>
              </p:txBody>
            </p:sp>
          </p:grpSp>
        </p:grpSp>
      </p:grpSp>
      <p:pic>
        <p:nvPicPr>
          <p:cNvPr id="13" name="Picture 12"/>
          <p:cNvPicPr>
            <a:picLocks noChangeAspect="1"/>
          </p:cNvPicPr>
          <p:nvPr/>
        </p:nvPicPr>
        <p:blipFill>
          <a:blip r:embed="rId6"/>
          <a:stretch>
            <a:fillRect/>
          </a:stretch>
        </p:blipFill>
        <p:spPr>
          <a:xfrm>
            <a:off x="6817088" y="4189336"/>
            <a:ext cx="5389517" cy="286318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7"/>
          <a:stretch>
            <a:fillRect/>
          </a:stretch>
        </p:blipFill>
        <p:spPr>
          <a:xfrm>
            <a:off x="1693293" y="666328"/>
            <a:ext cx="8805411" cy="1102636"/>
          </a:xfrm>
          <a:prstGeom prst="rect">
            <a:avLst/>
          </a:prstGeom>
        </p:spPr>
      </p:pic>
      <p:pic>
        <p:nvPicPr>
          <p:cNvPr id="18" name="Picture 17"/>
          <p:cNvPicPr>
            <a:picLocks noChangeAspect="1"/>
          </p:cNvPicPr>
          <p:nvPr/>
        </p:nvPicPr>
        <p:blipFill>
          <a:blip r:embed="rId8"/>
          <a:stretch>
            <a:fillRect/>
          </a:stretch>
        </p:blipFill>
        <p:spPr>
          <a:xfrm>
            <a:off x="2434390" y="1418080"/>
            <a:ext cx="7757606" cy="868022"/>
          </a:xfrm>
          <a:prstGeom prst="rect">
            <a:avLst/>
          </a:prstGeom>
        </p:spPr>
      </p:pic>
      <p:pic>
        <p:nvPicPr>
          <p:cNvPr id="22" name="Picture 21"/>
          <p:cNvPicPr>
            <a:picLocks noChangeAspect="1"/>
          </p:cNvPicPr>
          <p:nvPr/>
        </p:nvPicPr>
        <p:blipFill>
          <a:blip r:embed="rId9"/>
          <a:stretch>
            <a:fillRect/>
          </a:stretch>
        </p:blipFill>
        <p:spPr>
          <a:xfrm>
            <a:off x="1866014" y="2245113"/>
            <a:ext cx="8657070" cy="1749704"/>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randombar(horizontal)">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p:cNvGrpSpPr/>
          <p:nvPr>
            <p:custDataLst>
              <p:tags r:id="rId2"/>
            </p:custDataLst>
          </p:nvPr>
        </p:nvGrpSpPr>
        <p:grpSpPr>
          <a:xfrm>
            <a:off x="964908" y="1296691"/>
            <a:ext cx="587835" cy="706091"/>
            <a:chOff x="1836100" y="2332000"/>
            <a:chExt cx="1572829" cy="862059"/>
          </a:xfrm>
        </p:grpSpPr>
        <p:sp>
          <p:nvSpPr>
            <p:cNvPr id="24"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7" name="Rectangle 26"/>
          <p:cNvSpPr/>
          <p:nvPr/>
        </p:nvSpPr>
        <p:spPr>
          <a:xfrm>
            <a:off x="1697101" y="1347255"/>
            <a:ext cx="9762841" cy="2985433"/>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bác Nhân muốn chuyển về quê?</a:t>
            </a:r>
          </a:p>
          <a:p>
            <a:pPr marL="0" marR="0" lvl="0" indent="0" algn="just" defTabSz="457200" rtl="0" eaLnBrk="1" fontAlgn="auto" latinLnBrk="0" hangingPunct="1">
              <a:lnSpc>
                <a:spcPct val="150000"/>
              </a:lnSpc>
              <a:spcBef>
                <a:spcPts val="0"/>
              </a:spcBef>
              <a:spcAft>
                <a:spcPts val="0"/>
              </a:spcAft>
              <a:buClrTx/>
              <a:buSzTx/>
              <a:buFontTx/>
              <a:buNone/>
              <a:defRPr/>
            </a:pPr>
            <a:r>
              <a:rPr kumimoji="0" lang="vi-VN" altLang="zh-CN"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a. Vì bác phải về quê làm ruộng</a:t>
            </a:r>
          </a:p>
          <a:p>
            <a:pPr marL="0" marR="0" lvl="0" indent="0" algn="just" defTabSz="457200" rtl="0" eaLnBrk="1" fontAlgn="auto" latinLnBrk="0" hangingPunct="1">
              <a:lnSpc>
                <a:spcPct val="150000"/>
              </a:lnSpc>
              <a:spcBef>
                <a:spcPts val="0"/>
              </a:spcBef>
              <a:spcAft>
                <a:spcPts val="0"/>
              </a:spcAft>
              <a:buClrTx/>
              <a:buSzTx/>
              <a:buFontTx/>
              <a:buNone/>
              <a:defRPr/>
            </a:pPr>
            <a:r>
              <a:rPr kumimoji="0" lang="vi-VN" altLang="zh-CN"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 Vì trẻ con ít mua đồ chơi của bác</a:t>
            </a:r>
          </a:p>
          <a:p>
            <a:pPr marL="0" marR="0" lvl="0" indent="0" algn="just" defTabSz="457200" rtl="0" eaLnBrk="1" fontAlgn="auto" latinLnBrk="0" hangingPunct="1">
              <a:lnSpc>
                <a:spcPct val="150000"/>
              </a:lnSpc>
              <a:spcBef>
                <a:spcPts val="0"/>
              </a:spcBef>
              <a:spcAft>
                <a:spcPts val="0"/>
              </a:spcAft>
              <a:buClrTx/>
              <a:buSzTx/>
              <a:buFontTx/>
              <a:buNone/>
              <a:defRPr/>
            </a:pPr>
            <a:r>
              <a:rPr kumimoji="0" lang="vi-VN" altLang="zh-CN"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 Vì bác không muốn làm đồ chơi nữa</a:t>
            </a:r>
          </a:p>
        </p:txBody>
      </p:sp>
      <p:grpSp>
        <p:nvGrpSpPr>
          <p:cNvPr id="16" name="Group 15"/>
          <p:cNvGrpSpPr/>
          <p:nvPr/>
        </p:nvGrpSpPr>
        <p:grpSpPr>
          <a:xfrm>
            <a:off x="2478410" y="3640679"/>
            <a:ext cx="7579990" cy="4890943"/>
            <a:chOff x="2210738" y="-1461943"/>
            <a:chExt cx="9410579" cy="4890943"/>
          </a:xfrm>
        </p:grpSpPr>
        <p:grpSp>
          <p:nvGrpSpPr>
            <p:cNvPr id="17" name="Group 16"/>
            <p:cNvGrpSpPr/>
            <p:nvPr/>
          </p:nvGrpSpPr>
          <p:grpSpPr>
            <a:xfrm>
              <a:off x="3320903" y="-1461943"/>
              <a:ext cx="8300414" cy="4890943"/>
              <a:chOff x="3637968" y="-666044"/>
              <a:chExt cx="7054397" cy="4648755"/>
            </a:xfrm>
          </p:grpSpPr>
          <p:pic>
            <p:nvPicPr>
              <p:cNvPr id="19"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Oval 1"/>
          <p:cNvSpPr/>
          <p:nvPr/>
        </p:nvSpPr>
        <p:spPr>
          <a:xfrm>
            <a:off x="1552743" y="2972184"/>
            <a:ext cx="568579" cy="538480"/>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p:cNvGrpSpPr/>
          <p:nvPr>
            <p:custDataLst>
              <p:tags r:id="rId2"/>
            </p:custDataLst>
          </p:nvPr>
        </p:nvGrpSpPr>
        <p:grpSpPr>
          <a:xfrm>
            <a:off x="964908" y="1296691"/>
            <a:ext cx="587835" cy="706091"/>
            <a:chOff x="1836100" y="2332000"/>
            <a:chExt cx="1572829" cy="862059"/>
          </a:xfrm>
        </p:grpSpPr>
        <p:sp>
          <p:nvSpPr>
            <p:cNvPr id="24"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27" name="Rectangle 26"/>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 nhỏ đã bí mật được điều gì trước buổi bán hàng cuối cùng của bác Nhân.</a:t>
            </a:r>
          </a:p>
        </p:txBody>
      </p:sp>
      <p:grpSp>
        <p:nvGrpSpPr>
          <p:cNvPr id="11" name="Group 10"/>
          <p:cNvGrpSpPr/>
          <p:nvPr/>
        </p:nvGrpSpPr>
        <p:grpSpPr>
          <a:xfrm>
            <a:off x="979503" y="2497969"/>
            <a:ext cx="10242870" cy="2311351"/>
            <a:chOff x="951517" y="2833288"/>
            <a:chExt cx="5897324" cy="2311351"/>
          </a:xfrm>
        </p:grpSpPr>
        <p:sp>
          <p:nvSpPr>
            <p:cNvPr id="12" name="TextBox 11"/>
            <p:cNvSpPr txBox="1"/>
            <p:nvPr/>
          </p:nvSpPr>
          <p:spPr>
            <a:xfrm>
              <a:off x="990524" y="3011949"/>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 buổi bán hàng cuối cùng của bác Nhân, bạn nhỏ đã đập con lợn đất, lấy số tiền đó chia nhỏ ra và nhờ mấy bạn trong lớp mua giúp đồ chơi của bác Nhân.</a:t>
              </a:r>
            </a:p>
          </p:txBody>
        </p:sp>
        <p:sp>
          <p:nvSpPr>
            <p:cNvPr id="14" name="Rectangle 13"/>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p:cNvGrpSpPr/>
          <p:nvPr/>
        </p:nvGrpSpPr>
        <p:grpSpPr>
          <a:xfrm>
            <a:off x="2478410" y="3640679"/>
            <a:ext cx="7579990" cy="4890943"/>
            <a:chOff x="2210738" y="-1461943"/>
            <a:chExt cx="9410579" cy="4890943"/>
          </a:xfrm>
        </p:grpSpPr>
        <p:grpSp>
          <p:nvGrpSpPr>
            <p:cNvPr id="17" name="Group 16"/>
            <p:cNvGrpSpPr/>
            <p:nvPr/>
          </p:nvGrpSpPr>
          <p:grpSpPr>
            <a:xfrm>
              <a:off x="3320903" y="-1461943"/>
              <a:ext cx="8300414" cy="4890943"/>
              <a:chOff x="3637968" y="-666044"/>
              <a:chExt cx="7054397" cy="4648755"/>
            </a:xfrm>
          </p:grpSpPr>
          <p:pic>
            <p:nvPicPr>
              <p:cNvPr id="19"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p:cNvGrpSpPr/>
          <p:nvPr>
            <p:custDataLst>
              <p:tags r:id="rId2"/>
            </p:custDataLst>
          </p:nvPr>
        </p:nvGrpSpPr>
        <p:grpSpPr>
          <a:xfrm>
            <a:off x="964908" y="1296691"/>
            <a:ext cx="587835" cy="706091"/>
            <a:chOff x="1836100" y="2332000"/>
            <a:chExt cx="1572829" cy="862059"/>
          </a:xfrm>
        </p:grpSpPr>
        <p:sp>
          <p:nvSpPr>
            <p:cNvPr id="24"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27" name="Rectangle 26"/>
          <p:cNvSpPr/>
          <p:nvPr/>
        </p:nvSpPr>
        <p:spPr>
          <a:xfrm>
            <a:off x="1678242" y="1372242"/>
            <a:ext cx="9762841"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bạn nhỏ là người như thế nào.</a:t>
            </a:r>
          </a:p>
        </p:txBody>
      </p:sp>
      <p:grpSp>
        <p:nvGrpSpPr>
          <p:cNvPr id="11" name="Group 10"/>
          <p:cNvGrpSpPr/>
          <p:nvPr/>
        </p:nvGrpSpPr>
        <p:grpSpPr>
          <a:xfrm>
            <a:off x="979503" y="2497969"/>
            <a:ext cx="10242870" cy="2311351"/>
            <a:chOff x="951517" y="2833288"/>
            <a:chExt cx="5897324" cy="2311351"/>
          </a:xfrm>
        </p:grpSpPr>
        <p:sp>
          <p:nvSpPr>
            <p:cNvPr id="12" name="TextBox 11"/>
            <p:cNvSpPr txBox="1"/>
            <p:nvPr/>
          </p:nvSpPr>
          <p:spPr>
            <a:xfrm>
              <a:off x="990524" y="3011949"/>
              <a:ext cx="5858317" cy="17081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5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bạn nhỏ là người có tấm lòng yêu thương mọi người. Bạn nhỏ biết quan tâm, chia sẻ với người khác.</a:t>
              </a:r>
            </a:p>
          </p:txBody>
        </p:sp>
        <p:sp>
          <p:nvSpPr>
            <p:cNvPr id="14" name="Rectangle 13"/>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p:cNvGrpSpPr/>
          <p:nvPr/>
        </p:nvGrpSpPr>
        <p:grpSpPr>
          <a:xfrm>
            <a:off x="2478410" y="3640679"/>
            <a:ext cx="7579990" cy="4890943"/>
            <a:chOff x="2210738" y="-1461943"/>
            <a:chExt cx="9410579" cy="4890943"/>
          </a:xfrm>
        </p:grpSpPr>
        <p:grpSp>
          <p:nvGrpSpPr>
            <p:cNvPr id="17" name="Group 16"/>
            <p:cNvGrpSpPr/>
            <p:nvPr/>
          </p:nvGrpSpPr>
          <p:grpSpPr>
            <a:xfrm>
              <a:off x="3320903" y="-1461943"/>
              <a:ext cx="8300414" cy="4890943"/>
              <a:chOff x="3637968" y="-666044"/>
              <a:chExt cx="7054397" cy="4648755"/>
            </a:xfrm>
          </p:grpSpPr>
          <p:pic>
            <p:nvPicPr>
              <p:cNvPr id="19"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621280"/>
            <a:ext cx="12206605" cy="4236720"/>
          </a:xfrm>
          <a:prstGeom prst="rect">
            <a:avLst/>
          </a:prstGeom>
        </p:spPr>
      </p:pic>
      <p:pic>
        <p:nvPicPr>
          <p:cNvPr id="2" name="图片 1" descr="微信截图_20220503125252"/>
          <p:cNvPicPr>
            <a:picLocks noChangeAspect="1"/>
          </p:cNvPicPr>
          <p:nvPr/>
        </p:nvPicPr>
        <p:blipFill>
          <a:blip r:embed="rId4"/>
          <a:stretch>
            <a:fillRect/>
          </a:stretch>
        </p:blipFill>
        <p:spPr>
          <a:xfrm>
            <a:off x="8603615" y="4414520"/>
            <a:ext cx="3779520" cy="1858010"/>
          </a:xfrm>
          <a:prstGeom prst="rect">
            <a:avLst/>
          </a:prstGeom>
        </p:spPr>
      </p:pic>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sp>
        <p:nvSpPr>
          <p:cNvPr id="12" name="TextBox 11"/>
          <p:cNvSpPr txBox="1"/>
          <p:nvPr/>
        </p:nvSpPr>
        <p:spPr>
          <a:xfrm>
            <a:off x="924561" y="1613090"/>
            <a:ext cx="10647296" cy="2677656"/>
          </a:xfrm>
          <a:prstGeom prst="rect">
            <a:avLst/>
          </a:prstGeom>
          <a:noFill/>
        </p:spPr>
        <p:txBody>
          <a:bodyPr wrap="square" rtlCol="0">
            <a:spAutoFit/>
          </a:bodyPr>
          <a:lstStyle/>
          <a:p>
            <a:pPr algn="just"/>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Bác Nhân, người chuyện làm đồ chơi cho trẻ em, là một người đáng trân trọng vì bác yêu nghề, yêu các bạn nhỏ. Những người như bác Nhân sẽ góp phần giữ gìn văn hóa dân tộc thông qua việc giữ gìn một loại đồ chơi dan gian cho tre em – tò he. Câu chuyện còn nói về tấm lòng đáng trân trọng nhất của một bạn nhỏ; tìm mọi cách để làm cho người mình </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p:cNvPicPr>
            <a:picLocks noChangeAspect="1"/>
          </p:cNvPicPr>
          <p:nvPr/>
        </p:nvPicPr>
        <p:blipFill>
          <a:blip r:embed="rId6"/>
          <a:stretch>
            <a:fillRect/>
          </a:stretch>
        </p:blipFill>
        <p:spPr>
          <a:xfrm>
            <a:off x="2991019" y="260142"/>
            <a:ext cx="6822015" cy="145707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12" name="图片 11" descr="E:\设计\PPT\图片3.png图片3"/>
          <p:cNvPicPr>
            <a:picLocks noChangeAspect="1"/>
          </p:cNvPicPr>
          <p:nvPr/>
        </p:nvPicPr>
        <p:blipFill>
          <a:blip r:embed="rId3"/>
          <a:srcRect/>
          <a:stretch>
            <a:fillRect/>
          </a:stretch>
        </p:blipFill>
        <p:spPr>
          <a:xfrm rot="5400000" flipV="1">
            <a:off x="-45402" y="45403"/>
            <a:ext cx="6877685" cy="6786880"/>
          </a:xfrm>
          <a:prstGeom prst="rect">
            <a:avLst/>
          </a:prstGeom>
        </p:spPr>
      </p:pic>
      <p:pic>
        <p:nvPicPr>
          <p:cNvPr id="118" name="图片 117" descr="E:\PPT\形状 2.png形状 2"/>
          <p:cNvPicPr>
            <a:picLocks noChangeAspect="1"/>
          </p:cNvPicPr>
          <p:nvPr/>
        </p:nvPicPr>
        <p:blipFill>
          <a:blip r:embed="rId4"/>
          <a:srcRect/>
          <a:stretch>
            <a:fillRect/>
          </a:stretch>
        </p:blipFill>
        <p:spPr>
          <a:xfrm>
            <a:off x="-83540" y="3295650"/>
            <a:ext cx="3780790" cy="3562350"/>
          </a:xfrm>
          <a:prstGeom prst="rect">
            <a:avLst/>
          </a:prstGeom>
        </p:spPr>
      </p:pic>
      <p:sp>
        <p:nvSpPr>
          <p:cNvPr id="19" name="任意多边形: 形状 40"/>
          <p:cNvSpPr/>
          <p:nvPr/>
        </p:nvSpPr>
        <p:spPr>
          <a:xfrm>
            <a:off x="5908515" y="39936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20" name="TextBox 19"/>
          <p:cNvSpPr txBox="1"/>
          <p:nvPr/>
        </p:nvSpPr>
        <p:spPr>
          <a:xfrm>
            <a:off x="6138636" y="45893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icrosoft YaHei" panose="020B0503020204020204" charset="-122"/>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icrosoft YaHei" panose="020B0503020204020204" charset="-122"/>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icrosoft YaHei" panose="020B0503020204020204" charset="-122"/>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icrosoft YaHei" panose="020B0503020204020204" charset="-122"/>
                <a:cs typeface="Calibri" panose="020F0502020204030204" pitchFamily="34" charset="0"/>
              </a:rPr>
              <a:t>lại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icrosoft YaHei" panose="020B0503020204020204" charset="-122"/>
              <a:cs typeface="Calibri" panose="020F0502020204030204" pitchFamily="34" charset="0"/>
            </a:endParaRPr>
          </a:p>
        </p:txBody>
      </p:sp>
      <p:pic>
        <p:nvPicPr>
          <p:cNvPr id="21" name="Picture 20" descr="A picture containing 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51132" y="257781"/>
            <a:ext cx="1078849" cy="845498"/>
          </a:xfrm>
          <a:prstGeom prst="rect">
            <a:avLst/>
          </a:prstGeom>
        </p:spPr>
      </p:pic>
      <p:pic>
        <p:nvPicPr>
          <p:cNvPr id="22" name="Picture 21" descr="Icon&#10;&#10;Description automatically generated with medium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8388" y="680530"/>
            <a:ext cx="594282" cy="547448"/>
          </a:xfrm>
          <a:prstGeom prst="rect">
            <a:avLst/>
          </a:prstGeom>
        </p:spPr>
      </p:pic>
      <p:pic>
        <p:nvPicPr>
          <p:cNvPr id="23" name="Picture 22" descr="A picture containing 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165620" y="257781"/>
            <a:ext cx="1078849" cy="845498"/>
          </a:xfrm>
          <a:prstGeom prst="rect">
            <a:avLst/>
          </a:prstGeom>
        </p:spPr>
      </p:pic>
      <p:sp>
        <p:nvSpPr>
          <p:cNvPr id="10" name="Rounded Rectangle 7"/>
          <p:cNvSpPr/>
          <p:nvPr/>
        </p:nvSpPr>
        <p:spPr>
          <a:xfrm>
            <a:off x="4215891" y="25177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pic>
        <p:nvPicPr>
          <p:cNvPr id="11" name="图片 6"/>
          <p:cNvPicPr>
            <a:picLocks noChangeAspect="1"/>
          </p:cNvPicPr>
          <p:nvPr/>
        </p:nvPicPr>
        <p:blipFill rotWithShape="1">
          <a:blip r:embed="rId7" cstate="print">
            <a:extLst>
              <a:ext uri="{28A0092B-C50C-407E-A947-70E740481C1C}">
                <a14:useLocalDpi xmlns:a14="http://schemas.microsoft.com/office/drawing/2010/main" val="0"/>
              </a:ext>
            </a:extLst>
          </a:blip>
          <a:srcRect t="46224" b="13559"/>
          <a:stretch>
            <a:fillRect/>
          </a:stretch>
        </p:blipFill>
        <p:spPr>
          <a:xfrm>
            <a:off x="8961120" y="5748126"/>
            <a:ext cx="3449719" cy="1109874"/>
          </a:xfrm>
          <a:prstGeom prst="rect">
            <a:avLst/>
          </a:prstGeom>
        </p:spPr>
      </p:pic>
      <p:sp>
        <p:nvSpPr>
          <p:cNvPr id="14" name="Rectangle 13"/>
          <p:cNvSpPr/>
          <p:nvPr/>
        </p:nvSpPr>
        <p:spPr>
          <a:xfrm>
            <a:off x="6153753" y="15741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sp>
        <p:nvSpPr>
          <p:cNvPr id="15" name="Rectangle 14"/>
          <p:cNvSpPr/>
          <p:nvPr/>
        </p:nvSpPr>
        <p:spPr>
          <a:xfrm>
            <a:off x="4968245" y="26247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sp>
        <p:nvSpPr>
          <p:cNvPr id="16" name="Oval 15"/>
          <p:cNvSpPr/>
          <p:nvPr/>
        </p:nvSpPr>
        <p:spPr>
          <a:xfrm>
            <a:off x="4356825" y="26651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sym typeface="Arial" panose="020B0604020202020204"/>
            </a:endParaRPr>
          </a:p>
        </p:txBody>
      </p:sp>
      <p:sp>
        <p:nvSpPr>
          <p:cNvPr id="17" name="Rounded Rectangle 9"/>
          <p:cNvSpPr/>
          <p:nvPr/>
        </p:nvSpPr>
        <p:spPr>
          <a:xfrm>
            <a:off x="4215891" y="34947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18" name="Rectangle 17"/>
          <p:cNvSpPr/>
          <p:nvPr/>
        </p:nvSpPr>
        <p:spPr>
          <a:xfrm>
            <a:off x="4968245" y="36017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sp>
        <p:nvSpPr>
          <p:cNvPr id="25" name="Oval 24"/>
          <p:cNvSpPr/>
          <p:nvPr/>
        </p:nvSpPr>
        <p:spPr>
          <a:xfrm>
            <a:off x="4356825" y="36421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sym typeface="Arial" panose="020B0604020202020204"/>
            </a:endParaRPr>
          </a:p>
        </p:txBody>
      </p:sp>
      <p:sp>
        <p:nvSpPr>
          <p:cNvPr id="26" name="Rounded Rectangle 12"/>
          <p:cNvSpPr/>
          <p:nvPr/>
        </p:nvSpPr>
        <p:spPr>
          <a:xfrm>
            <a:off x="4215890" y="45605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27" name="Rectangle 26"/>
          <p:cNvSpPr/>
          <p:nvPr/>
        </p:nvSpPr>
        <p:spPr>
          <a:xfrm>
            <a:off x="4968245" y="46674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a:sym typeface="Arial" panose="020B0604020202020204"/>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a:sym typeface="Arial" panose="020B0604020202020204"/>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a:sym typeface="Arial" panose="020B0604020202020204"/>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a:sym typeface="Arial" panose="020B0604020202020204"/>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a:sym typeface="Arial" panose="020B0604020202020204"/>
            </a:endParaRPr>
          </a:p>
        </p:txBody>
      </p:sp>
      <p:sp>
        <p:nvSpPr>
          <p:cNvPr id="28" name="Oval 27"/>
          <p:cNvSpPr/>
          <p:nvPr/>
        </p:nvSpPr>
        <p:spPr>
          <a:xfrm>
            <a:off x="4356825" y="47078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sym typeface="Arial" panose="020B0604020202020204"/>
            </a:endParaRPr>
          </a:p>
        </p:txBody>
      </p:sp>
      <p:pic>
        <p:nvPicPr>
          <p:cNvPr id="29" name="Picture 2" descr="Star Cartoon Images, Stock Photos &amp;amp; Vectors | Shutterstock"/>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8317653" y="24915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8288553" y="34801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ar Cartoon Images, Stock Photos &amp;amp; Vectors | Shutterstock"/>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553794" y="45990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down)">
                                      <p:cBhvr>
                                        <p:cTn id="12" dur="500"/>
                                        <p:tgtEl>
                                          <p:spTgt spid="1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000"/>
                                        <p:tgtEl>
                                          <p:spTgt spid="20"/>
                                        </p:tgtEl>
                                      </p:cBhvr>
                                    </p:animEffect>
                                  </p:childTnLst>
                                </p:cTn>
                              </p:par>
                              <p:par>
                                <p:cTn id="16" presetID="0" presetClass="path" presetSubtype="0" accel="50000" decel="50000" fill="hold" nodeType="withEffect">
                                  <p:stCondLst>
                                    <p:cond delay="0"/>
                                  </p:stCondLst>
                                  <p:childTnLst>
                                    <p:animMotion origin="layout" path="M 3.33333E-6 0.01297 L 3.33333E-6 0.0132 C 0.0026 0.00973 0.00468 0.0044 0.00794 0.00301 C 0.01341 0.00024 0.01927 0.00186 0.025 0.00093 C 0.02682 0.00047 0.02877 -0.00046 0.0306 -0.00115 C 0.03294 -0.00185 0.03515 -0.00254 0.0375 -0.00301 C 0.04544 -0.00208 0.05429 -0.00138 0.0625 0.00093 C 0.06614 0.00209 0.06705 0.00324 0.07044 0.00487 C 0.07304 0.00625 0.07565 0.00764 0.07838 0.00903 C 0.07981 0.00973 0.08138 0.01042 0.08294 0.01112 C 0.08632 0.0125 0.08984 0.0132 0.0931 0.01505 C 0.09661 0.01713 0.09987 0.02061 0.10338 0.02315 C 0.10833 0.02662 0.1108 0.02755 0.11588 0.02917 L 0.12942 0.03334 C 0.14635 0.02824 0.12682 0.03565 0.14205 0.02524 C 0.14492 0.02315 0.14817 0.02292 0.15104 0.02107 C 0.15573 0.01829 0.15768 0.0169 0.16354 0.01505 C 0.16653 0.01412 0.16966 0.01366 0.17265 0.01297 C 0.17382 0.01227 0.17487 0.01112 0.17604 0.01112 C 0.18515 0.01112 0.19427 0.01181 0.20338 0.01297 C 0.20455 0.0132 0.2056 0.01436 0.20677 0.01505 C 0.20833 0.01574 0.20976 0.01644 0.21132 0.01713 C 0.21393 0.01829 0.21666 0.01968 0.21927 0.02107 C 0.22083 0.02315 0.222 0.02593 0.22382 0.02709 C 0.22942 0.03125 0.23646 0.02824 0.24205 0.02709 C 0.24349 0.02593 0.24492 0.02408 0.24648 0.02315 C 0.24804 0.02223 0.24961 0.02199 0.25104 0.02107 C 0.25338 0.01991 0.25573 0.01852 0.25794 0.01713 C 0.26445 0.0125 0.2651 0.01019 0.27148 0.00903 C 0.2776 0.00787 0.28372 0.00764 0.28971 0.00695 C 0.29726 0.00764 0.30494 0.00764 0.3125 0.00903 C 0.31627 0.00973 0.31992 0.0125 0.32382 0.01297 C 0.32799 0.01366 0.33216 0.01412 0.33632 0.01505 C 0.33867 0.01551 0.34088 0.01644 0.3431 0.01713 C 0.34622 0.01783 0.34922 0.01852 0.35221 0.01899 L 0.36015 0.02315 C 0.36132 0.02385 0.3625 0.02454 0.36354 0.02524 C 0.3681 0.02709 0.37278 0.02801 0.37721 0.02917 C 0.37864 0.02894 0.38932 0.02894 0.3931 0.02524 C 0.39557 0.02269 0.39726 0.01829 0.4 0.01713 C 0.40221 0.01598 0.4056 0.01482 0.40794 0.01297 C 0.41367 0.0088 0.41054 0.00903 0.41367 0.00903 L 0.41132 0.00487 " pathEditMode="relative" rAng="0" ptsTypes="AAAAAAAAAAAAAAAAAAAAAAAAAAAAAAAAAAAAAAAAAAA">
                                      <p:cBhvr>
                                        <p:cTn id="17" dur="1000" fill="hold"/>
                                        <p:tgtEl>
                                          <p:spTgt spid="21"/>
                                        </p:tgtEl>
                                        <p:attrNameLst>
                                          <p:attrName>ppt_x</p:attrName>
                                          <p:attrName>ppt_y</p:attrName>
                                        </p:attrNameLst>
                                      </p:cBhvr>
                                      <p:rCtr x="20677" y="208"/>
                                    </p:animMotion>
                                  </p:childTnLst>
                                </p:cTn>
                              </p:par>
                              <p:par>
                                <p:cTn id="18" presetID="1" presetClass="entr" presetSubtype="0" fill="hold" nodeType="withEffect">
                                  <p:stCondLst>
                                    <p:cond delay="75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xit" presetSubtype="0" fill="hold" nodeType="withEffect">
                                  <p:stCondLst>
                                    <p:cond delay="750"/>
                                  </p:stCondLst>
                                  <p:childTnLst>
                                    <p:set>
                                      <p:cBhvr>
                                        <p:cTn id="21" dur="1" fill="hold">
                                          <p:stCondLst>
                                            <p:cond delay="0"/>
                                          </p:stCondLst>
                                        </p:cTn>
                                        <p:tgtEl>
                                          <p:spTgt spid="21"/>
                                        </p:tgtEl>
                                        <p:attrNameLst>
                                          <p:attrName>style.visibility</p:attrName>
                                        </p:attrNameLst>
                                      </p:cBhvr>
                                      <p:to>
                                        <p:strVal val="hidden"/>
                                      </p:to>
                                    </p:set>
                                  </p:childTnLst>
                                </p:cTn>
                              </p:par>
                              <p:par>
                                <p:cTn id="22" presetID="44" presetClass="path" presetSubtype="0" accel="50000" decel="50000" fill="hold" nodeType="withEffect">
                                  <p:stCondLst>
                                    <p:cond delay="750"/>
                                  </p:stCondLst>
                                  <p:childTnLst>
                                    <p:animMotion origin="layout" path="M -4.79167E-6 -0.00092 L 0.04662 -0.04097 C 0.05639 -0.05 0.07097 -0.05486 0.08633 -0.05486 C 0.10378 -0.05486 0.11771 -0.05 0.12748 -0.04097 L 0.17422 -0.00092 " pathEditMode="relative" rAng="0" ptsTypes="AAAAA">
                                      <p:cBhvr>
                                        <p:cTn id="23" dur="500" fill="hold"/>
                                        <p:tgtEl>
                                          <p:spTgt spid="23"/>
                                        </p:tgtEl>
                                        <p:attrNameLst>
                                          <p:attrName>ppt_x</p:attrName>
                                          <p:attrName>ppt_y</p:attrName>
                                        </p:attrNameLst>
                                      </p:cBhvr>
                                      <p:rCtr x="8711" y="-2708"/>
                                    </p:animMotion>
                                  </p:childTnLst>
                                </p:cTn>
                              </p:par>
                              <p:par>
                                <p:cTn id="24" presetID="42" presetClass="exit" presetSubtype="0" fill="hold" nodeType="withEffect">
                                  <p:stCondLst>
                                    <p:cond delay="1250"/>
                                  </p:stCondLst>
                                  <p:childTnLst>
                                    <p:animEffect transition="out" filter="fade">
                                      <p:cBhvr>
                                        <p:cTn id="25" dur="250"/>
                                        <p:tgtEl>
                                          <p:spTgt spid="23"/>
                                        </p:tgtEl>
                                      </p:cBhvr>
                                    </p:animEffect>
                                    <p:anim calcmode="lin" valueType="num">
                                      <p:cBhvr>
                                        <p:cTn id="26" dur="250"/>
                                        <p:tgtEl>
                                          <p:spTgt spid="23"/>
                                        </p:tgtEl>
                                        <p:attrNameLst>
                                          <p:attrName>ppt_x</p:attrName>
                                        </p:attrNameLst>
                                      </p:cBhvr>
                                      <p:tavLst>
                                        <p:tav tm="0">
                                          <p:val>
                                            <p:strVal val="ppt_x"/>
                                          </p:val>
                                        </p:tav>
                                        <p:tav tm="100000">
                                          <p:val>
                                            <p:strVal val="ppt_x"/>
                                          </p:val>
                                        </p:tav>
                                      </p:tavLst>
                                    </p:anim>
                                    <p:anim calcmode="lin" valueType="num">
                                      <p:cBhvr>
                                        <p:cTn id="27" dur="250"/>
                                        <p:tgtEl>
                                          <p:spTgt spid="23"/>
                                        </p:tgtEl>
                                        <p:attrNameLst>
                                          <p:attrName>ppt_y</p:attrName>
                                        </p:attrNameLst>
                                      </p:cBhvr>
                                      <p:tavLst>
                                        <p:tav tm="0">
                                          <p:val>
                                            <p:strVal val="ppt_y"/>
                                          </p:val>
                                        </p:tav>
                                        <p:tav tm="100000">
                                          <p:val>
                                            <p:strVal val="ppt_y+.1"/>
                                          </p:val>
                                        </p:tav>
                                      </p:tavLst>
                                    </p:anim>
                                    <p:set>
                                      <p:cBhvr>
                                        <p:cTn id="28" dur="1" fill="hold">
                                          <p:stCondLst>
                                            <p:cond delay="249"/>
                                          </p:stCondLst>
                                        </p:cTn>
                                        <p:tgtEl>
                                          <p:spTgt spid="23"/>
                                        </p:tgtEl>
                                        <p:attrNameLst>
                                          <p:attrName>style.visibility</p:attrName>
                                        </p:attrNameLst>
                                      </p:cBhvr>
                                      <p:to>
                                        <p:strVal val="hidden"/>
                                      </p:to>
                                    </p:set>
                                  </p:childTnLst>
                                </p:cTn>
                              </p:par>
                              <p:par>
                                <p:cTn id="29" presetID="1" presetClass="exit" presetSubtype="0" fill="hold" nodeType="withEffect">
                                  <p:stCondLst>
                                    <p:cond delay="125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animBg="1"/>
      <p:bldP spid="14" grpId="0"/>
      <p:bldP spid="15" grpId="0"/>
      <p:bldP spid="16" grpId="0" animBg="1"/>
      <p:bldP spid="17" grpId="0" animBg="1"/>
      <p:bldP spid="18" grpId="0"/>
      <p:bldP spid="25" grpId="0" animBg="1"/>
      <p:bldP spid="26" grpId="0" animBg="1"/>
      <p:bldP spid="27" grpId="0"/>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9"/>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a:fillRect/>
          </a:stretch>
        </p:blipFill>
        <p:spPr>
          <a:xfrm>
            <a:off x="-507232" y="-290802"/>
            <a:ext cx="1733550" cy="1536906"/>
          </a:xfrm>
          <a:prstGeom prst="rect">
            <a:avLst/>
          </a:prstGeom>
        </p:spPr>
      </p:pic>
      <p:pic>
        <p:nvPicPr>
          <p:cNvPr id="21"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p:cNvSpPr txBox="1"/>
          <p:nvPr/>
        </p:nvSpPr>
        <p:spPr>
          <a:xfrm>
            <a:off x="238113" y="152400"/>
            <a:ext cx="11805920"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them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412138"/>
            <a:ext cx="12206605" cy="4445860"/>
          </a:xfrm>
          <a:prstGeom prst="rect">
            <a:avLst/>
          </a:prstGeom>
        </p:spPr>
      </p:pic>
      <p:grpSp>
        <p:nvGrpSpPr>
          <p:cNvPr id="84" name="组合 83"/>
          <p:cNvGrpSpPr/>
          <p:nvPr/>
        </p:nvGrpSpPr>
        <p:grpSpPr>
          <a:xfrm>
            <a:off x="-635" y="3690620"/>
            <a:ext cx="12192350" cy="3167380"/>
            <a:chOff x="-1" y="6744"/>
            <a:chExt cx="15613" cy="4056"/>
          </a:xfrm>
        </p:grpSpPr>
        <p:pic>
          <p:nvPicPr>
            <p:cNvPr id="48" name="图片 47"/>
            <p:cNvPicPr>
              <a:picLocks noChangeAspect="1"/>
            </p:cNvPicPr>
            <p:nvPr/>
          </p:nvPicPr>
          <p:blipFill rotWithShape="1">
            <a:blip r:embed="rId4"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4" cstate="screen"/>
            <a:srcRect r="23940"/>
            <a:stretch>
              <a:fillRect/>
            </a:stretch>
          </p:blipFill>
          <p:spPr>
            <a:xfrm flipH="1">
              <a:off x="1351" y="6744"/>
              <a:ext cx="14261" cy="4056"/>
            </a:xfrm>
            <a:prstGeom prst="rect">
              <a:avLst/>
            </a:prstGeom>
          </p:spPr>
        </p:pic>
      </p:grpSp>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Microsoft YaHei" panose="020B0503020204020204" charset="-122"/>
                    <a:cs typeface="+mn-cs"/>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Microsoft YaHei" panose="020B0503020204020204" charset="-122"/>
                    <a:cs typeface="+mn-cs"/>
                  </a:endParaRPr>
                </a:p>
              </p:txBody>
            </p:sp>
          </p:grpSp>
        </p:grpSp>
      </p:grpSp>
      <p:pic>
        <p:nvPicPr>
          <p:cNvPr id="47" name="Picture 46"/>
          <p:cNvPicPr>
            <a:picLocks noChangeAspect="1"/>
          </p:cNvPicPr>
          <p:nvPr/>
        </p:nvPicPr>
        <p:blipFill>
          <a:blip r:embed="rId6"/>
          <a:stretch>
            <a:fillRect/>
          </a:stretch>
        </p:blipFill>
        <p:spPr>
          <a:xfrm>
            <a:off x="1516753" y="972053"/>
            <a:ext cx="8967993" cy="3048264"/>
          </a:xfrm>
          <a:prstGeom prst="rect">
            <a:avLst/>
          </a:prstGeom>
        </p:spPr>
      </p:pic>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randombar(horizontal)">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7C1"/>
        </a:solidFill>
        <a:effectLst/>
      </p:bgPr>
    </p:bg>
    <p:spTree>
      <p:nvGrpSpPr>
        <p:cNvPr id="1" name=""/>
        <p:cNvGrpSpPr/>
        <p:nvPr/>
      </p:nvGrpSpPr>
      <p:grpSpPr>
        <a:xfrm>
          <a:off x="0" y="0"/>
          <a:ext cx="0" cy="0"/>
          <a:chOff x="0" y="0"/>
          <a:chExt cx="0" cy="0"/>
        </a:xfrm>
      </p:grpSpPr>
      <p:grpSp>
        <p:nvGrpSpPr>
          <p:cNvPr id="3" name="组合 2"/>
          <p:cNvGrpSpPr/>
          <p:nvPr/>
        </p:nvGrpSpPr>
        <p:grpSpPr>
          <a:xfrm>
            <a:off x="-635" y="3690620"/>
            <a:ext cx="12192350" cy="3167380"/>
            <a:chOff x="-1" y="6744"/>
            <a:chExt cx="15613" cy="4056"/>
          </a:xfrm>
        </p:grpSpPr>
        <p:pic>
          <p:nvPicPr>
            <p:cNvPr id="14" name="图片 13"/>
            <p:cNvPicPr>
              <a:picLocks noChangeAspect="1"/>
            </p:cNvPicPr>
            <p:nvPr/>
          </p:nvPicPr>
          <p:blipFill rotWithShape="1">
            <a:blip r:embed="rId3" cstate="screen"/>
            <a:srcRect r="23940"/>
            <a:stretch>
              <a:fillRect/>
            </a:stretch>
          </p:blipFill>
          <p:spPr>
            <a:xfrm>
              <a:off x="-1" y="6744"/>
              <a:ext cx="14261" cy="4056"/>
            </a:xfrm>
            <a:prstGeom prst="rect">
              <a:avLst/>
            </a:prstGeom>
          </p:spPr>
        </p:pic>
        <p:pic>
          <p:nvPicPr>
            <p:cNvPr id="16" name="图片 15"/>
            <p:cNvPicPr>
              <a:picLocks noChangeAspect="1"/>
            </p:cNvPicPr>
            <p:nvPr/>
          </p:nvPicPr>
          <p:blipFill rotWithShape="1">
            <a:blip r:embed="rId3" cstate="screen"/>
            <a:srcRect r="23940"/>
            <a:stretch>
              <a:fillRect/>
            </a:stretch>
          </p:blipFill>
          <p:spPr>
            <a:xfrm flipH="1">
              <a:off x="1351" y="6744"/>
              <a:ext cx="14261" cy="4056"/>
            </a:xfrm>
            <a:prstGeom prst="rect">
              <a:avLst/>
            </a:prstGeom>
          </p:spPr>
        </p:pic>
      </p:grpSp>
      <p:pic>
        <p:nvPicPr>
          <p:cNvPr id="4" name="图片 3" descr="E:\设计\PPT\图片3.png图片3"/>
          <p:cNvPicPr>
            <a:picLocks noChangeAspect="1"/>
          </p:cNvPicPr>
          <p:nvPr/>
        </p:nvPicPr>
        <p:blipFill>
          <a:blip r:embed="rId4"/>
          <a:srcRect/>
          <a:stretch>
            <a:fillRect/>
          </a:stretch>
        </p:blipFill>
        <p:spPr>
          <a:xfrm>
            <a:off x="0" y="1270"/>
            <a:ext cx="12206605" cy="5834380"/>
          </a:xfrm>
          <a:prstGeom prst="rect">
            <a:avLst/>
          </a:prstGeom>
        </p:spPr>
      </p:pic>
      <p:pic>
        <p:nvPicPr>
          <p:cNvPr id="2" name="图片 1" descr="D:\资料\图片1.png图片1"/>
          <p:cNvPicPr>
            <a:picLocks noChangeAspect="1"/>
          </p:cNvPicPr>
          <p:nvPr/>
        </p:nvPicPr>
        <p:blipFill>
          <a:blip r:embed="rId5"/>
          <a:srcRect/>
          <a:stretch>
            <a:fillRect/>
          </a:stretch>
        </p:blipFill>
        <p:spPr>
          <a:xfrm>
            <a:off x="3561080" y="1160145"/>
            <a:ext cx="5084445" cy="2498725"/>
          </a:xfrm>
          <a:prstGeom prst="rect">
            <a:avLst/>
          </a:prstGeom>
          <a:effectLst/>
        </p:spPr>
      </p:pic>
      <p:grpSp>
        <p:nvGrpSpPr>
          <p:cNvPr id="119" name="组合 118"/>
          <p:cNvGrpSpPr/>
          <p:nvPr/>
        </p:nvGrpSpPr>
        <p:grpSpPr>
          <a:xfrm>
            <a:off x="-708025" y="-1741805"/>
            <a:ext cx="13550900" cy="3722370"/>
            <a:chOff x="-1115" y="-2743"/>
            <a:chExt cx="21340" cy="5862"/>
          </a:xfrm>
        </p:grpSpPr>
        <p:grpSp>
          <p:nvGrpSpPr>
            <p:cNvPr id="120" name="组合 119"/>
            <p:cNvGrpSpPr/>
            <p:nvPr/>
          </p:nvGrpSpPr>
          <p:grpSpPr>
            <a:xfrm>
              <a:off x="-1115" y="-2743"/>
              <a:ext cx="5754" cy="5862"/>
              <a:chOff x="-1115" y="-2668"/>
              <a:chExt cx="5754" cy="5862"/>
            </a:xfrm>
          </p:grpSpPr>
          <p:sp>
            <p:nvSpPr>
              <p:cNvPr id="121" name="等腰三角形 12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nvGrpSpPr>
              <p:cNvPr id="122" name="组合 121"/>
              <p:cNvGrpSpPr/>
              <p:nvPr/>
            </p:nvGrpSpPr>
            <p:grpSpPr>
              <a:xfrm>
                <a:off x="-1115" y="-2668"/>
                <a:ext cx="5755" cy="5862"/>
                <a:chOff x="-3487" y="-3690"/>
                <a:chExt cx="7948" cy="8096"/>
              </a:xfrm>
            </p:grpSpPr>
            <p:grpSp>
              <p:nvGrpSpPr>
                <p:cNvPr id="123" name="组合 122"/>
                <p:cNvGrpSpPr/>
                <p:nvPr/>
              </p:nvGrpSpPr>
              <p:grpSpPr>
                <a:xfrm>
                  <a:off x="-478" y="140"/>
                  <a:ext cx="4939" cy="4266"/>
                  <a:chOff x="-478" y="140"/>
                  <a:chExt cx="4939" cy="4266"/>
                </a:xfrm>
              </p:grpSpPr>
              <p:sp>
                <p:nvSpPr>
                  <p:cNvPr id="124" name="等腰三角形 12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25" name="等腰三角形 12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26" name="等腰三角形 12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27" name="等腰三角形 12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28" name="等腰三角形 12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sp>
              <p:nvSpPr>
                <p:cNvPr id="129" name="弧形 12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Microsoft YaHei" panose="020B0503020204020204" charset="-122"/>
                    <a:cs typeface="+mn-cs"/>
                  </a:endParaRPr>
                </a:p>
              </p:txBody>
            </p:sp>
          </p:grpSp>
        </p:grpSp>
        <p:grpSp>
          <p:nvGrpSpPr>
            <p:cNvPr id="130" name="组合 129"/>
            <p:cNvGrpSpPr/>
            <p:nvPr/>
          </p:nvGrpSpPr>
          <p:grpSpPr>
            <a:xfrm flipH="1">
              <a:off x="14471" y="-2743"/>
              <a:ext cx="5754" cy="5862"/>
              <a:chOff x="-1115" y="-2668"/>
              <a:chExt cx="5754" cy="5862"/>
            </a:xfrm>
          </p:grpSpPr>
          <p:sp>
            <p:nvSpPr>
              <p:cNvPr id="131" name="等腰三角形 13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nvGrpSpPr>
              <p:cNvPr id="132" name="组合 131"/>
              <p:cNvGrpSpPr/>
              <p:nvPr/>
            </p:nvGrpSpPr>
            <p:grpSpPr>
              <a:xfrm>
                <a:off x="-1115" y="-2668"/>
                <a:ext cx="5755" cy="5862"/>
                <a:chOff x="-3487" y="-3690"/>
                <a:chExt cx="7948" cy="8096"/>
              </a:xfrm>
            </p:grpSpPr>
            <p:grpSp>
              <p:nvGrpSpPr>
                <p:cNvPr id="133" name="组合 132"/>
                <p:cNvGrpSpPr/>
                <p:nvPr/>
              </p:nvGrpSpPr>
              <p:grpSpPr>
                <a:xfrm>
                  <a:off x="-478" y="140"/>
                  <a:ext cx="4939" cy="4266"/>
                  <a:chOff x="-478" y="140"/>
                  <a:chExt cx="4939" cy="4266"/>
                </a:xfrm>
              </p:grpSpPr>
              <p:sp>
                <p:nvSpPr>
                  <p:cNvPr id="134" name="等腰三角形 13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35" name="等腰三角形 13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36" name="等腰三角形 13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37" name="等腰三角形 13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38" name="等腰三角形 13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sp>
              <p:nvSpPr>
                <p:cNvPr id="139" name="弧形 13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Microsoft YaHei" panose="020B0503020204020204" charset="-122"/>
                    <a:cs typeface="+mn-cs"/>
                  </a:endParaRPr>
                </a:p>
              </p:txBody>
            </p:sp>
          </p:grpSp>
        </p:grpSp>
      </p:grpSp>
      <p:pic>
        <p:nvPicPr>
          <p:cNvPr id="6" name="Picture 5"/>
          <p:cNvPicPr>
            <a:picLocks noChangeAspect="1"/>
          </p:cNvPicPr>
          <p:nvPr/>
        </p:nvPicPr>
        <p:blipFill>
          <a:blip r:embed="rId6"/>
          <a:stretch>
            <a:fillRect/>
          </a:stretch>
        </p:blipFill>
        <p:spPr>
          <a:xfrm>
            <a:off x="2246393" y="3597362"/>
            <a:ext cx="7669433" cy="235326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1000"/>
                                        <p:tgtEl>
                                          <p:spTgt spid="119"/>
                                        </p:tgtEl>
                                      </p:cBhvr>
                                    </p:animEffect>
                                    <p:anim calcmode="lin" valueType="num">
                                      <p:cBhvr>
                                        <p:cTn id="19" dur="1000" fill="hold"/>
                                        <p:tgtEl>
                                          <p:spTgt spid="119"/>
                                        </p:tgtEl>
                                        <p:attrNameLst>
                                          <p:attrName>ppt_x</p:attrName>
                                        </p:attrNameLst>
                                      </p:cBhvr>
                                      <p:tavLst>
                                        <p:tav tm="0">
                                          <p:val>
                                            <p:strVal val="#ppt_x"/>
                                          </p:val>
                                        </p:tav>
                                        <p:tav tm="100000">
                                          <p:val>
                                            <p:strVal val="#ppt_x"/>
                                          </p:val>
                                        </p:tav>
                                      </p:tavLst>
                                    </p:anim>
                                    <p:anim calcmode="lin" valueType="num">
                                      <p:cBhvr>
                                        <p:cTn id="20"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7C1"/>
        </a:solidFill>
        <a:effectLst/>
      </p:bgPr>
    </p:bg>
    <p:spTree>
      <p:nvGrpSpPr>
        <p:cNvPr id="1" name=""/>
        <p:cNvGrpSpPr/>
        <p:nvPr/>
      </p:nvGrpSpPr>
      <p:grpSpPr>
        <a:xfrm>
          <a:off x="0" y="0"/>
          <a:ext cx="0" cy="0"/>
          <a:chOff x="0" y="0"/>
          <a:chExt cx="0" cy="0"/>
        </a:xfrm>
      </p:grpSpPr>
      <p:grpSp>
        <p:nvGrpSpPr>
          <p:cNvPr id="3" name="组合 2"/>
          <p:cNvGrpSpPr/>
          <p:nvPr/>
        </p:nvGrpSpPr>
        <p:grpSpPr>
          <a:xfrm>
            <a:off x="-635" y="3690620"/>
            <a:ext cx="12192350" cy="3167380"/>
            <a:chOff x="-1" y="6744"/>
            <a:chExt cx="15613" cy="4056"/>
          </a:xfrm>
        </p:grpSpPr>
        <p:pic>
          <p:nvPicPr>
            <p:cNvPr id="14" name="图片 13"/>
            <p:cNvPicPr>
              <a:picLocks noChangeAspect="1"/>
            </p:cNvPicPr>
            <p:nvPr/>
          </p:nvPicPr>
          <p:blipFill rotWithShape="1">
            <a:blip r:embed="rId3" cstate="screen"/>
            <a:srcRect r="23940"/>
            <a:stretch>
              <a:fillRect/>
            </a:stretch>
          </p:blipFill>
          <p:spPr>
            <a:xfrm>
              <a:off x="-1" y="6744"/>
              <a:ext cx="14261" cy="4056"/>
            </a:xfrm>
            <a:prstGeom prst="rect">
              <a:avLst/>
            </a:prstGeom>
          </p:spPr>
        </p:pic>
        <p:pic>
          <p:nvPicPr>
            <p:cNvPr id="16" name="图片 15"/>
            <p:cNvPicPr>
              <a:picLocks noChangeAspect="1"/>
            </p:cNvPicPr>
            <p:nvPr/>
          </p:nvPicPr>
          <p:blipFill rotWithShape="1">
            <a:blip r:embed="rId3" cstate="screen"/>
            <a:srcRect r="23940"/>
            <a:stretch>
              <a:fillRect/>
            </a:stretch>
          </p:blipFill>
          <p:spPr>
            <a:xfrm flipH="1">
              <a:off x="1351" y="6744"/>
              <a:ext cx="14261" cy="4056"/>
            </a:xfrm>
            <a:prstGeom prst="rect">
              <a:avLst/>
            </a:prstGeom>
          </p:spPr>
        </p:pic>
      </p:grpSp>
      <p:pic>
        <p:nvPicPr>
          <p:cNvPr id="4" name="图片 3" descr="E:\设计\PPT\图片3.png图片3"/>
          <p:cNvPicPr>
            <a:picLocks noChangeAspect="1"/>
          </p:cNvPicPr>
          <p:nvPr/>
        </p:nvPicPr>
        <p:blipFill>
          <a:blip r:embed="rId4"/>
          <a:srcRect/>
          <a:stretch>
            <a:fillRect/>
          </a:stretch>
        </p:blipFill>
        <p:spPr>
          <a:xfrm>
            <a:off x="0" y="1270"/>
            <a:ext cx="12206605" cy="5834380"/>
          </a:xfrm>
          <a:prstGeom prst="rect">
            <a:avLst/>
          </a:prstGeom>
        </p:spPr>
      </p:pic>
      <p:grpSp>
        <p:nvGrpSpPr>
          <p:cNvPr id="119" name="组合 118"/>
          <p:cNvGrpSpPr/>
          <p:nvPr/>
        </p:nvGrpSpPr>
        <p:grpSpPr>
          <a:xfrm>
            <a:off x="-708025" y="-1741805"/>
            <a:ext cx="13550900" cy="3722370"/>
            <a:chOff x="-1115" y="-2743"/>
            <a:chExt cx="21340" cy="5862"/>
          </a:xfrm>
        </p:grpSpPr>
        <p:grpSp>
          <p:nvGrpSpPr>
            <p:cNvPr id="120" name="组合 119"/>
            <p:cNvGrpSpPr/>
            <p:nvPr/>
          </p:nvGrpSpPr>
          <p:grpSpPr>
            <a:xfrm>
              <a:off x="-1115" y="-2743"/>
              <a:ext cx="5754" cy="5862"/>
              <a:chOff x="-1115" y="-2668"/>
              <a:chExt cx="5754" cy="5862"/>
            </a:xfrm>
          </p:grpSpPr>
          <p:sp>
            <p:nvSpPr>
              <p:cNvPr id="121" name="等腰三角形 12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nvGrpSpPr>
              <p:cNvPr id="122" name="组合 121"/>
              <p:cNvGrpSpPr/>
              <p:nvPr/>
            </p:nvGrpSpPr>
            <p:grpSpPr>
              <a:xfrm>
                <a:off x="-1115" y="-2668"/>
                <a:ext cx="5755" cy="5862"/>
                <a:chOff x="-3487" y="-3690"/>
                <a:chExt cx="7948" cy="8096"/>
              </a:xfrm>
            </p:grpSpPr>
            <p:grpSp>
              <p:nvGrpSpPr>
                <p:cNvPr id="123" name="组合 122"/>
                <p:cNvGrpSpPr/>
                <p:nvPr/>
              </p:nvGrpSpPr>
              <p:grpSpPr>
                <a:xfrm>
                  <a:off x="-478" y="140"/>
                  <a:ext cx="4939" cy="4266"/>
                  <a:chOff x="-478" y="140"/>
                  <a:chExt cx="4939" cy="4266"/>
                </a:xfrm>
              </p:grpSpPr>
              <p:sp>
                <p:nvSpPr>
                  <p:cNvPr id="124" name="等腰三角形 12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25" name="等腰三角形 12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26" name="等腰三角形 12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27" name="等腰三角形 12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28" name="等腰三角形 12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sp>
              <p:nvSpPr>
                <p:cNvPr id="129" name="弧形 12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Microsoft YaHei" panose="020B0503020204020204" charset="-122"/>
                    <a:cs typeface="+mn-cs"/>
                  </a:endParaRPr>
                </a:p>
              </p:txBody>
            </p:sp>
          </p:grpSp>
        </p:grpSp>
        <p:grpSp>
          <p:nvGrpSpPr>
            <p:cNvPr id="130" name="组合 129"/>
            <p:cNvGrpSpPr/>
            <p:nvPr/>
          </p:nvGrpSpPr>
          <p:grpSpPr>
            <a:xfrm flipH="1">
              <a:off x="14471" y="-2743"/>
              <a:ext cx="5754" cy="5862"/>
              <a:chOff x="-1115" y="-2668"/>
              <a:chExt cx="5754" cy="5862"/>
            </a:xfrm>
          </p:grpSpPr>
          <p:sp>
            <p:nvSpPr>
              <p:cNvPr id="131" name="等腰三角形 13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nvGrpSpPr>
              <p:cNvPr id="132" name="组合 131"/>
              <p:cNvGrpSpPr/>
              <p:nvPr/>
            </p:nvGrpSpPr>
            <p:grpSpPr>
              <a:xfrm>
                <a:off x="-1115" y="-2668"/>
                <a:ext cx="5755" cy="5862"/>
                <a:chOff x="-3487" y="-3690"/>
                <a:chExt cx="7948" cy="8096"/>
              </a:xfrm>
            </p:grpSpPr>
            <p:grpSp>
              <p:nvGrpSpPr>
                <p:cNvPr id="133" name="组合 132"/>
                <p:cNvGrpSpPr/>
                <p:nvPr/>
              </p:nvGrpSpPr>
              <p:grpSpPr>
                <a:xfrm>
                  <a:off x="-478" y="140"/>
                  <a:ext cx="4939" cy="4266"/>
                  <a:chOff x="-478" y="140"/>
                  <a:chExt cx="4939" cy="4266"/>
                </a:xfrm>
              </p:grpSpPr>
              <p:sp>
                <p:nvSpPr>
                  <p:cNvPr id="134" name="等腰三角形 13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35" name="等腰三角形 13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36" name="等腰三角形 13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37" name="等腰三角形 13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138" name="等腰三角形 13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grpSp>
            <p:sp>
              <p:nvSpPr>
                <p:cNvPr id="139" name="弧形 13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Microsoft YaHei" panose="020B0503020204020204" charset="-122"/>
                    <a:cs typeface="+mn-cs"/>
                  </a:endParaRPr>
                </a:p>
              </p:txBody>
            </p:sp>
          </p:grpSp>
        </p:grpSp>
      </p:grpSp>
      <p:grpSp>
        <p:nvGrpSpPr>
          <p:cNvPr id="29" name="Group 28"/>
          <p:cNvGrpSpPr/>
          <p:nvPr/>
        </p:nvGrpSpPr>
        <p:grpSpPr>
          <a:xfrm>
            <a:off x="3095350" y="989452"/>
            <a:ext cx="6504535" cy="4355855"/>
            <a:chOff x="2696657" y="669430"/>
            <a:chExt cx="6504535" cy="4355855"/>
          </a:xfrm>
        </p:grpSpPr>
        <p:pic>
          <p:nvPicPr>
            <p:cNvPr id="30" name="图片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31" name="Rounded Rectangle 27"/>
            <p:cNvSpPr/>
            <p:nvPr/>
          </p:nvSpPr>
          <p:spPr>
            <a:xfrm>
              <a:off x="2696657" y="1785307"/>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32" name="Picture 31"/>
            <p:cNvPicPr>
              <a:picLocks noChangeAspect="1"/>
            </p:cNvPicPr>
            <p:nvPr/>
          </p:nvPicPr>
          <p:blipFill>
            <a:blip r:embed="rId6"/>
            <a:stretch>
              <a:fillRect/>
            </a:stretch>
          </p:blipFill>
          <p:spPr>
            <a:xfrm>
              <a:off x="2964673" y="2115274"/>
              <a:ext cx="5968501" cy="2780017"/>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anim calcmode="lin" valueType="num">
                                      <p:cBhvr>
                                        <p:cTn id="13" dur="1000" fill="hold"/>
                                        <p:tgtEl>
                                          <p:spTgt spid="119"/>
                                        </p:tgtEl>
                                        <p:attrNameLst>
                                          <p:attrName>ppt_x</p:attrName>
                                        </p:attrNameLst>
                                      </p:cBhvr>
                                      <p:tavLst>
                                        <p:tav tm="0">
                                          <p:val>
                                            <p:strVal val="#ppt_x"/>
                                          </p:val>
                                        </p:tav>
                                        <p:tav tm="100000">
                                          <p:val>
                                            <p:strVal val="#ppt_x"/>
                                          </p:val>
                                        </p:tav>
                                      </p:tavLst>
                                    </p:anim>
                                    <p:anim calcmode="lin" valueType="num">
                                      <p:cBhvr>
                                        <p:cTn id="1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38" name="圆角矩形 37"/>
          <p:cNvSpPr/>
          <p:nvPr/>
        </p:nvSpPr>
        <p:spPr>
          <a:xfrm>
            <a:off x="417830" y="304800"/>
            <a:ext cx="11356340" cy="63500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9" name="图片 9"/>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a:fillRect/>
          </a:stretch>
        </p:blipFill>
        <p:spPr>
          <a:xfrm>
            <a:off x="-461442" y="1473575"/>
            <a:ext cx="1733550" cy="1536906"/>
          </a:xfrm>
          <a:prstGeom prst="rect">
            <a:avLst/>
          </a:prstGeom>
        </p:spPr>
      </p:pic>
      <p:pic>
        <p:nvPicPr>
          <p:cNvPr id="20"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57065" t="65100" r="9338" b="10955"/>
          <a:stretch>
            <a:fillRect/>
          </a:stretch>
        </p:blipFill>
        <p:spPr>
          <a:xfrm>
            <a:off x="10242673" y="1641832"/>
            <a:ext cx="1536192" cy="1642172"/>
          </a:xfrm>
          <a:prstGeom prst="rect">
            <a:avLst/>
          </a:prstGeom>
        </p:spPr>
      </p:pic>
      <p:pic>
        <p:nvPicPr>
          <p:cNvPr id="21"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3" name="Rectangle 22"/>
          <p:cNvSpPr/>
          <p:nvPr/>
        </p:nvSpPr>
        <p:spPr>
          <a:xfrm>
            <a:off x="2393351" y="364935"/>
            <a:ext cx="7304054"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panose="020F0502020204030204"/>
                <a:ea typeface="+mn-ea"/>
                <a:cs typeface="+mn-cs"/>
              </a:rPr>
              <a:t>Lắng</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panose="020F0502020204030204"/>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panose="020F0502020204030204"/>
                <a:ea typeface="+mn-ea"/>
                <a:cs typeface="+mn-cs"/>
              </a:rPr>
              <a:t>nghe</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panose="020F0502020204030204"/>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panose="020F0502020204030204"/>
                <a:ea typeface="+mn-ea"/>
                <a:cs typeface="+mn-cs"/>
              </a:rPr>
              <a:t>đọc</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panose="020F0502020204030204"/>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panose="020F0502020204030204"/>
                <a:ea typeface="+mn-ea"/>
                <a:cs typeface="+mn-cs"/>
              </a:rPr>
              <a:t>mẫu</a:t>
            </a:r>
            <a:endPar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panose="020F0502020204030204"/>
              <a:ea typeface="+mn-ea"/>
              <a:cs typeface="+mn-cs"/>
            </a:endParaRPr>
          </a:p>
        </p:txBody>
      </p:sp>
      <p:sp>
        <p:nvSpPr>
          <p:cNvPr id="24" name="TextBox 28"/>
          <p:cNvSpPr txBox="1"/>
          <p:nvPr/>
        </p:nvSpPr>
        <p:spPr>
          <a:xfrm>
            <a:off x="4514094" y="4555738"/>
            <a:ext cx="3062569" cy="2014597"/>
          </a:xfrm>
          <a:prstGeom prst="cloud">
            <a:avLst/>
          </a:prstGeom>
          <a:solidFill>
            <a:srgbClr val="CC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uLnTx/>
                <a:uFillTx/>
                <a:latin typeface="Calibri" panose="020F0502020204030204"/>
                <a:ea typeface="inpin heiti" charset="-122"/>
                <a:cs typeface="Calibri" panose="020F0502020204030204" pitchFamily="34" charset="0"/>
              </a:rPr>
              <a:t>MẮT DÕI</a:t>
            </a:r>
            <a:endParaRPr kumimoji="0" lang="zh-CN" altLang="en-US" sz="4000" b="1" i="0" u="none" strike="noStrike" kern="1200" cap="none" spc="0" normalizeH="0" baseline="0" noProof="0" dirty="0">
              <a:ln>
                <a:noFill/>
              </a:ln>
              <a:solidFill>
                <a:prstClr val="black"/>
              </a:solidFill>
              <a:effectLst/>
              <a:uLnTx/>
              <a:uFillTx/>
              <a:latin typeface="Calibri" panose="020F0502020204030204"/>
              <a:ea typeface="inpin heiti" charset="-122"/>
              <a:cs typeface="Calibri" panose="020F0502020204030204" pitchFamily="34" charset="0"/>
            </a:endParaRPr>
          </a:p>
        </p:txBody>
      </p:sp>
      <p:sp>
        <p:nvSpPr>
          <p:cNvPr id="25" name="TextBox 28"/>
          <p:cNvSpPr txBox="1"/>
          <p:nvPr/>
        </p:nvSpPr>
        <p:spPr>
          <a:xfrm>
            <a:off x="8264626" y="1684254"/>
            <a:ext cx="3161025" cy="2014597"/>
          </a:xfrm>
          <a:prstGeom prst="cloud">
            <a:avLst/>
          </a:prstGeom>
          <a:solidFill>
            <a:srgbClr val="FFE2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prstClr val="black"/>
                </a:solidFill>
                <a:effectLst/>
                <a:uLnTx/>
                <a:uFillTx/>
                <a:latin typeface="Calibri" panose="020F0502020204030204"/>
                <a:ea typeface="inpin heiti" charset="-122"/>
                <a:cs typeface="Calibri" panose="020F0502020204030204" pitchFamily="34" charset="0"/>
              </a:rPr>
              <a:t>TAI NGHE</a:t>
            </a:r>
            <a:endParaRPr kumimoji="0" lang="zh-CN" altLang="en-US" sz="4000" b="1" i="0" u="none" strike="noStrike" kern="0" cap="none" spc="0" normalizeH="0" baseline="0" noProof="0" dirty="0">
              <a:ln>
                <a:noFill/>
              </a:ln>
              <a:solidFill>
                <a:prstClr val="black"/>
              </a:solidFill>
              <a:effectLst/>
              <a:uLnTx/>
              <a:uFillTx/>
              <a:latin typeface="Calibri" panose="020F0502020204030204"/>
              <a:ea typeface="inpin heiti" charset="-122"/>
              <a:cs typeface="Calibri" panose="020F0502020204030204" pitchFamily="34" charset="0"/>
            </a:endParaRPr>
          </a:p>
        </p:txBody>
      </p:sp>
      <p:sp>
        <p:nvSpPr>
          <p:cNvPr id="26" name="TextBox 28"/>
          <p:cNvSpPr txBox="1"/>
          <p:nvPr/>
        </p:nvSpPr>
        <p:spPr>
          <a:xfrm>
            <a:off x="1316621" y="1806525"/>
            <a:ext cx="2313101" cy="201459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prstClr val="black"/>
                </a:solidFill>
                <a:effectLst/>
                <a:uLnTx/>
                <a:uFillTx/>
                <a:latin typeface="Calibri" panose="020F0502020204030204"/>
                <a:ea typeface="inpin heiti" charset="-122"/>
                <a:cs typeface="Calibri" panose="020F0502020204030204" pitchFamily="34" charset="0"/>
              </a:rPr>
              <a:t>TAY DÒ</a:t>
            </a:r>
            <a:endParaRPr kumimoji="0" lang="zh-CN" altLang="en-US" sz="4000" b="1" i="0" u="none" strike="noStrike" kern="0" cap="none" spc="0" normalizeH="0" baseline="0" noProof="0" dirty="0">
              <a:ln>
                <a:noFill/>
              </a:ln>
              <a:solidFill>
                <a:prstClr val="black"/>
              </a:solidFill>
              <a:effectLst/>
              <a:uLnTx/>
              <a:uFillTx/>
              <a:latin typeface="Calibri" panose="020F0502020204030204"/>
              <a:ea typeface="inpin heiti" charset="-122"/>
              <a:cs typeface="Calibri" panose="020F0502020204030204" pitchFamily="34" charset="0"/>
            </a:endParaRPr>
          </a:p>
        </p:txBody>
      </p:sp>
      <p:pic>
        <p:nvPicPr>
          <p:cNvPr id="27" name="Picture 4" descr="Check out Arrow icon created by 4B Icons | Graphic design posters, Mini  drawings, Desktop wallpaper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heck out Arrow icon created by 4B Icons | Graphic design posters, Mini  drawings, Desktop wallpaper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heck out Arrow icon created by 4B Icons | Graphic design posters, Mini  drawings, Desktop wallpaper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7"/>
          <a:stretch>
            <a:fillRect/>
          </a:stretch>
        </p:blipFill>
        <p:spPr>
          <a:xfrm rot="16200000">
            <a:off x="2168209" y="315734"/>
            <a:ext cx="513232" cy="513232"/>
          </a:xfrm>
          <a:prstGeom prst="rect">
            <a:avLst/>
          </a:prstGeom>
        </p:spPr>
      </p:pic>
      <p:pic>
        <p:nvPicPr>
          <p:cNvPr id="31" name="Picture 30"/>
          <p:cNvPicPr>
            <a:picLocks noChangeAspect="1"/>
          </p:cNvPicPr>
          <p:nvPr/>
        </p:nvPicPr>
        <p:blipFill>
          <a:blip r:embed="rId8" cstate="print">
            <a:extLst>
              <a:ext uri="{BEBA8EAE-BF5A-486C-A8C5-ECC9F3942E4B}">
                <a14:imgProps xmlns:a14="http://schemas.microsoft.com/office/drawing/2010/main">
                  <a14:imgLayer r:embed="rId9">
                    <a14:imgEffect>
                      <a14:backgroundRemoval t="4500" b="92250" l="10000" r="90000">
                        <a14:foregroundMark x1="37250" y1="8875" x2="52500" y2="12500"/>
                        <a14:foregroundMark x1="50875" y1="6125" x2="54125" y2="6125"/>
                        <a14:foregroundMark x1="42500" y1="4500" x2="45500" y2="6125"/>
                        <a14:foregroundMark x1="49125" y1="45875" x2="52625" y2="52375"/>
                        <a14:foregroundMark x1="52625" y1="52375" x2="53375" y2="53000"/>
                        <a14:foregroundMark x1="46375" y1="47250" x2="51125" y2="52000"/>
                        <a14:foregroundMark x1="44750" y1="90875" x2="53625" y2="92250"/>
                      </a14:backgroundRemoval>
                    </a14:imgEffect>
                  </a14:imgLayer>
                </a14:imgProps>
              </a:ext>
              <a:ext uri="{28A0092B-C50C-407E-A947-70E740481C1C}">
                <a14:useLocalDpi xmlns:a14="http://schemas.microsoft.com/office/drawing/2010/main" val="0"/>
              </a:ext>
            </a:extLst>
          </a:blip>
          <a:stretch>
            <a:fillRect/>
          </a:stretch>
        </p:blipFill>
        <p:spPr>
          <a:xfrm>
            <a:off x="4213033" y="1205503"/>
            <a:ext cx="3062570" cy="306257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par>
                                <p:cTn id="16" presetID="22" presetClass="entr" presetSubtype="8"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1000"/>
                                        <p:tgtEl>
                                          <p:spTgt spid="22"/>
                                        </p:tgtEl>
                                      </p:cBhvr>
                                    </p:animEffect>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1000"/>
                                        <p:tgtEl>
                                          <p:spTgt spid="21"/>
                                        </p:tgtEl>
                                      </p:cBhvr>
                                    </p:animEffect>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250"/>
                                        <p:tgtEl>
                                          <p:spTgt spid="20"/>
                                        </p:tgtEl>
                                      </p:cBhvr>
                                    </p:animEffect>
                                    <p:anim calcmode="lin" valueType="num">
                                      <p:cBhvr>
                                        <p:cTn id="25" dur="1250" fill="hold"/>
                                        <p:tgtEl>
                                          <p:spTgt spid="20"/>
                                        </p:tgtEl>
                                        <p:attrNameLst>
                                          <p:attrName>ppt_x</p:attrName>
                                        </p:attrNameLst>
                                      </p:cBhvr>
                                      <p:tavLst>
                                        <p:tav tm="0">
                                          <p:val>
                                            <p:strVal val="#ppt_x"/>
                                          </p:val>
                                        </p:tav>
                                        <p:tav tm="100000">
                                          <p:val>
                                            <p:strVal val="#ppt_x"/>
                                          </p:val>
                                        </p:tav>
                                      </p:tavLst>
                                    </p:anim>
                                    <p:anim calcmode="lin" valueType="num">
                                      <p:cBhvr>
                                        <p:cTn id="26" dur="125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250"/>
                                        <p:tgtEl>
                                          <p:spTgt spid="19"/>
                                        </p:tgtEl>
                                      </p:cBhvr>
                                    </p:animEffect>
                                    <p:anim calcmode="lin" valueType="num">
                                      <p:cBhvr>
                                        <p:cTn id="30" dur="1250" fill="hold"/>
                                        <p:tgtEl>
                                          <p:spTgt spid="19"/>
                                        </p:tgtEl>
                                        <p:attrNameLst>
                                          <p:attrName>ppt_x</p:attrName>
                                        </p:attrNameLst>
                                      </p:cBhvr>
                                      <p:tavLst>
                                        <p:tav tm="0">
                                          <p:val>
                                            <p:strVal val="#ppt_x"/>
                                          </p:val>
                                        </p:tav>
                                        <p:tav tm="100000">
                                          <p:val>
                                            <p:strVal val="#ppt_x"/>
                                          </p:val>
                                        </p:tav>
                                      </p:tavLst>
                                    </p:anim>
                                    <p:anim calcmode="lin" valueType="num">
                                      <p:cBhvr>
                                        <p:cTn id="31" dur="125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strVal val="#ppt_w*0.7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animEffect transition="in" filter="fade">
                                      <p:cBhvr>
                                        <p:cTn id="42" dur="500"/>
                                        <p:tgtEl>
                                          <p:spTgt spid="24"/>
                                        </p:tgtEl>
                                      </p:cBhvr>
                                    </p:animEffect>
                                  </p:childTnLst>
                                </p:cTn>
                              </p:par>
                              <p:par>
                                <p:cTn id="43" presetID="22" presetClass="entr" presetSubtype="8"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par>
                          <p:cTn id="46" fill="hold">
                            <p:stCondLst>
                              <p:cond delay="2049"/>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strVal val="#ppt_w*0.70"/>
                                          </p:val>
                                        </p:tav>
                                        <p:tav tm="100000">
                                          <p:val>
                                            <p:strVal val="#ppt_w"/>
                                          </p:val>
                                        </p:tav>
                                      </p:tavLst>
                                    </p:anim>
                                    <p:anim calcmode="lin" valueType="num">
                                      <p:cBhvr>
                                        <p:cTn id="50" dur="500" fill="hold"/>
                                        <p:tgtEl>
                                          <p:spTgt spid="25"/>
                                        </p:tgtEl>
                                        <p:attrNameLst>
                                          <p:attrName>ppt_h</p:attrName>
                                        </p:attrNameLst>
                                      </p:cBhvr>
                                      <p:tavLst>
                                        <p:tav tm="0">
                                          <p:val>
                                            <p:strVal val="#ppt_h"/>
                                          </p:val>
                                        </p:tav>
                                        <p:tav tm="100000">
                                          <p:val>
                                            <p:strVal val="#ppt_h"/>
                                          </p:val>
                                        </p:tav>
                                      </p:tavLst>
                                    </p:anim>
                                    <p:animEffect transition="in" filter="fade">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2900"/>
                            </p:stCondLst>
                            <p:childTnLst>
                              <p:par>
                                <p:cTn id="56" presetID="55" presetClass="entr" presetSubtype="0" fill="hold" grpId="0" nodeType="afterEffect">
                                  <p:stCondLst>
                                    <p:cond delay="0"/>
                                  </p:stCondLst>
                                  <p:iterate type="lt">
                                    <p:tmPct val="10000"/>
                                  </p:iterate>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strVal val="#ppt_w*0.70"/>
                                          </p:val>
                                        </p:tav>
                                        <p:tav tm="100000">
                                          <p:val>
                                            <p:strVal val="#ppt_w"/>
                                          </p:val>
                                        </p:tav>
                                      </p:tavLst>
                                    </p:anim>
                                    <p:anim calcmode="lin" valueType="num">
                                      <p:cBhvr>
                                        <p:cTn id="59" dur="500" fill="hold"/>
                                        <p:tgtEl>
                                          <p:spTgt spid="26"/>
                                        </p:tgtEl>
                                        <p:attrNameLst>
                                          <p:attrName>ppt_h</p:attrName>
                                        </p:attrNameLst>
                                      </p:cBhvr>
                                      <p:tavLst>
                                        <p:tav tm="0">
                                          <p:val>
                                            <p:strVal val="#ppt_h"/>
                                          </p:val>
                                        </p:tav>
                                        <p:tav tm="100000">
                                          <p:val>
                                            <p:strVal val="#ppt_h"/>
                                          </p:val>
                                        </p:tav>
                                      </p:tavLst>
                                    </p:anim>
                                    <p:animEffect transition="in" filter="fade">
                                      <p:cBhvr>
                                        <p:cTn id="60" dur="500"/>
                                        <p:tgtEl>
                                          <p:spTgt spid="26"/>
                                        </p:tgtEl>
                                      </p:cBhvr>
                                    </p:animEffect>
                                  </p:childTnLst>
                                </p:cTn>
                              </p:par>
                              <p:par>
                                <p:cTn id="61" presetID="22" presetClass="entr" presetSubtype="8"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8" grpId="0" bldLvl="0" animBg="1"/>
      <p:bldP spid="38" grpId="1" animBg="1"/>
      <p:bldP spid="23" grpId="0"/>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9" name="图片 9"/>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a:fillRect/>
          </a:stretch>
        </p:blipFill>
        <p:spPr>
          <a:xfrm>
            <a:off x="-507232" y="-290802"/>
            <a:ext cx="1733550" cy="1536906"/>
          </a:xfrm>
          <a:prstGeom prst="rect">
            <a:avLst/>
          </a:prstGeom>
        </p:spPr>
      </p:pic>
      <p:pic>
        <p:nvPicPr>
          <p:cNvPr id="21"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4" name="Picture 3"/>
          <p:cNvPicPr>
            <a:picLocks noChangeAspect="1"/>
          </p:cNvPicPr>
          <p:nvPr/>
        </p:nvPicPr>
        <p:blipFill>
          <a:blip r:embed="rId6"/>
          <a:stretch>
            <a:fillRect/>
          </a:stretch>
        </p:blipFill>
        <p:spPr>
          <a:xfrm>
            <a:off x="8257112" y="4542278"/>
            <a:ext cx="3625325" cy="2112522"/>
          </a:xfrm>
          <a:prstGeom prst="rect">
            <a:avLst/>
          </a:prstGeom>
          <a:ln>
            <a:noFill/>
          </a:ln>
          <a:effectLst>
            <a:softEdge rad="112500"/>
          </a:effectLst>
        </p:spPr>
      </p:pic>
      <p:sp>
        <p:nvSpPr>
          <p:cNvPr id="33" name="TextBox 32"/>
          <p:cNvSpPr txBox="1"/>
          <p:nvPr/>
        </p:nvSpPr>
        <p:spPr>
          <a:xfrm>
            <a:off x="193040" y="33446"/>
            <a:ext cx="11805920" cy="6740307"/>
          </a:xfrm>
          <a:prstGeom prst="rect">
            <a:avLst/>
          </a:prstGeom>
          <a:noFill/>
        </p:spPr>
        <p:txBody>
          <a:bodyPr wrap="square" rtlCol="0">
            <a:spAutoFit/>
          </a:bodyPr>
          <a:lstStyle/>
          <a:p>
            <a:pPr algn="ctr"/>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làm đồ chơi</a:t>
            </a:r>
          </a:p>
          <a:p>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Từ</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ngón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tay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đen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sạm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thô</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nháp</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Nhân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ra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đang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múa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vịt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ngây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thơ</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gà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tinh</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nhanh</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chăm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chỉ</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r>
              <a:rPr lang="vi-VN" sz="2200" b="1" dirty="0">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algn="just"/>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năm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gần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đây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đồ</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đắt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hàng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như</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2200" b="1" dirty="0">
                <a:latin typeface="Arial-Rounded" panose="020B0500000000000000" pitchFamily="34" charset="0"/>
                <a:ea typeface="Arial-Rounded" panose="020B0500000000000000" pitchFamily="34" charset="0"/>
                <a:cs typeface="Arial-Rounded" panose="020B0500000000000000" pitchFamily="34" charset="0"/>
              </a:rPr>
              <a:t>. Ở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cổng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công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viên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2200" b="1" dirty="0">
                <a:latin typeface="Arial-Rounded" panose="020B0500000000000000" pitchFamily="34" charset="0"/>
                <a:ea typeface="Arial-Rounded" panose="020B0500000000000000" pitchFamily="34" charset="0"/>
                <a:cs typeface="Arial-Rounded" panose="020B0500000000000000" pitchFamily="34" charset="0"/>
              </a:rPr>
              <a:t> them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hàng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đồ</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bằng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nhựa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vi-VN" sz="2200" b="1" dirty="0">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lang="en-US" sz="2200" b="1" dirty="0">
              <a:latin typeface="Arial-Rounded" panose="020B0500000000000000" pitchFamily="34" charset="0"/>
              <a:ea typeface="Arial-Rounded" panose="020B0500000000000000" pitchFamily="34" charset="0"/>
              <a:cs typeface="Arial-Rounded" panose="020B0500000000000000" pitchFamily="34" charset="0"/>
            </a:endParaRPr>
          </a:p>
          <a:p>
            <a:r>
              <a:rPr lang="en-US" sz="2200" b="1" dirty="0">
                <a:latin typeface="Arial-Rounded" panose="020B0500000000000000" pitchFamily="34" charset="0"/>
                <a:ea typeface="Arial-Rounded" panose="020B0500000000000000" pitchFamily="34" charset="0"/>
                <a:cs typeface="Arial-Rounded" panose="020B0500000000000000" pitchFamily="34" charset="0"/>
              </a:rPr>
              <a:t>- B</a:t>
            </a:r>
            <a:r>
              <a:rPr lang="vi-VN" sz="2200" b="1" dirty="0">
                <a:latin typeface="Arial-Rounded" panose="020B0500000000000000" pitchFamily="34" charset="0"/>
                <a:ea typeface="Arial-Rounded" panose="020B0500000000000000" pitchFamily="34" charset="0"/>
                <a:cs typeface="Arial-Rounded" panose="020B0500000000000000" pitchFamily="34" charset="0"/>
              </a:rPr>
              <a:t>ác sắp về quê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đây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quê</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ruộng</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vi-VN" sz="2200" b="1" dirty="0">
                <a:latin typeface="Arial-Rounded" panose="020B0500000000000000" pitchFamily="34" charset="0"/>
                <a:ea typeface="Arial-Rounded" panose="020B0500000000000000" pitchFamily="34" charset="0"/>
                <a:cs typeface="Arial-Rounded" panose="020B0500000000000000" pitchFamily="34" charset="0"/>
              </a:rPr>
              <a:t>   Tôi suýt khó</a:t>
            </a:r>
            <a:r>
              <a:rPr lang="en-US" sz="2200" b="1" dirty="0">
                <a:latin typeface="Arial-Rounded" panose="020B0500000000000000" pitchFamily="34" charset="0"/>
                <a:ea typeface="Arial-Rounded" panose="020B0500000000000000" pitchFamily="34" charset="0"/>
                <a:cs typeface="Arial-Rounded" panose="020B0500000000000000" pitchFamily="34" charset="0"/>
              </a:rPr>
              <a:t>c.</a:t>
            </a:r>
          </a:p>
          <a:p>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Đừng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đừng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r>
              <a:rPr lang="vi-VN" sz="2200" b="1" dirty="0">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Còn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ít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bột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màu</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sẽ</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nặn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nốt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ngày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mai</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en-US" sz="2200" b="1" dirty="0" err="1">
                <a:latin typeface="Arial-Rounded" panose="020B0500000000000000" pitchFamily="34" charset="0"/>
                <a:ea typeface="Arial-Rounded" panose="020B0500000000000000" pitchFamily="34" charset="0"/>
                <a:cs typeface="Arial-Rounded" panose="020B0500000000000000" pitchFamily="34" charset="0"/>
              </a:rPr>
              <a:t>Đêm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tôi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đập</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lợn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đất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ít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tiền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Sáng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hôm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sau</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tôi</a:t>
            </a:r>
            <a:r>
              <a:rPr lang="en-US" sz="2200" b="1" dirty="0">
                <a:latin typeface="Arial-Rounded" panose="020B0500000000000000" pitchFamily="34" charset="0"/>
                <a:ea typeface="Arial-Rounded" panose="020B0500000000000000" pitchFamily="34" charset="0"/>
                <a:cs typeface="Arial-Rounded" panose="020B0500000000000000" pitchFamily="34" charset="0"/>
              </a:rPr>
              <a:t> chia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nhỏ</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món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tiền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nhờ</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lớp</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mua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giúp</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đồ</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vi-VN"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Chiều</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ấy</a:t>
            </a:r>
            <a:r>
              <a:rPr lang="vi-VN" sz="2200" b="1" dirty="0">
                <a:latin typeface="Arial-Rounded" panose="020B0500000000000000" pitchFamily="34" charset="0"/>
                <a:ea typeface="Arial-Rounded" panose="020B0500000000000000" pitchFamily="34" charset="0"/>
                <a:cs typeface="Arial-Rounded" panose="020B0500000000000000" pitchFamily="34" charset="0"/>
              </a:rPr>
              <a:t>, tôi thấy bác rất vui.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kể</a:t>
            </a:r>
            <a:r>
              <a:rPr lang="vi-VN" sz="2200" b="1" dirty="0">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pPr algn="r"/>
            <a:r>
              <a:rPr lang="en-US" sz="2200" dirty="0">
                <a:latin typeface="Arial-Rounded" panose="020B0500000000000000" pitchFamily="34" charset="0"/>
                <a:ea typeface="Arial-Rounded" panose="020B0500000000000000" pitchFamily="34" charset="0"/>
                <a:cs typeface="Arial-Rounded" panose="020B0500000000000000" pitchFamily="34" charset="0"/>
              </a:rPr>
              <a:t>(</a:t>
            </a:r>
            <a:r>
              <a:rPr lang="en-US" sz="2200" dirty="0" err="1">
                <a:latin typeface="Arial-Rounded" panose="020B0500000000000000" pitchFamily="34" charset="0"/>
                <a:ea typeface="Arial-Rounded" panose="020B0500000000000000" pitchFamily="34" charset="0"/>
                <a:cs typeface="Arial-Rounded" panose="020B0500000000000000" pitchFamily="34" charset="0"/>
              </a:rPr>
              <a:t>Rút</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gọn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truyện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ngắn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cùng</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tên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Quỳnh</a:t>
            </a:r>
            <a:r>
              <a:rPr lang="en-US" sz="2200" dirty="0">
                <a:latin typeface="Arial-Rounded" panose="020B0500000000000000" pitchFamily="34" charset="0"/>
                <a:ea typeface="Arial-Rounded" panose="020B0500000000000000" pitchFamily="34" charset="0"/>
                <a:cs typeface="Arial-Rounded" panose="020B0500000000000000" pitchFamily="34" charset="0"/>
              </a:rPr>
              <a:t>)</a:t>
            </a:r>
            <a:endParaRPr lang="vi-VN" sz="2200" dirty="0">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0" bldLvl="0" animBg="1"/>
      <p:bldP spid="3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38" name="圆角矩形 37"/>
          <p:cNvSpPr/>
          <p:nvPr/>
        </p:nvSpPr>
        <p:spPr>
          <a:xfrm>
            <a:off x="417830" y="304800"/>
            <a:ext cx="11356340" cy="63500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7" name="Picture 16" descr="A picture containing text, toy, vector graphics&#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8" name="Group 17"/>
          <p:cNvGrpSpPr/>
          <p:nvPr/>
        </p:nvGrpSpPr>
        <p:grpSpPr>
          <a:xfrm>
            <a:off x="6000767" y="2566296"/>
            <a:ext cx="3677724" cy="1043679"/>
            <a:chOff x="6410789" y="819970"/>
            <a:chExt cx="4322439" cy="1121761"/>
          </a:xfrm>
        </p:grpSpPr>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33" name="TextBox 32"/>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sào</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nứa</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p:cNvGrpSpPr/>
          <p:nvPr/>
        </p:nvGrpSpPr>
        <p:grpSpPr>
          <a:xfrm>
            <a:off x="5972538" y="3730920"/>
            <a:ext cx="3781464" cy="1043679"/>
            <a:chOff x="6410789" y="2733385"/>
            <a:chExt cx="4322439" cy="1121761"/>
          </a:xfrm>
        </p:grpSpPr>
        <p:pic>
          <p:nvPicPr>
            <p:cNvPr id="35" name="Picture 34"/>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36" name="TextBox 35"/>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xúm</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Rectangle 38"/>
          <p:cNvSpPr/>
          <p:nvPr/>
        </p:nvSpPr>
        <p:spPr>
          <a:xfrm>
            <a:off x="1149906" y="1427402"/>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p:cNvGrpSpPr/>
          <p:nvPr/>
        </p:nvGrpSpPr>
        <p:grpSpPr>
          <a:xfrm>
            <a:off x="5879347" y="1331443"/>
            <a:ext cx="3781463" cy="1121761"/>
            <a:chOff x="6410789" y="819970"/>
            <a:chExt cx="4322439" cy="1121761"/>
          </a:xfrm>
        </p:grpSpPr>
        <p:pic>
          <p:nvPicPr>
            <p:cNvPr id="41" name="Picture 40"/>
            <p:cNvPicPr>
              <a:picLocks noChangeAspect="1"/>
            </p:cNvPicPr>
            <p:nvPr/>
          </p:nvPicPr>
          <p:blipFill>
            <a:blip r:embed="rId5">
              <a:duotone>
                <a:prstClr val="black"/>
                <a:srgbClr val="31AA44">
                  <a:tint val="45000"/>
                  <a:satMod val="400000"/>
                </a:srgbClr>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42" name="TextBox 41"/>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bột</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màu</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3" name="Group 42"/>
          <p:cNvGrpSpPr/>
          <p:nvPr/>
        </p:nvGrpSpPr>
        <p:grpSpPr>
          <a:xfrm>
            <a:off x="6000767" y="5004717"/>
            <a:ext cx="3956032" cy="1043679"/>
            <a:chOff x="6410789" y="2733385"/>
            <a:chExt cx="4521981" cy="1121761"/>
          </a:xfrm>
        </p:grpSpPr>
        <p:pic>
          <p:nvPicPr>
            <p:cNvPr id="44" name="Picture 43"/>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45" name="TextBox 44"/>
            <p:cNvSpPr txBox="1"/>
            <p:nvPr/>
          </p:nvSpPr>
          <p:spPr>
            <a:xfrm>
              <a:off x="6735046" y="2868421"/>
              <a:ext cx="419772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tinh</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nhanh</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p:tgtEl>
                                          <p:spTgt spid="40"/>
                                        </p:tgtEl>
                                        <p:attrNameLst>
                                          <p:attrName>ppt_x</p:attrName>
                                        </p:attrNameLst>
                                      </p:cBhvr>
                                      <p:tavLst>
                                        <p:tav tm="0">
                                          <p:val>
                                            <p:strVal val="#ppt_x-#ppt_w*1.125000"/>
                                          </p:val>
                                        </p:tav>
                                        <p:tav tm="100000">
                                          <p:val>
                                            <p:strVal val="#ppt_x"/>
                                          </p:val>
                                        </p:tav>
                                      </p:tavLst>
                                    </p:anim>
                                    <p:animEffect transition="in" filter="wipe(right)">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ppt_x</p:attrName>
                                        </p:attrNameLst>
                                      </p:cBhvr>
                                      <p:tavLst>
                                        <p:tav tm="0">
                                          <p:val>
                                            <p:strVal val="#ppt_x-#ppt_w*1.125000"/>
                                          </p:val>
                                        </p:tav>
                                        <p:tav tm="100000">
                                          <p:val>
                                            <p:strVal val="#ppt_x"/>
                                          </p:val>
                                        </p:tav>
                                      </p:tavLst>
                                    </p:anim>
                                    <p:animEffect transition="in" filter="wipe(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p:tgtEl>
                                          <p:spTgt spid="34"/>
                                        </p:tgtEl>
                                        <p:attrNameLst>
                                          <p:attrName>ppt_x</p:attrName>
                                        </p:attrNameLst>
                                      </p:cBhvr>
                                      <p:tavLst>
                                        <p:tav tm="0">
                                          <p:val>
                                            <p:strVal val="#ppt_x-#ppt_w*1.125000"/>
                                          </p:val>
                                        </p:tav>
                                        <p:tav tm="100000">
                                          <p:val>
                                            <p:strVal val="#ppt_x"/>
                                          </p:val>
                                        </p:tav>
                                      </p:tavLst>
                                    </p:anim>
                                    <p:animEffect transition="in" filter="wipe(right)">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p:tgtEl>
                                          <p:spTgt spid="43"/>
                                        </p:tgtEl>
                                        <p:attrNameLst>
                                          <p:attrName>ppt_x</p:attrName>
                                        </p:attrNameLst>
                                      </p:cBhvr>
                                      <p:tavLst>
                                        <p:tav tm="0">
                                          <p:val>
                                            <p:strVal val="#ppt_x-#ppt_w*1.125000"/>
                                          </p:val>
                                        </p:tav>
                                        <p:tav tm="100000">
                                          <p:val>
                                            <p:strVal val="#ppt_x"/>
                                          </p:val>
                                        </p:tav>
                                      </p:tavLst>
                                    </p:anim>
                                    <p:animEffect transition="in" filter="wipe(righ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8" grpId="0" bldLvl="0" animBg="1"/>
      <p:bldP spid="3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04800"/>
            <a:ext cx="11356340" cy="63500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ounded Rectangle 26"/>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p:cNvSpPr/>
          <p:nvPr/>
        </p:nvSpPr>
        <p:spPr>
          <a:xfrm>
            <a:off x="978943" y="1773946"/>
            <a:ext cx="10325990" cy="2785378"/>
          </a:xfrm>
          <a:prstGeom prst="rect">
            <a:avLst/>
          </a:prstGeom>
        </p:spPr>
        <p:txBody>
          <a:bodyPr wrap="square">
            <a:spAutoFit/>
          </a:bodyPr>
          <a:lstStyle/>
          <a:p>
            <a:pPr marL="44450" lvl="0" algn="just">
              <a:lnSpc>
                <a:spcPct val="150000"/>
              </a:lnSpc>
              <a:defRPr/>
            </a:pP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Ở ngoài phố,</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cái sào nứa 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ắ</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 đồ chơi của bác</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dựng chỗ nào</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chỗ ấy,</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nhỏ xúm lại.</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80">
                                          <p:stCondLst>
                                            <p:cond delay="0"/>
                                          </p:stCondLst>
                                        </p:cTn>
                                        <p:tgtEl>
                                          <p:spTgt spid="20"/>
                                        </p:tgtEl>
                                      </p:cBhvr>
                                    </p:animEffect>
                                    <p:anim calcmode="lin" valueType="num">
                                      <p:cBhvr>
                                        <p:cTn id="2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0" dur="26">
                                          <p:stCondLst>
                                            <p:cond delay="650"/>
                                          </p:stCondLst>
                                        </p:cTn>
                                        <p:tgtEl>
                                          <p:spTgt spid="20"/>
                                        </p:tgtEl>
                                      </p:cBhvr>
                                      <p:to x="100000" y="60000"/>
                                    </p:animScale>
                                    <p:animScale>
                                      <p:cBhvr>
                                        <p:cTn id="31" dur="166" decel="50000">
                                          <p:stCondLst>
                                            <p:cond delay="676"/>
                                          </p:stCondLst>
                                        </p:cTn>
                                        <p:tgtEl>
                                          <p:spTgt spid="20"/>
                                        </p:tgtEl>
                                      </p:cBhvr>
                                      <p:to x="100000" y="100000"/>
                                    </p:animScale>
                                    <p:animScale>
                                      <p:cBhvr>
                                        <p:cTn id="32" dur="26">
                                          <p:stCondLst>
                                            <p:cond delay="1312"/>
                                          </p:stCondLst>
                                        </p:cTn>
                                        <p:tgtEl>
                                          <p:spTgt spid="20"/>
                                        </p:tgtEl>
                                      </p:cBhvr>
                                      <p:to x="100000" y="80000"/>
                                    </p:animScale>
                                    <p:animScale>
                                      <p:cBhvr>
                                        <p:cTn id="33" dur="166" decel="50000">
                                          <p:stCondLst>
                                            <p:cond delay="1338"/>
                                          </p:stCondLst>
                                        </p:cTn>
                                        <p:tgtEl>
                                          <p:spTgt spid="20"/>
                                        </p:tgtEl>
                                      </p:cBhvr>
                                      <p:to x="100000" y="100000"/>
                                    </p:animScale>
                                    <p:animScale>
                                      <p:cBhvr>
                                        <p:cTn id="34" dur="26">
                                          <p:stCondLst>
                                            <p:cond delay="1642"/>
                                          </p:stCondLst>
                                        </p:cTn>
                                        <p:tgtEl>
                                          <p:spTgt spid="20"/>
                                        </p:tgtEl>
                                      </p:cBhvr>
                                      <p:to x="100000" y="90000"/>
                                    </p:animScale>
                                    <p:animScale>
                                      <p:cBhvr>
                                        <p:cTn id="35" dur="166" decel="50000">
                                          <p:stCondLst>
                                            <p:cond delay="1668"/>
                                          </p:stCondLst>
                                        </p:cTn>
                                        <p:tgtEl>
                                          <p:spTgt spid="20"/>
                                        </p:tgtEl>
                                      </p:cBhvr>
                                      <p:to x="100000" y="100000"/>
                                    </p:animScale>
                                    <p:animScale>
                                      <p:cBhvr>
                                        <p:cTn id="36" dur="26">
                                          <p:stCondLst>
                                            <p:cond delay="1808"/>
                                          </p:stCondLst>
                                        </p:cTn>
                                        <p:tgtEl>
                                          <p:spTgt spid="20"/>
                                        </p:tgtEl>
                                      </p:cBhvr>
                                      <p:to x="100000" y="95000"/>
                                    </p:animScale>
                                    <p:animScale>
                                      <p:cBhvr>
                                        <p:cTn id="37"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8" grpId="0" bldLvl="0" animBg="1"/>
      <p:bldP spid="38" grpId="1"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mn-cs"/>
            </a:endParaRPr>
          </a:p>
        </p:txBody>
      </p:sp>
      <p:sp>
        <p:nvSpPr>
          <p:cNvPr id="38" name="圆角矩形 37"/>
          <p:cNvSpPr/>
          <p:nvPr/>
        </p:nvSpPr>
        <p:spPr>
          <a:xfrm>
            <a:off x="193040" y="152400"/>
            <a:ext cx="11805920" cy="6617196"/>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21"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p:cNvSpPr txBox="1"/>
          <p:nvPr/>
        </p:nvSpPr>
        <p:spPr>
          <a:xfrm>
            <a:off x="284480" y="194812"/>
            <a:ext cx="11759552"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ounded Rectangle 65"/>
          <p:cNvSpPr/>
          <p:nvPr/>
        </p:nvSpPr>
        <p:spPr>
          <a:xfrm>
            <a:off x="236315" y="-77011"/>
            <a:ext cx="4197207" cy="560422"/>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endParaRPr>
          </a:p>
        </p:txBody>
      </p:sp>
      <p:sp>
        <p:nvSpPr>
          <p:cNvPr id="12" name="Rounded Rectangle 15"/>
          <p:cNvSpPr/>
          <p:nvPr/>
        </p:nvSpPr>
        <p:spPr>
          <a:xfrm>
            <a:off x="236315" y="655417"/>
            <a:ext cx="11759552" cy="131562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8" name="Rounded Rectangle 15"/>
          <p:cNvSpPr/>
          <p:nvPr/>
        </p:nvSpPr>
        <p:spPr>
          <a:xfrm>
            <a:off x="147967" y="2024658"/>
            <a:ext cx="11944229" cy="266926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25" name="Rounded Rectangle 15"/>
          <p:cNvSpPr/>
          <p:nvPr/>
        </p:nvSpPr>
        <p:spPr>
          <a:xfrm>
            <a:off x="193039" y="4689899"/>
            <a:ext cx="11850993" cy="1700741"/>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26" name="Teardrop 25"/>
          <p:cNvSpPr/>
          <p:nvPr/>
        </p:nvSpPr>
        <p:spPr>
          <a:xfrm>
            <a:off x="-111124" y="4708000"/>
            <a:ext cx="460679" cy="430887"/>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panose="020B0604020202020204"/>
              </a:rPr>
              <a:t>3</a:t>
            </a:r>
          </a:p>
        </p:txBody>
      </p:sp>
      <p:sp>
        <p:nvSpPr>
          <p:cNvPr id="27" name="Teardrop 26"/>
          <p:cNvSpPr/>
          <p:nvPr/>
        </p:nvSpPr>
        <p:spPr>
          <a:xfrm>
            <a:off x="-59836" y="1997084"/>
            <a:ext cx="460679" cy="430887"/>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panose="020B0604020202020204"/>
              </a:rPr>
              <a:t>2</a:t>
            </a:r>
          </a:p>
        </p:txBody>
      </p:sp>
      <p:sp>
        <p:nvSpPr>
          <p:cNvPr id="28" name="Teardrop 27"/>
          <p:cNvSpPr/>
          <p:nvPr/>
        </p:nvSpPr>
        <p:spPr>
          <a:xfrm>
            <a:off x="-133025" y="622167"/>
            <a:ext cx="460679" cy="430887"/>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panose="020B0604020202020204"/>
              </a:rPr>
              <a:t>1</a:t>
            </a: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52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fltVal val="0.5"/>
                                          </p:val>
                                        </p:tav>
                                        <p:tav tm="100000">
                                          <p:val>
                                            <p:strVal val="#ppt_x"/>
                                          </p:val>
                                        </p:tav>
                                      </p:tavLst>
                                    </p:anim>
                                    <p:anim calcmode="lin" valueType="num">
                                      <p:cBhvr>
                                        <p:cTn id="24" dur="500" fill="hold"/>
                                        <p:tgtEl>
                                          <p:spTgt spid="28"/>
                                        </p:tgtEl>
                                        <p:attrNameLst>
                                          <p:attrName>ppt_y</p:attrName>
                                        </p:attrNameLst>
                                      </p:cBhvr>
                                      <p:tavLst>
                                        <p:tav tm="0">
                                          <p:val>
                                            <p:fltVal val="0.5"/>
                                          </p:val>
                                        </p:tav>
                                        <p:tav tm="100000">
                                          <p:val>
                                            <p:strVal val="#ppt_y"/>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anim calcmode="lin" valueType="num">
                                      <p:cBhvr>
                                        <p:cTn id="35" dur="500" fill="hold"/>
                                        <p:tgtEl>
                                          <p:spTgt spid="27"/>
                                        </p:tgtEl>
                                        <p:attrNameLst>
                                          <p:attrName>ppt_x</p:attrName>
                                        </p:attrNameLst>
                                      </p:cBhvr>
                                      <p:tavLst>
                                        <p:tav tm="0">
                                          <p:val>
                                            <p:fltVal val="0.5"/>
                                          </p:val>
                                        </p:tav>
                                        <p:tav tm="100000">
                                          <p:val>
                                            <p:strVal val="#ppt_x"/>
                                          </p:val>
                                        </p:tav>
                                      </p:tavLst>
                                    </p:anim>
                                    <p:anim calcmode="lin" valueType="num">
                                      <p:cBhvr>
                                        <p:cTn id="36" dur="500" fill="hold"/>
                                        <p:tgtEl>
                                          <p:spTgt spid="27"/>
                                        </p:tgtEl>
                                        <p:attrNameLst>
                                          <p:attrName>ppt_y</p:attrName>
                                        </p:attrNameLst>
                                      </p:cBhvr>
                                      <p:tavLst>
                                        <p:tav tm="0">
                                          <p:val>
                                            <p:fltVal val="0.5"/>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anim calcmode="lin" valueType="num">
                                      <p:cBhvr>
                                        <p:cTn id="47" dur="500" fill="hold"/>
                                        <p:tgtEl>
                                          <p:spTgt spid="26"/>
                                        </p:tgtEl>
                                        <p:attrNameLst>
                                          <p:attrName>ppt_x</p:attrName>
                                        </p:attrNameLst>
                                      </p:cBhvr>
                                      <p:tavLst>
                                        <p:tav tm="0">
                                          <p:val>
                                            <p:fltVal val="0.5"/>
                                          </p:val>
                                        </p:tav>
                                        <p:tav tm="100000">
                                          <p:val>
                                            <p:strVal val="#ppt_x"/>
                                          </p:val>
                                        </p:tav>
                                      </p:tavLst>
                                    </p:anim>
                                    <p:anim calcmode="lin" valueType="num">
                                      <p:cBhvr>
                                        <p:cTn id="48" dur="500" fill="hold"/>
                                        <p:tgtEl>
                                          <p:spTgt spid="26"/>
                                        </p:tgtEl>
                                        <p:attrNameLst>
                                          <p:attrName>ppt_y</p:attrName>
                                        </p:attrNameLst>
                                      </p:cBhvr>
                                      <p:tavLst>
                                        <p:tav tm="0">
                                          <p:val>
                                            <p:fltVal val="0.5"/>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8" grpId="0" animBg="1"/>
      <p:bldP spid="12" grpId="0" animBg="1"/>
      <p:bldP spid="18" grpId="0" animBg="1"/>
      <p:bldP spid="25" grpId="0" animBg="1"/>
      <p:bldP spid="26" grpId="0" animBg="1"/>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PA" val="v4.0.0"/>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PA" val="v4.0.0"/>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a="http://schemas.openxmlformats.org/drawingml/2006/main" xmlns:r="http://schemas.openxmlformats.org/officeDocument/2006/relationships" xmlns:p="http://schemas.openxmlformats.org/presentationml/2006/main">
  <p:tag name="PA" val="v4.0.0"/>
</p:tagLst>
</file>

<file path=ppt/tags/tag9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2135</Words>
  <Application>Microsoft Office PowerPoint</Application>
  <PresentationFormat>Widescreen</PresentationFormat>
  <Paragraphs>140</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等线</vt:lpstr>
      <vt:lpstr>Arial</vt:lpstr>
      <vt:lpstr>Arial-Rounded</vt:lpstr>
      <vt:lpstr>Calibri</vt:lpstr>
      <vt:lpstr>Coiny</vt:lpstr>
      <vt:lpstr>Times New Roman</vt:lpstr>
      <vt:lpstr>Wingdings</vt:lpstr>
      <vt:lpstr>思源黑体 CN Bold</vt:lpstr>
      <vt:lpstr>视觉坊免费素材shijuef.com(龚帆免费体)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66</cp:revision>
  <dcterms:created xsi:type="dcterms:W3CDTF">2022-08-09T10:25:00Z</dcterms:created>
  <dcterms:modified xsi:type="dcterms:W3CDTF">2023-12-27T02:10:58Z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56E2ED34BA9940FCAD4A3A13525F25ED_12</vt:lpwstr>
  </property>
  <property fmtid="{D5CDD505-2E9C-101B-9397-08002B2CF9AE}" pid="3" name="KSOProductBuildVer">
    <vt:lpwstr>1033-12.2.0.13359</vt:lpwstr>
  </property>
</Properties>
</file>