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4"/>
  </p:notesMasterIdLst>
  <p:sldIdLst>
    <p:sldId id="314" r:id="rId3"/>
    <p:sldId id="311" r:id="rId4"/>
    <p:sldId id="313" r:id="rId5"/>
    <p:sldId id="2007577213" r:id="rId6"/>
    <p:sldId id="3183" r:id="rId7"/>
    <p:sldId id="2007577210" r:id="rId8"/>
    <p:sldId id="2007577212" r:id="rId9"/>
    <p:sldId id="2007577214" r:id="rId10"/>
    <p:sldId id="2007577215" r:id="rId11"/>
    <p:sldId id="278" r:id="rId12"/>
    <p:sldId id="31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77802-2541-4BEC-AC26-D5700B33291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8E7DB-29B3-4C1B-AF6F-58928B746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0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9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3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1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8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0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5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2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1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62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BC4A2D5E-9ABD-4511-AB1C-E4C1CD7014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1803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5CA959B-1FC3-4545-B146-A8142BB429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5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8354" y="111180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34B86-BC18-4F4D-90D2-91908F9E40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099" y="1952526"/>
            <a:ext cx="9480102" cy="2286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AC60F-1888-40C2-9E4B-127D24150F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2043" y="3752036"/>
            <a:ext cx="278611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9FAC04FB-D865-406A-A030-0698F3A9C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6366383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392307" y="488529"/>
            <a:ext cx="10485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chu vi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m,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m.</a:t>
            </a:r>
          </a:p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chu vi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12 dm.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846848E-D44C-4FB8-95EE-E706F7D6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883150"/>
            <a:ext cx="628650" cy="125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371AAE4E-B67B-4DBD-AE8C-FE665950DF10}"/>
              </a:ext>
            </a:extLst>
          </p:cNvPr>
          <p:cNvSpPr/>
          <p:nvPr/>
        </p:nvSpPr>
        <p:spPr>
          <a:xfrm>
            <a:off x="2270124" y="1631950"/>
            <a:ext cx="7788275" cy="2258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D4BAE7-F613-45EC-A495-CDDDFC87593E}"/>
              </a:ext>
            </a:extLst>
          </p:cNvPr>
          <p:cNvSpPr txBox="1"/>
          <p:nvPr/>
        </p:nvSpPr>
        <p:spPr>
          <a:xfrm>
            <a:off x="2341633" y="1885950"/>
            <a:ext cx="7487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Chu vi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(12 + 8) x 2 = 40 (m)</a:t>
            </a:r>
          </a:p>
          <a:p>
            <a:pPr lvl="0" algn="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40 m</a:t>
            </a:r>
          </a:p>
        </p:txBody>
      </p:sp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36D07CC1-5DC4-48B4-97F9-E3B66D0B8653}"/>
              </a:ext>
            </a:extLst>
          </p:cNvPr>
          <p:cNvSpPr/>
          <p:nvPr/>
        </p:nvSpPr>
        <p:spPr>
          <a:xfrm>
            <a:off x="2451099" y="4175125"/>
            <a:ext cx="7788275" cy="22580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0A580F-2C6B-4639-940A-72BF437B653C}"/>
              </a:ext>
            </a:extLst>
          </p:cNvPr>
          <p:cNvSpPr txBox="1"/>
          <p:nvPr/>
        </p:nvSpPr>
        <p:spPr>
          <a:xfrm>
            <a:off x="2522608" y="4429125"/>
            <a:ext cx="7487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Chu vi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12 x 4 = 48 (dm)</a:t>
            </a:r>
          </a:p>
          <a:p>
            <a:pPr lvl="0" algn="r"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48 dm</a:t>
            </a: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5" grpId="0" animBg="1"/>
      <p:bldP spid="26" grpId="0" build="p"/>
      <p:bldP spid="27" grpId="0" animBg="1"/>
      <p:bldP spid="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423604" y="613908"/>
            <a:ext cx="1029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Tính chu vi tấm lưới thép có dạng hình chữ nhật như hình dưới đây: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61B892-34FB-46DA-9F28-83C0F4C73064}"/>
              </a:ext>
            </a:extLst>
          </p:cNvPr>
          <p:cNvSpPr/>
          <p:nvPr/>
        </p:nvSpPr>
        <p:spPr>
          <a:xfrm>
            <a:off x="732971" y="632958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8F6D674-D9D0-42FD-82D9-6E7536A7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8" y="4442164"/>
            <a:ext cx="1223963" cy="20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05AD7E3-E38C-4117-B7A1-6C33428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83" y="4787446"/>
            <a:ext cx="17430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5230FE-7225-42BE-9B06-51BC5896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588" y="1666875"/>
            <a:ext cx="6986588" cy="24841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F970D7-B66C-4C56-95F4-523752678847}"/>
              </a:ext>
            </a:extLst>
          </p:cNvPr>
          <p:cNvSpPr txBox="1"/>
          <p:nvPr/>
        </p:nvSpPr>
        <p:spPr>
          <a:xfrm>
            <a:off x="1971674" y="4076700"/>
            <a:ext cx="7686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Chu vi tấm lưới thép có dạng hình chữ nhật là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(10 + 2) x 2 = 24 (m)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Đáp số: 24 m</a:t>
            </a:r>
          </a:p>
        </p:txBody>
      </p:sp>
    </p:spTree>
    <p:extLst>
      <p:ext uri="{BB962C8B-B14F-4D97-AF65-F5344CB8AC3E}">
        <p14:creationId xmlns:p14="http://schemas.microsoft.com/office/powerpoint/2010/main" val="29837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423604" y="613908"/>
            <a:ext cx="1029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Tính chu vi mảnh vườn có dạng hình vuông như hình dưới đây: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61B892-34FB-46DA-9F28-83C0F4C73064}"/>
              </a:ext>
            </a:extLst>
          </p:cNvPr>
          <p:cNvSpPr/>
          <p:nvPr/>
        </p:nvSpPr>
        <p:spPr>
          <a:xfrm>
            <a:off x="732971" y="632958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05AD7E3-E38C-4117-B7A1-6C33428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83" y="4787446"/>
            <a:ext cx="17430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116D1-020E-4B1A-9C6D-03C99119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676400"/>
            <a:ext cx="4667250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0CFEAC-0FDD-4713-AF21-3192949333DC}"/>
              </a:ext>
            </a:extLst>
          </p:cNvPr>
          <p:cNvSpPr txBox="1"/>
          <p:nvPr/>
        </p:nvSpPr>
        <p:spPr>
          <a:xfrm>
            <a:off x="4257674" y="1819275"/>
            <a:ext cx="7620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Chu vi mảnh vườn hình vuông là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8 x 4 = 32 (m)</a:t>
            </a:r>
          </a:p>
          <a:p>
            <a:pPr algn="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Đáp số: 32 m</a:t>
            </a:r>
          </a:p>
        </p:txBody>
      </p:sp>
    </p:spTree>
    <p:extLst>
      <p:ext uri="{BB962C8B-B14F-4D97-AF65-F5344CB8AC3E}">
        <p14:creationId xmlns:p14="http://schemas.microsoft.com/office/powerpoint/2010/main" val="41250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423604" y="613908"/>
            <a:ext cx="10292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sân bóng rổ có dạng hình chữ nhật với chiều dài 28 m, chiều rộng ngắn hơn chiều dài 13 m. Tính chu vi của sân bóng rổ đó?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61B892-34FB-46DA-9F28-83C0F4C73064}"/>
              </a:ext>
            </a:extLst>
          </p:cNvPr>
          <p:cNvSpPr/>
          <p:nvPr/>
        </p:nvSpPr>
        <p:spPr>
          <a:xfrm>
            <a:off x="732971" y="632958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05AD7E3-E38C-4117-B7A1-6C334289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583" y="4787446"/>
            <a:ext cx="17430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BEE7B-0FAC-4200-BB52-1727AEFFB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3" y="2243138"/>
            <a:ext cx="5710238" cy="2920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49C79-D143-45A2-8504-D30BB1F41C99}"/>
              </a:ext>
            </a:extLst>
          </p:cNvPr>
          <p:cNvSpPr txBox="1"/>
          <p:nvPr/>
        </p:nvSpPr>
        <p:spPr>
          <a:xfrm>
            <a:off x="6124575" y="2133600"/>
            <a:ext cx="5572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– 13 = 15 (m)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(28 + 15) x 2 = 86 (m)</a:t>
            </a:r>
          </a:p>
          <a:p>
            <a:pPr algn="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 m</a:t>
            </a:r>
          </a:p>
        </p:txBody>
      </p:sp>
    </p:spTree>
    <p:extLst>
      <p:ext uri="{BB962C8B-B14F-4D97-AF65-F5344CB8AC3E}">
        <p14:creationId xmlns:p14="http://schemas.microsoft.com/office/powerpoint/2010/main" val="37811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287</Words>
  <Application>Microsoft Office PowerPoint</Application>
  <PresentationFormat>Widescreen</PresentationFormat>
  <Paragraphs>39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7</cp:revision>
  <dcterms:created xsi:type="dcterms:W3CDTF">2022-12-10T05:39:23Z</dcterms:created>
  <dcterms:modified xsi:type="dcterms:W3CDTF">2022-12-18T11:34:26Z</dcterms:modified>
</cp:coreProperties>
</file>