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7"/>
  </p:notesMasterIdLst>
  <p:sldIdLst>
    <p:sldId id="314" r:id="rId3"/>
    <p:sldId id="326" r:id="rId4"/>
    <p:sldId id="324" r:id="rId5"/>
    <p:sldId id="2632" r:id="rId6"/>
    <p:sldId id="302" r:id="rId7"/>
    <p:sldId id="2650" r:id="rId8"/>
    <p:sldId id="2631" r:id="rId9"/>
    <p:sldId id="2651" r:id="rId10"/>
    <p:sldId id="2636" r:id="rId11"/>
    <p:sldId id="2653" r:id="rId12"/>
    <p:sldId id="2654" r:id="rId13"/>
    <p:sldId id="2655" r:id="rId14"/>
    <p:sldId id="2657" r:id="rId15"/>
    <p:sldId id="265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79" autoAdjust="0"/>
  </p:normalViewPr>
  <p:slideViewPr>
    <p:cSldViewPr snapToGrid="0">
      <p:cViewPr varScale="1">
        <p:scale>
          <a:sx n="70" d="100"/>
          <a:sy n="70" d="100"/>
        </p:scale>
        <p:origin x="116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6100F-4FF0-4DDF-81AC-B21E239F4B44}" type="datetimeFigureOut">
              <a:rPr lang="en-US" smtClean="0"/>
              <a:t>22-Dec-23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D9DE6-6F99-44C4-9FAB-544B47BA6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17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17676-A16B-461A-BE0A-3074479F44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700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646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526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218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17676-A16B-461A-BE0A-3074479F44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996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17676-A16B-461A-BE0A-3074479F44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414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17676-A16B-461A-BE0A-3074479F44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988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353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471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con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, con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xô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BCA5C5-ACE0-46CF-8274-7EBAD72A29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657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307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183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17676-A16B-461A-BE0A-3074479F44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649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11" Type="http://schemas.openxmlformats.org/officeDocument/2006/relationships/image" Target="../media/image19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58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11BD7-A102-4EC0-ACB1-CA23A005D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AE4283D-1800-46BD-9226-086F3FE0D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AFE39-9759-4E13-9E5B-72ECEBCD1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E50EC7-D592-4A22-BC6F-C09D14F98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pPr/>
              <a:t>2023/12/22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7670E11-7C9F-4EF1-BEAA-A7D9ED07D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611DE4-AAEE-4A82-AFEB-3506FB23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82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58D9FF-A481-4B03-B2AB-4FC1B4F6F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45DEEA1-91F4-4AD2-BD34-5FC5BC786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F97A47-B6FC-4C71-B4B0-B498BBF0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pPr/>
              <a:t>2023/12/22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9E3D2B-23A6-43F7-91CB-11CFCC74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C05E12-BE79-4AD4-AEB3-B629C679F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92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474A1E8-E1E2-4264-AEBD-55CAE2D08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13BEAA-163F-4163-B293-94B0D5DF8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552181-EAAB-4E44-8FBE-E6D7521E6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pPr/>
              <a:t>2023/12/22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FCAC23-EB12-4DAE-B798-B96CF60D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8808FB-A0C2-4965-B9AC-E3A9B7CBF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01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4564282" y="0"/>
            <a:ext cx="3080533" cy="6858000"/>
          </a:xfrm>
          <a:prstGeom prst="rect">
            <a:avLst/>
          </a:prstGeom>
          <a:solidFill>
            <a:srgbClr val="0171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489194" y="545124"/>
            <a:ext cx="11230708" cy="576775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71149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06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89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88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22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10971216" y="1877841"/>
            <a:ext cx="1220785" cy="13147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2229823"/>
            <a:ext cx="1006029" cy="84293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890353"/>
            <a:ext cx="12192000" cy="3967648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7" y="1320111"/>
            <a:ext cx="1244012" cy="106523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54" y="1320111"/>
            <a:ext cx="567900" cy="14265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075" y="1320111"/>
            <a:ext cx="1012983" cy="1261768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4476121" y="1589047"/>
            <a:ext cx="780057" cy="120032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9256769" y="494271"/>
            <a:ext cx="838584" cy="220774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936177"/>
            <a:ext cx="12192000" cy="104592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87" y="2120001"/>
            <a:ext cx="1627115" cy="65962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741" y="1008039"/>
            <a:ext cx="482227" cy="11119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1049" y="2139683"/>
            <a:ext cx="976319" cy="39579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17" y="2340547"/>
            <a:ext cx="1047145" cy="39807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25" y="1214247"/>
            <a:ext cx="2400049" cy="188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5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963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633" y="5853776"/>
            <a:ext cx="913832" cy="7825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667" y="5758536"/>
            <a:ext cx="772424" cy="962129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-100385" y="5057703"/>
            <a:ext cx="910905" cy="1401664"/>
            <a:chOff x="3369447" y="3907546"/>
            <a:chExt cx="683179" cy="105124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405" y="3907546"/>
              <a:ext cx="358221" cy="10512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447" y="3964606"/>
              <a:ext cx="392882" cy="98688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89" y="5218408"/>
            <a:ext cx="561548" cy="164793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70221"/>
            <a:ext cx="12192000" cy="78777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405" y="6239599"/>
            <a:ext cx="1174383" cy="4760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393" y="5369558"/>
            <a:ext cx="385217" cy="8882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19683" y="6358337"/>
            <a:ext cx="976319" cy="39579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2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92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75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31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53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99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48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1"/>
          <a:stretch/>
        </p:blipFill>
        <p:spPr>
          <a:xfrm flipH="1">
            <a:off x="-487680" y="259080"/>
            <a:ext cx="7200155" cy="659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2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2490"/>
            <a:ext cx="12192000" cy="68530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00" t="55040" r="16231" b="29600"/>
          <a:stretch/>
        </p:blipFill>
        <p:spPr>
          <a:xfrm>
            <a:off x="8621285" y="5638800"/>
            <a:ext cx="3601196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45958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4B5E6AF-ED75-4101-9AED-91CDDC43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pPr/>
              <a:t>2023/12/22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A22F7E7-8DC5-42B4-8CC0-D30F078F1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BCF769E-5FE5-4F35-BF96-8D9FDCC56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1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CE4DC-1D6B-4C1E-84E3-772A0323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205FF1-1FC0-4F62-9901-E5201BED9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F824FBA-6101-4BF6-B183-A6AE55208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962E91-7265-4AB6-A929-D1538ACEA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pPr/>
              <a:t>2023/12/22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6141F2-6122-467E-87C1-EAC638A69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6676ED-44DA-4467-9EA3-D8ADA337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71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E2EA78-46E2-4E26-9F9B-F4394FFA1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F7FE723-F83B-4B77-8718-7D8E3BCCB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54AEB1-2562-4876-9212-229D003FE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3BADC-D1F4-4DC1-852B-2012506F6467}" type="datetimeFigureOut">
              <a:rPr lang="zh-CN" altLang="en-US" smtClean="0"/>
              <a:pPr/>
              <a:t>2023/12/22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38B83E-2778-4FA8-94F0-CE95C116A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5B5CF2-85C1-4910-962C-2674A7720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19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9D9DB-18FC-4DE1-B6E3-B7CBA7A93292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86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1.png"/><Relationship Id="rId18" Type="http://schemas.openxmlformats.org/officeDocument/2006/relationships/image" Target="../media/image25.png"/><Relationship Id="rId26" Type="http://schemas.openxmlformats.org/officeDocument/2006/relationships/image" Target="../media/image20.png"/><Relationship Id="rId3" Type="http://schemas.openxmlformats.org/officeDocument/2006/relationships/image" Target="../media/image34.png"/><Relationship Id="rId21" Type="http://schemas.openxmlformats.org/officeDocument/2006/relationships/image" Target="../media/image17.png"/><Relationship Id="rId7" Type="http://schemas.microsoft.com/office/2007/relationships/hdphoto" Target="../media/hdphoto6.wdp"/><Relationship Id="rId12" Type="http://schemas.openxmlformats.org/officeDocument/2006/relationships/image" Target="../media/image40.png"/><Relationship Id="rId17" Type="http://schemas.openxmlformats.org/officeDocument/2006/relationships/image" Target="../media/image24.png"/><Relationship Id="rId25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4.png"/><Relationship Id="rId20" Type="http://schemas.openxmlformats.org/officeDocument/2006/relationships/image" Target="../media/image46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7.png"/><Relationship Id="rId11" Type="http://schemas.microsoft.com/office/2007/relationships/hdphoto" Target="../media/hdphoto7.wdp"/><Relationship Id="rId24" Type="http://schemas.openxmlformats.org/officeDocument/2006/relationships/image" Target="../media/image8.png"/><Relationship Id="rId5" Type="http://schemas.openxmlformats.org/officeDocument/2006/relationships/image" Target="../media/image36.png"/><Relationship Id="rId15" Type="http://schemas.openxmlformats.org/officeDocument/2006/relationships/image" Target="../media/image43.png"/><Relationship Id="rId23" Type="http://schemas.openxmlformats.org/officeDocument/2006/relationships/image" Target="../media/image47.png"/><Relationship Id="rId28" Type="http://schemas.openxmlformats.org/officeDocument/2006/relationships/image" Target="../media/image49.png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openxmlformats.org/officeDocument/2006/relationships/image" Target="../media/image42.png"/><Relationship Id="rId22" Type="http://schemas.openxmlformats.org/officeDocument/2006/relationships/image" Target="../media/image18.png"/><Relationship Id="rId27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163170" y="4873337"/>
            <a:ext cx="5419606" cy="830766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48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48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68019B4-AB72-45D2-ABBB-A3912B0BF5F1}"/>
              </a:ext>
            </a:extLst>
          </p:cNvPr>
          <p:cNvSpPr/>
          <p:nvPr/>
        </p:nvSpPr>
        <p:spPr>
          <a:xfrm>
            <a:off x="3557345" y="2812782"/>
            <a:ext cx="5854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7F7C8F58-5925-47CC-897C-A4D1E8FC98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76" t="17534" r="20335" b="20248"/>
          <a:stretch/>
        </p:blipFill>
        <p:spPr>
          <a:xfrm>
            <a:off x="2817640" y="2712699"/>
            <a:ext cx="1900517" cy="1667436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01833F31-0AFF-4CD5-93DB-1FC417235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59927" r="2780" b="18135"/>
          <a:stretch>
            <a:fillRect/>
          </a:stretch>
        </p:blipFill>
        <p:spPr>
          <a:xfrm>
            <a:off x="3557345" y="4380135"/>
            <a:ext cx="6526073" cy="1475232"/>
          </a:xfrm>
          <a:custGeom>
            <a:avLst/>
            <a:gdLst/>
            <a:ahLst/>
            <a:cxnLst/>
            <a:rect l="l" t="t" r="r" b="b"/>
            <a:pathLst>
              <a:path w="6526073" h="1475232">
                <a:moveTo>
                  <a:pt x="2462556" y="1275283"/>
                </a:moveTo>
                <a:cubicBezTo>
                  <a:pt x="2477186" y="1275283"/>
                  <a:pt x="2491207" y="1277924"/>
                  <a:pt x="2504618" y="1283208"/>
                </a:cubicBezTo>
                <a:cubicBezTo>
                  <a:pt x="2518029" y="1288491"/>
                  <a:pt x="2530018" y="1295806"/>
                  <a:pt x="2540584" y="1305153"/>
                </a:cubicBezTo>
                <a:cubicBezTo>
                  <a:pt x="2551151" y="1314500"/>
                  <a:pt x="2559686" y="1325473"/>
                  <a:pt x="2566188" y="1338072"/>
                </a:cubicBezTo>
                <a:cubicBezTo>
                  <a:pt x="2572690" y="1350670"/>
                  <a:pt x="2575941" y="1363878"/>
                  <a:pt x="2575941" y="1377696"/>
                </a:cubicBezTo>
                <a:cubicBezTo>
                  <a:pt x="2575941" y="1393952"/>
                  <a:pt x="2571878" y="1408785"/>
                  <a:pt x="2563749" y="1422196"/>
                </a:cubicBezTo>
                <a:cubicBezTo>
                  <a:pt x="2555621" y="1435608"/>
                  <a:pt x="2545461" y="1446784"/>
                  <a:pt x="2533270" y="1455724"/>
                </a:cubicBezTo>
                <a:cubicBezTo>
                  <a:pt x="2523516" y="1462227"/>
                  <a:pt x="2513153" y="1467104"/>
                  <a:pt x="2502180" y="1470355"/>
                </a:cubicBezTo>
                <a:cubicBezTo>
                  <a:pt x="2491207" y="1473606"/>
                  <a:pt x="2480031" y="1475232"/>
                  <a:pt x="2468652" y="1475232"/>
                </a:cubicBezTo>
                <a:cubicBezTo>
                  <a:pt x="2435327" y="1475232"/>
                  <a:pt x="2407692" y="1464259"/>
                  <a:pt x="2385746" y="1442313"/>
                </a:cubicBezTo>
                <a:cubicBezTo>
                  <a:pt x="2367052" y="1423619"/>
                  <a:pt x="2357705" y="1401267"/>
                  <a:pt x="2357705" y="1375257"/>
                </a:cubicBezTo>
                <a:cubicBezTo>
                  <a:pt x="2357705" y="1346809"/>
                  <a:pt x="2369084" y="1322425"/>
                  <a:pt x="2391842" y="1302105"/>
                </a:cubicBezTo>
                <a:cubicBezTo>
                  <a:pt x="2412975" y="1284224"/>
                  <a:pt x="2436546" y="1275283"/>
                  <a:pt x="2462556" y="1275283"/>
                </a:cubicBezTo>
                <a:close/>
                <a:moveTo>
                  <a:pt x="5338725" y="614476"/>
                </a:moveTo>
                <a:cubicBezTo>
                  <a:pt x="5325720" y="614476"/>
                  <a:pt x="5313731" y="624230"/>
                  <a:pt x="5302758" y="643737"/>
                </a:cubicBezTo>
                <a:cubicBezTo>
                  <a:pt x="5291785" y="663244"/>
                  <a:pt x="5283454" y="693724"/>
                  <a:pt x="5277765" y="735177"/>
                </a:cubicBezTo>
                <a:cubicBezTo>
                  <a:pt x="5277765" y="744118"/>
                  <a:pt x="5283251" y="750620"/>
                  <a:pt x="5294224" y="754684"/>
                </a:cubicBezTo>
                <a:cubicBezTo>
                  <a:pt x="5305197" y="758748"/>
                  <a:pt x="5317592" y="760780"/>
                  <a:pt x="5331410" y="760780"/>
                </a:cubicBezTo>
                <a:cubicBezTo>
                  <a:pt x="5348478" y="760780"/>
                  <a:pt x="5364937" y="758342"/>
                  <a:pt x="5380787" y="753465"/>
                </a:cubicBezTo>
                <a:cubicBezTo>
                  <a:pt x="5396636" y="748588"/>
                  <a:pt x="5404562" y="742899"/>
                  <a:pt x="5404562" y="736396"/>
                </a:cubicBezTo>
                <a:cubicBezTo>
                  <a:pt x="5398059" y="695756"/>
                  <a:pt x="5388915" y="665276"/>
                  <a:pt x="5377129" y="644956"/>
                </a:cubicBezTo>
                <a:cubicBezTo>
                  <a:pt x="5365344" y="624636"/>
                  <a:pt x="5352543" y="614476"/>
                  <a:pt x="5338725" y="614476"/>
                </a:cubicBezTo>
                <a:close/>
                <a:moveTo>
                  <a:pt x="2499132" y="280416"/>
                </a:moveTo>
                <a:cubicBezTo>
                  <a:pt x="2533270" y="280416"/>
                  <a:pt x="2567407" y="282854"/>
                  <a:pt x="2601545" y="287731"/>
                </a:cubicBezTo>
                <a:cubicBezTo>
                  <a:pt x="2620239" y="290982"/>
                  <a:pt x="2638933" y="294843"/>
                  <a:pt x="2657628" y="299313"/>
                </a:cubicBezTo>
                <a:cubicBezTo>
                  <a:pt x="2676322" y="303784"/>
                  <a:pt x="2693797" y="311708"/>
                  <a:pt x="2710053" y="323088"/>
                </a:cubicBezTo>
                <a:cubicBezTo>
                  <a:pt x="2730374" y="336905"/>
                  <a:pt x="2746629" y="354787"/>
                  <a:pt x="2758821" y="376732"/>
                </a:cubicBezTo>
                <a:cubicBezTo>
                  <a:pt x="2771013" y="398678"/>
                  <a:pt x="2777922" y="421843"/>
                  <a:pt x="2779548" y="446227"/>
                </a:cubicBezTo>
                <a:lnTo>
                  <a:pt x="2775890" y="455980"/>
                </a:lnTo>
                <a:cubicBezTo>
                  <a:pt x="2775890" y="474675"/>
                  <a:pt x="2772436" y="492963"/>
                  <a:pt x="2765527" y="510844"/>
                </a:cubicBezTo>
                <a:cubicBezTo>
                  <a:pt x="2758618" y="528726"/>
                  <a:pt x="2749068" y="544576"/>
                  <a:pt x="2736876" y="558393"/>
                </a:cubicBezTo>
                <a:cubicBezTo>
                  <a:pt x="2724684" y="572211"/>
                  <a:pt x="2710053" y="583387"/>
                  <a:pt x="2692984" y="591921"/>
                </a:cubicBezTo>
                <a:cubicBezTo>
                  <a:pt x="2675916" y="600456"/>
                  <a:pt x="2657628" y="604723"/>
                  <a:pt x="2638121" y="604723"/>
                </a:cubicBezTo>
                <a:cubicBezTo>
                  <a:pt x="2629992" y="604723"/>
                  <a:pt x="2623897" y="604316"/>
                  <a:pt x="2619833" y="603504"/>
                </a:cubicBezTo>
                <a:cubicBezTo>
                  <a:pt x="2612517" y="601878"/>
                  <a:pt x="2604796" y="600456"/>
                  <a:pt x="2596668" y="599236"/>
                </a:cubicBezTo>
                <a:cubicBezTo>
                  <a:pt x="2588540" y="598017"/>
                  <a:pt x="2580412" y="597408"/>
                  <a:pt x="2572284" y="597408"/>
                </a:cubicBezTo>
                <a:cubicBezTo>
                  <a:pt x="2561717" y="597408"/>
                  <a:pt x="2552776" y="599846"/>
                  <a:pt x="2545461" y="604723"/>
                </a:cubicBezTo>
                <a:cubicBezTo>
                  <a:pt x="2537333" y="610412"/>
                  <a:pt x="2533270" y="618134"/>
                  <a:pt x="2533270" y="627888"/>
                </a:cubicBezTo>
                <a:cubicBezTo>
                  <a:pt x="2533270" y="635203"/>
                  <a:pt x="2536521" y="640283"/>
                  <a:pt x="2543023" y="643128"/>
                </a:cubicBezTo>
                <a:cubicBezTo>
                  <a:pt x="2549525" y="645972"/>
                  <a:pt x="2556840" y="647395"/>
                  <a:pt x="2564968" y="647395"/>
                </a:cubicBezTo>
                <a:cubicBezTo>
                  <a:pt x="2569032" y="647395"/>
                  <a:pt x="2572690" y="647395"/>
                  <a:pt x="2575941" y="647395"/>
                </a:cubicBezTo>
                <a:cubicBezTo>
                  <a:pt x="2579193" y="647395"/>
                  <a:pt x="2582850" y="646988"/>
                  <a:pt x="2586914" y="646176"/>
                </a:cubicBezTo>
                <a:cubicBezTo>
                  <a:pt x="2592604" y="645363"/>
                  <a:pt x="2598090" y="644753"/>
                  <a:pt x="2603373" y="644347"/>
                </a:cubicBezTo>
                <a:cubicBezTo>
                  <a:pt x="2608656" y="643940"/>
                  <a:pt x="2614549" y="643737"/>
                  <a:pt x="2621052" y="643737"/>
                </a:cubicBezTo>
                <a:cubicBezTo>
                  <a:pt x="2628367" y="643737"/>
                  <a:pt x="2635682" y="643940"/>
                  <a:pt x="2642997" y="644347"/>
                </a:cubicBezTo>
                <a:cubicBezTo>
                  <a:pt x="2650313" y="644753"/>
                  <a:pt x="2657628" y="645363"/>
                  <a:pt x="2664943" y="646176"/>
                </a:cubicBezTo>
                <a:cubicBezTo>
                  <a:pt x="2712086" y="651052"/>
                  <a:pt x="2744597" y="669747"/>
                  <a:pt x="2762479" y="702259"/>
                </a:cubicBezTo>
                <a:cubicBezTo>
                  <a:pt x="2772233" y="720953"/>
                  <a:pt x="2777109" y="739648"/>
                  <a:pt x="2777109" y="758342"/>
                </a:cubicBezTo>
                <a:cubicBezTo>
                  <a:pt x="2777109" y="785977"/>
                  <a:pt x="2772029" y="807313"/>
                  <a:pt x="2761870" y="822350"/>
                </a:cubicBezTo>
                <a:cubicBezTo>
                  <a:pt x="2751709" y="837387"/>
                  <a:pt x="2737892" y="848563"/>
                  <a:pt x="2720417" y="855878"/>
                </a:cubicBezTo>
                <a:cubicBezTo>
                  <a:pt x="2702941" y="863193"/>
                  <a:pt x="2681808" y="867460"/>
                  <a:pt x="2657018" y="868680"/>
                </a:cubicBezTo>
                <a:cubicBezTo>
                  <a:pt x="2632228" y="869899"/>
                  <a:pt x="2605202" y="870508"/>
                  <a:pt x="2575941" y="870508"/>
                </a:cubicBezTo>
                <a:cubicBezTo>
                  <a:pt x="2571878" y="870508"/>
                  <a:pt x="2567813" y="870508"/>
                  <a:pt x="2563749" y="870508"/>
                </a:cubicBezTo>
                <a:cubicBezTo>
                  <a:pt x="2559686" y="870508"/>
                  <a:pt x="2555621" y="870915"/>
                  <a:pt x="2551557" y="871728"/>
                </a:cubicBezTo>
                <a:cubicBezTo>
                  <a:pt x="2537740" y="874166"/>
                  <a:pt x="2530831" y="881888"/>
                  <a:pt x="2530831" y="894892"/>
                </a:cubicBezTo>
                <a:cubicBezTo>
                  <a:pt x="2530831" y="908710"/>
                  <a:pt x="2535098" y="917854"/>
                  <a:pt x="2543633" y="922324"/>
                </a:cubicBezTo>
                <a:cubicBezTo>
                  <a:pt x="2552167" y="926795"/>
                  <a:pt x="2562124" y="929030"/>
                  <a:pt x="2573503" y="929030"/>
                </a:cubicBezTo>
                <a:cubicBezTo>
                  <a:pt x="2578380" y="929030"/>
                  <a:pt x="2583053" y="928827"/>
                  <a:pt x="2587524" y="928420"/>
                </a:cubicBezTo>
                <a:cubicBezTo>
                  <a:pt x="2591994" y="928014"/>
                  <a:pt x="2596668" y="927404"/>
                  <a:pt x="2601545" y="926592"/>
                </a:cubicBezTo>
                <a:cubicBezTo>
                  <a:pt x="2613737" y="924153"/>
                  <a:pt x="2625929" y="922934"/>
                  <a:pt x="2638121" y="922934"/>
                </a:cubicBezTo>
                <a:cubicBezTo>
                  <a:pt x="2677948" y="922934"/>
                  <a:pt x="2710257" y="934516"/>
                  <a:pt x="2735047" y="957681"/>
                </a:cubicBezTo>
                <a:cubicBezTo>
                  <a:pt x="2759837" y="980846"/>
                  <a:pt x="2772233" y="1013561"/>
                  <a:pt x="2772233" y="1055827"/>
                </a:cubicBezTo>
                <a:cubicBezTo>
                  <a:pt x="2772233" y="1057452"/>
                  <a:pt x="2772029" y="1059078"/>
                  <a:pt x="2771623" y="1060704"/>
                </a:cubicBezTo>
                <a:cubicBezTo>
                  <a:pt x="2771217" y="1062329"/>
                  <a:pt x="2771013" y="1063955"/>
                  <a:pt x="2771013" y="1065580"/>
                </a:cubicBezTo>
                <a:cubicBezTo>
                  <a:pt x="2769388" y="1099718"/>
                  <a:pt x="2761056" y="1128776"/>
                  <a:pt x="2746020" y="1152753"/>
                </a:cubicBezTo>
                <a:cubicBezTo>
                  <a:pt x="2730983" y="1176731"/>
                  <a:pt x="2711069" y="1196238"/>
                  <a:pt x="2686279" y="1211275"/>
                </a:cubicBezTo>
                <a:cubicBezTo>
                  <a:pt x="2661489" y="1226312"/>
                  <a:pt x="2633244" y="1237284"/>
                  <a:pt x="2601545" y="1244193"/>
                </a:cubicBezTo>
                <a:cubicBezTo>
                  <a:pt x="2569845" y="1251102"/>
                  <a:pt x="2536521" y="1254556"/>
                  <a:pt x="2501570" y="1254556"/>
                </a:cubicBezTo>
                <a:cubicBezTo>
                  <a:pt x="2485314" y="1254556"/>
                  <a:pt x="2468855" y="1253744"/>
                  <a:pt x="2452192" y="1252118"/>
                </a:cubicBezTo>
                <a:cubicBezTo>
                  <a:pt x="2435530" y="1250492"/>
                  <a:pt x="2419071" y="1248460"/>
                  <a:pt x="2402815" y="1246022"/>
                </a:cubicBezTo>
                <a:cubicBezTo>
                  <a:pt x="2375180" y="1241958"/>
                  <a:pt x="2348358" y="1235252"/>
                  <a:pt x="2322348" y="1225905"/>
                </a:cubicBezTo>
                <a:cubicBezTo>
                  <a:pt x="2296338" y="1216558"/>
                  <a:pt x="2272767" y="1202537"/>
                  <a:pt x="2251634" y="1183843"/>
                </a:cubicBezTo>
                <a:cubicBezTo>
                  <a:pt x="2228063" y="1162710"/>
                  <a:pt x="2209165" y="1135888"/>
                  <a:pt x="2194941" y="1103376"/>
                </a:cubicBezTo>
                <a:cubicBezTo>
                  <a:pt x="2180717" y="1070864"/>
                  <a:pt x="2169745" y="1035100"/>
                  <a:pt x="2162023" y="996086"/>
                </a:cubicBezTo>
                <a:cubicBezTo>
                  <a:pt x="2154301" y="957072"/>
                  <a:pt x="2149221" y="915619"/>
                  <a:pt x="2146783" y="871728"/>
                </a:cubicBezTo>
                <a:cubicBezTo>
                  <a:pt x="2144345" y="827836"/>
                  <a:pt x="2143126" y="783945"/>
                  <a:pt x="2143126" y="740054"/>
                </a:cubicBezTo>
                <a:cubicBezTo>
                  <a:pt x="2143126" y="726236"/>
                  <a:pt x="2143329" y="713028"/>
                  <a:pt x="2143735" y="700430"/>
                </a:cubicBezTo>
                <a:cubicBezTo>
                  <a:pt x="2144142" y="687832"/>
                  <a:pt x="2144345" y="675030"/>
                  <a:pt x="2144345" y="662025"/>
                </a:cubicBezTo>
                <a:cubicBezTo>
                  <a:pt x="2145157" y="627888"/>
                  <a:pt x="2146986" y="595376"/>
                  <a:pt x="2149831" y="564489"/>
                </a:cubicBezTo>
                <a:cubicBezTo>
                  <a:pt x="2152676" y="533603"/>
                  <a:pt x="2157756" y="504748"/>
                  <a:pt x="2165071" y="477926"/>
                </a:cubicBezTo>
                <a:cubicBezTo>
                  <a:pt x="2172386" y="451104"/>
                  <a:pt x="2182546" y="426516"/>
                  <a:pt x="2195551" y="404164"/>
                </a:cubicBezTo>
                <a:cubicBezTo>
                  <a:pt x="2208556" y="381812"/>
                  <a:pt x="2225625" y="362508"/>
                  <a:pt x="2246757" y="346252"/>
                </a:cubicBezTo>
                <a:cubicBezTo>
                  <a:pt x="2275205" y="322681"/>
                  <a:pt x="2311985" y="305816"/>
                  <a:pt x="2357095" y="295656"/>
                </a:cubicBezTo>
                <a:cubicBezTo>
                  <a:pt x="2402205" y="285496"/>
                  <a:pt x="2449551" y="280416"/>
                  <a:pt x="2499132" y="280416"/>
                </a:cubicBezTo>
                <a:close/>
                <a:moveTo>
                  <a:pt x="1475080" y="280416"/>
                </a:moveTo>
                <a:cubicBezTo>
                  <a:pt x="1497026" y="280416"/>
                  <a:pt x="1517955" y="285292"/>
                  <a:pt x="1537869" y="295046"/>
                </a:cubicBezTo>
                <a:cubicBezTo>
                  <a:pt x="1557783" y="304800"/>
                  <a:pt x="1577493" y="317601"/>
                  <a:pt x="1597000" y="333451"/>
                </a:cubicBezTo>
                <a:cubicBezTo>
                  <a:pt x="1616507" y="349300"/>
                  <a:pt x="1635405" y="367385"/>
                  <a:pt x="1653693" y="387705"/>
                </a:cubicBezTo>
                <a:cubicBezTo>
                  <a:pt x="1671981" y="408025"/>
                  <a:pt x="1690066" y="428345"/>
                  <a:pt x="1707947" y="448665"/>
                </a:cubicBezTo>
                <a:cubicBezTo>
                  <a:pt x="1725829" y="428345"/>
                  <a:pt x="1744320" y="408025"/>
                  <a:pt x="1763421" y="387705"/>
                </a:cubicBezTo>
                <a:cubicBezTo>
                  <a:pt x="1782522" y="367385"/>
                  <a:pt x="1801826" y="349300"/>
                  <a:pt x="1821333" y="333451"/>
                </a:cubicBezTo>
                <a:cubicBezTo>
                  <a:pt x="1840840" y="317601"/>
                  <a:pt x="1860754" y="304800"/>
                  <a:pt x="1881074" y="295046"/>
                </a:cubicBezTo>
                <a:cubicBezTo>
                  <a:pt x="1901394" y="285292"/>
                  <a:pt x="1921307" y="280416"/>
                  <a:pt x="1940815" y="280416"/>
                </a:cubicBezTo>
                <a:cubicBezTo>
                  <a:pt x="1964386" y="280416"/>
                  <a:pt x="1987347" y="284479"/>
                  <a:pt x="2009699" y="292608"/>
                </a:cubicBezTo>
                <a:cubicBezTo>
                  <a:pt x="2032051" y="300736"/>
                  <a:pt x="2052371" y="312115"/>
                  <a:pt x="2070659" y="326745"/>
                </a:cubicBezTo>
                <a:cubicBezTo>
                  <a:pt x="2088947" y="341376"/>
                  <a:pt x="2103984" y="358648"/>
                  <a:pt x="2115770" y="378561"/>
                </a:cubicBezTo>
                <a:cubicBezTo>
                  <a:pt x="2127555" y="398475"/>
                  <a:pt x="2135074" y="419811"/>
                  <a:pt x="2138325" y="442569"/>
                </a:cubicBezTo>
                <a:cubicBezTo>
                  <a:pt x="2139138" y="446633"/>
                  <a:pt x="2139544" y="450291"/>
                  <a:pt x="2139544" y="453542"/>
                </a:cubicBezTo>
                <a:cubicBezTo>
                  <a:pt x="2139544" y="456793"/>
                  <a:pt x="2139544" y="460451"/>
                  <a:pt x="2139544" y="464515"/>
                </a:cubicBezTo>
                <a:cubicBezTo>
                  <a:pt x="2139544" y="498652"/>
                  <a:pt x="2130603" y="532587"/>
                  <a:pt x="2112722" y="566318"/>
                </a:cubicBezTo>
                <a:cubicBezTo>
                  <a:pt x="2094840" y="600049"/>
                  <a:pt x="2072895" y="635203"/>
                  <a:pt x="2046885" y="671779"/>
                </a:cubicBezTo>
                <a:lnTo>
                  <a:pt x="1909115" y="835152"/>
                </a:lnTo>
                <a:cubicBezTo>
                  <a:pt x="1909928" y="853846"/>
                  <a:pt x="1910741" y="869289"/>
                  <a:pt x="1911554" y="881481"/>
                </a:cubicBezTo>
                <a:cubicBezTo>
                  <a:pt x="1912366" y="893673"/>
                  <a:pt x="1912773" y="907897"/>
                  <a:pt x="1912773" y="924153"/>
                </a:cubicBezTo>
                <a:cubicBezTo>
                  <a:pt x="1912773" y="936345"/>
                  <a:pt x="1912366" y="950569"/>
                  <a:pt x="1911554" y="966825"/>
                </a:cubicBezTo>
                <a:cubicBezTo>
                  <a:pt x="1910741" y="983081"/>
                  <a:pt x="1909522" y="1002995"/>
                  <a:pt x="1907896" y="1026566"/>
                </a:cubicBezTo>
                <a:cubicBezTo>
                  <a:pt x="1906270" y="1048512"/>
                  <a:pt x="1903629" y="1070457"/>
                  <a:pt x="1899971" y="1092403"/>
                </a:cubicBezTo>
                <a:cubicBezTo>
                  <a:pt x="1896314" y="1114348"/>
                  <a:pt x="1889608" y="1135481"/>
                  <a:pt x="1879855" y="1155801"/>
                </a:cubicBezTo>
                <a:cubicBezTo>
                  <a:pt x="1866037" y="1184249"/>
                  <a:pt x="1844498" y="1209446"/>
                  <a:pt x="1815237" y="1231392"/>
                </a:cubicBezTo>
                <a:cubicBezTo>
                  <a:pt x="1785976" y="1253337"/>
                  <a:pt x="1751432" y="1264310"/>
                  <a:pt x="1711605" y="1264310"/>
                </a:cubicBezTo>
                <a:cubicBezTo>
                  <a:pt x="1708354" y="1264310"/>
                  <a:pt x="1705306" y="1264310"/>
                  <a:pt x="1702461" y="1264310"/>
                </a:cubicBezTo>
                <a:cubicBezTo>
                  <a:pt x="1699616" y="1264310"/>
                  <a:pt x="1696162" y="1263904"/>
                  <a:pt x="1692098" y="1263091"/>
                </a:cubicBezTo>
                <a:cubicBezTo>
                  <a:pt x="1655522" y="1259027"/>
                  <a:pt x="1624026" y="1246225"/>
                  <a:pt x="1597610" y="1224686"/>
                </a:cubicBezTo>
                <a:cubicBezTo>
                  <a:pt x="1571194" y="1203147"/>
                  <a:pt x="1550670" y="1178966"/>
                  <a:pt x="1536040" y="1152144"/>
                </a:cubicBezTo>
                <a:cubicBezTo>
                  <a:pt x="1521410" y="1125321"/>
                  <a:pt x="1510640" y="1088136"/>
                  <a:pt x="1503731" y="1040587"/>
                </a:cubicBezTo>
                <a:cubicBezTo>
                  <a:pt x="1496823" y="993038"/>
                  <a:pt x="1493368" y="942035"/>
                  <a:pt x="1493368" y="887577"/>
                </a:cubicBezTo>
                <a:cubicBezTo>
                  <a:pt x="1493368" y="876198"/>
                  <a:pt x="1493368" y="864412"/>
                  <a:pt x="1493368" y="852220"/>
                </a:cubicBezTo>
                <a:cubicBezTo>
                  <a:pt x="1493368" y="840028"/>
                  <a:pt x="1493774" y="827836"/>
                  <a:pt x="1494587" y="815644"/>
                </a:cubicBezTo>
                <a:cubicBezTo>
                  <a:pt x="1473455" y="794512"/>
                  <a:pt x="1452728" y="771550"/>
                  <a:pt x="1432408" y="746760"/>
                </a:cubicBezTo>
                <a:cubicBezTo>
                  <a:pt x="1412088" y="721969"/>
                  <a:pt x="1392581" y="696976"/>
                  <a:pt x="1373887" y="671779"/>
                </a:cubicBezTo>
                <a:cubicBezTo>
                  <a:pt x="1347064" y="635203"/>
                  <a:pt x="1324103" y="600049"/>
                  <a:pt x="1305002" y="566318"/>
                </a:cubicBezTo>
                <a:cubicBezTo>
                  <a:pt x="1285901" y="532587"/>
                  <a:pt x="1276351" y="498246"/>
                  <a:pt x="1276351" y="463296"/>
                </a:cubicBezTo>
                <a:cubicBezTo>
                  <a:pt x="1276351" y="460044"/>
                  <a:pt x="1276351" y="456793"/>
                  <a:pt x="1276351" y="453542"/>
                </a:cubicBezTo>
                <a:cubicBezTo>
                  <a:pt x="1276351" y="450291"/>
                  <a:pt x="1276757" y="446633"/>
                  <a:pt x="1277570" y="442569"/>
                </a:cubicBezTo>
                <a:cubicBezTo>
                  <a:pt x="1280821" y="419811"/>
                  <a:pt x="1288339" y="398475"/>
                  <a:pt x="1300125" y="378561"/>
                </a:cubicBezTo>
                <a:cubicBezTo>
                  <a:pt x="1311910" y="358648"/>
                  <a:pt x="1326947" y="341376"/>
                  <a:pt x="1345235" y="326745"/>
                </a:cubicBezTo>
                <a:cubicBezTo>
                  <a:pt x="1363523" y="312115"/>
                  <a:pt x="1383843" y="300736"/>
                  <a:pt x="1406195" y="292608"/>
                </a:cubicBezTo>
                <a:cubicBezTo>
                  <a:pt x="1428547" y="284479"/>
                  <a:pt x="1451509" y="280416"/>
                  <a:pt x="1475080" y="280416"/>
                </a:cubicBezTo>
                <a:close/>
                <a:moveTo>
                  <a:pt x="3409874" y="279196"/>
                </a:moveTo>
                <a:cubicBezTo>
                  <a:pt x="3433357" y="279196"/>
                  <a:pt x="3457242" y="285089"/>
                  <a:pt x="3481531" y="296875"/>
                </a:cubicBezTo>
                <a:cubicBezTo>
                  <a:pt x="3505819" y="308660"/>
                  <a:pt x="3524847" y="323900"/>
                  <a:pt x="3538614" y="342595"/>
                </a:cubicBezTo>
                <a:cubicBezTo>
                  <a:pt x="3557232" y="367792"/>
                  <a:pt x="3569577" y="395224"/>
                  <a:pt x="3575647" y="424891"/>
                </a:cubicBezTo>
                <a:cubicBezTo>
                  <a:pt x="3581718" y="454558"/>
                  <a:pt x="3584753" y="488899"/>
                  <a:pt x="3584753" y="527913"/>
                </a:cubicBezTo>
                <a:lnTo>
                  <a:pt x="3584753" y="542544"/>
                </a:lnTo>
                <a:cubicBezTo>
                  <a:pt x="3584753" y="576681"/>
                  <a:pt x="3584753" y="611022"/>
                  <a:pt x="3584753" y="645566"/>
                </a:cubicBezTo>
                <a:cubicBezTo>
                  <a:pt x="3584753" y="680110"/>
                  <a:pt x="3583940" y="714451"/>
                  <a:pt x="3582315" y="748588"/>
                </a:cubicBezTo>
                <a:cubicBezTo>
                  <a:pt x="3580689" y="791667"/>
                  <a:pt x="3579064" y="833323"/>
                  <a:pt x="3577438" y="873556"/>
                </a:cubicBezTo>
                <a:cubicBezTo>
                  <a:pt x="3575813" y="913790"/>
                  <a:pt x="3572155" y="954633"/>
                  <a:pt x="3566465" y="996086"/>
                </a:cubicBezTo>
                <a:cubicBezTo>
                  <a:pt x="3562401" y="1029411"/>
                  <a:pt x="3556712" y="1061923"/>
                  <a:pt x="3549396" y="1093622"/>
                </a:cubicBezTo>
                <a:cubicBezTo>
                  <a:pt x="3542081" y="1125321"/>
                  <a:pt x="3531312" y="1153769"/>
                  <a:pt x="3517088" y="1178966"/>
                </a:cubicBezTo>
                <a:cubicBezTo>
                  <a:pt x="3502864" y="1204163"/>
                  <a:pt x="3484169" y="1224483"/>
                  <a:pt x="3461004" y="1239926"/>
                </a:cubicBezTo>
                <a:cubicBezTo>
                  <a:pt x="3437840" y="1255369"/>
                  <a:pt x="3407969" y="1263091"/>
                  <a:pt x="3371393" y="1263091"/>
                </a:cubicBezTo>
                <a:cubicBezTo>
                  <a:pt x="3342132" y="1263091"/>
                  <a:pt x="3316936" y="1260043"/>
                  <a:pt x="3295803" y="1253947"/>
                </a:cubicBezTo>
                <a:cubicBezTo>
                  <a:pt x="3274670" y="1247851"/>
                  <a:pt x="3256585" y="1237894"/>
                  <a:pt x="3241548" y="1224076"/>
                </a:cubicBezTo>
                <a:cubicBezTo>
                  <a:pt x="3226512" y="1210259"/>
                  <a:pt x="3213710" y="1192377"/>
                  <a:pt x="3203143" y="1170432"/>
                </a:cubicBezTo>
                <a:cubicBezTo>
                  <a:pt x="3192577" y="1148486"/>
                  <a:pt x="3182417" y="1121664"/>
                  <a:pt x="3172664" y="1089964"/>
                </a:cubicBezTo>
                <a:cubicBezTo>
                  <a:pt x="3169412" y="1080211"/>
                  <a:pt x="3165755" y="1067612"/>
                  <a:pt x="3161691" y="1052169"/>
                </a:cubicBezTo>
                <a:cubicBezTo>
                  <a:pt x="3157627" y="1036726"/>
                  <a:pt x="3152953" y="1021080"/>
                  <a:pt x="3147670" y="1005230"/>
                </a:cubicBezTo>
                <a:cubicBezTo>
                  <a:pt x="3142387" y="989380"/>
                  <a:pt x="3136697" y="974547"/>
                  <a:pt x="3130601" y="960729"/>
                </a:cubicBezTo>
                <a:cubicBezTo>
                  <a:pt x="3124505" y="946912"/>
                  <a:pt x="3118206" y="936345"/>
                  <a:pt x="3111704" y="929030"/>
                </a:cubicBezTo>
                <a:cubicBezTo>
                  <a:pt x="3109265" y="925779"/>
                  <a:pt x="3106421" y="924153"/>
                  <a:pt x="3103169" y="924153"/>
                </a:cubicBezTo>
                <a:cubicBezTo>
                  <a:pt x="3099105" y="924153"/>
                  <a:pt x="3096057" y="927608"/>
                  <a:pt x="3094025" y="934516"/>
                </a:cubicBezTo>
                <a:cubicBezTo>
                  <a:pt x="3091993" y="941425"/>
                  <a:pt x="3090977" y="949350"/>
                  <a:pt x="3090977" y="958291"/>
                </a:cubicBezTo>
                <a:cubicBezTo>
                  <a:pt x="3090977" y="965606"/>
                  <a:pt x="3091181" y="972718"/>
                  <a:pt x="3091587" y="979627"/>
                </a:cubicBezTo>
                <a:cubicBezTo>
                  <a:pt x="3091993" y="986536"/>
                  <a:pt x="3092196" y="993648"/>
                  <a:pt x="3092196" y="1000963"/>
                </a:cubicBezTo>
                <a:lnTo>
                  <a:pt x="3090977" y="1000963"/>
                </a:lnTo>
                <a:cubicBezTo>
                  <a:pt x="3090977" y="1024534"/>
                  <a:pt x="3090574" y="1047699"/>
                  <a:pt x="3089768" y="1070457"/>
                </a:cubicBezTo>
                <a:cubicBezTo>
                  <a:pt x="3088961" y="1093216"/>
                  <a:pt x="3086532" y="1115161"/>
                  <a:pt x="3082481" y="1136294"/>
                </a:cubicBezTo>
                <a:cubicBezTo>
                  <a:pt x="3076004" y="1172057"/>
                  <a:pt x="3062240" y="1201318"/>
                  <a:pt x="3041190" y="1224076"/>
                </a:cubicBezTo>
                <a:cubicBezTo>
                  <a:pt x="3020140" y="1246835"/>
                  <a:pt x="2990184" y="1258214"/>
                  <a:pt x="2951322" y="1258214"/>
                </a:cubicBezTo>
                <a:cubicBezTo>
                  <a:pt x="2905170" y="1258214"/>
                  <a:pt x="2868937" y="1244193"/>
                  <a:pt x="2842622" y="1216152"/>
                </a:cubicBezTo>
                <a:cubicBezTo>
                  <a:pt x="2816308" y="1188110"/>
                  <a:pt x="2799512" y="1152144"/>
                  <a:pt x="2792235" y="1108252"/>
                </a:cubicBezTo>
                <a:cubicBezTo>
                  <a:pt x="2786558" y="1072489"/>
                  <a:pt x="2783113" y="1035304"/>
                  <a:pt x="2781901" y="996696"/>
                </a:cubicBezTo>
                <a:cubicBezTo>
                  <a:pt x="2780688" y="958088"/>
                  <a:pt x="2780081" y="918464"/>
                  <a:pt x="2780081" y="877824"/>
                </a:cubicBezTo>
                <a:lnTo>
                  <a:pt x="2780081" y="826617"/>
                </a:lnTo>
                <a:lnTo>
                  <a:pt x="2780081" y="759561"/>
                </a:lnTo>
                <a:cubicBezTo>
                  <a:pt x="2780081" y="725424"/>
                  <a:pt x="2780488" y="690067"/>
                  <a:pt x="2781300" y="653491"/>
                </a:cubicBezTo>
                <a:cubicBezTo>
                  <a:pt x="2782113" y="616915"/>
                  <a:pt x="2784339" y="581558"/>
                  <a:pt x="2787978" y="547420"/>
                </a:cubicBezTo>
                <a:cubicBezTo>
                  <a:pt x="2791616" y="513283"/>
                  <a:pt x="2797283" y="480974"/>
                  <a:pt x="2804980" y="450494"/>
                </a:cubicBezTo>
                <a:cubicBezTo>
                  <a:pt x="2812676" y="420014"/>
                  <a:pt x="2823607" y="393395"/>
                  <a:pt x="2837774" y="370636"/>
                </a:cubicBezTo>
                <a:cubicBezTo>
                  <a:pt x="2851941" y="347878"/>
                  <a:pt x="2869753" y="329793"/>
                  <a:pt x="2891209" y="316382"/>
                </a:cubicBezTo>
                <a:cubicBezTo>
                  <a:pt x="2912666" y="302971"/>
                  <a:pt x="2938774" y="296265"/>
                  <a:pt x="2969534" y="296265"/>
                </a:cubicBezTo>
                <a:cubicBezTo>
                  <a:pt x="2997880" y="296265"/>
                  <a:pt x="3021362" y="300126"/>
                  <a:pt x="3039980" y="307848"/>
                </a:cubicBezTo>
                <a:cubicBezTo>
                  <a:pt x="3058598" y="315569"/>
                  <a:pt x="3076817" y="327558"/>
                  <a:pt x="3094635" y="343814"/>
                </a:cubicBezTo>
                <a:cubicBezTo>
                  <a:pt x="3115907" y="363321"/>
                  <a:pt x="3132684" y="387502"/>
                  <a:pt x="3144965" y="416356"/>
                </a:cubicBezTo>
                <a:cubicBezTo>
                  <a:pt x="3157246" y="445211"/>
                  <a:pt x="3168295" y="474878"/>
                  <a:pt x="3178112" y="505358"/>
                </a:cubicBezTo>
                <a:cubicBezTo>
                  <a:pt x="3187929" y="535838"/>
                  <a:pt x="3198362" y="565505"/>
                  <a:pt x="3209411" y="594360"/>
                </a:cubicBezTo>
                <a:cubicBezTo>
                  <a:pt x="3220460" y="623214"/>
                  <a:pt x="3235395" y="647801"/>
                  <a:pt x="3254217" y="668121"/>
                </a:cubicBezTo>
                <a:cubicBezTo>
                  <a:pt x="3255855" y="669747"/>
                  <a:pt x="3257087" y="670560"/>
                  <a:pt x="3257912" y="670560"/>
                </a:cubicBezTo>
                <a:cubicBezTo>
                  <a:pt x="3261176" y="670560"/>
                  <a:pt x="3263834" y="668528"/>
                  <a:pt x="3265885" y="664464"/>
                </a:cubicBezTo>
                <a:cubicBezTo>
                  <a:pt x="3267936" y="660400"/>
                  <a:pt x="3269371" y="655523"/>
                  <a:pt x="3270190" y="649833"/>
                </a:cubicBezTo>
                <a:cubicBezTo>
                  <a:pt x="3271009" y="644144"/>
                  <a:pt x="3271622" y="638251"/>
                  <a:pt x="3272028" y="632155"/>
                </a:cubicBezTo>
                <a:cubicBezTo>
                  <a:pt x="3272435" y="626059"/>
                  <a:pt x="3272638" y="620979"/>
                  <a:pt x="3272638" y="616915"/>
                </a:cubicBezTo>
                <a:lnTo>
                  <a:pt x="3272638" y="603504"/>
                </a:lnTo>
                <a:cubicBezTo>
                  <a:pt x="3272638" y="581558"/>
                  <a:pt x="3272841" y="560019"/>
                  <a:pt x="3273248" y="538886"/>
                </a:cubicBezTo>
                <a:cubicBezTo>
                  <a:pt x="3273654" y="517753"/>
                  <a:pt x="3273857" y="496214"/>
                  <a:pt x="3273857" y="474268"/>
                </a:cubicBezTo>
                <a:cubicBezTo>
                  <a:pt x="3273857" y="438505"/>
                  <a:pt x="3277096" y="407822"/>
                  <a:pt x="3283573" y="382219"/>
                </a:cubicBezTo>
                <a:cubicBezTo>
                  <a:pt x="3290050" y="356616"/>
                  <a:pt x="3302597" y="334467"/>
                  <a:pt x="3321216" y="315772"/>
                </a:cubicBezTo>
                <a:cubicBezTo>
                  <a:pt x="3345511" y="291388"/>
                  <a:pt x="3375063" y="279196"/>
                  <a:pt x="3409874" y="279196"/>
                </a:cubicBezTo>
                <a:close/>
                <a:moveTo>
                  <a:pt x="4580687" y="271881"/>
                </a:moveTo>
                <a:cubicBezTo>
                  <a:pt x="4622953" y="271881"/>
                  <a:pt x="4662983" y="276758"/>
                  <a:pt x="4700779" y="286512"/>
                </a:cubicBezTo>
                <a:cubicBezTo>
                  <a:pt x="4738574" y="296265"/>
                  <a:pt x="4771898" y="311099"/>
                  <a:pt x="4800753" y="331012"/>
                </a:cubicBezTo>
                <a:cubicBezTo>
                  <a:pt x="4829607" y="350926"/>
                  <a:pt x="4852366" y="376529"/>
                  <a:pt x="4869028" y="407822"/>
                </a:cubicBezTo>
                <a:cubicBezTo>
                  <a:pt x="4885690" y="439115"/>
                  <a:pt x="4894021" y="476707"/>
                  <a:pt x="4894021" y="520598"/>
                </a:cubicBezTo>
                <a:cubicBezTo>
                  <a:pt x="4894021" y="543356"/>
                  <a:pt x="4891786" y="566115"/>
                  <a:pt x="4887316" y="588873"/>
                </a:cubicBezTo>
                <a:cubicBezTo>
                  <a:pt x="4882845" y="611632"/>
                  <a:pt x="4876140" y="630732"/>
                  <a:pt x="4867199" y="646176"/>
                </a:cubicBezTo>
                <a:cubicBezTo>
                  <a:pt x="4850130" y="675436"/>
                  <a:pt x="4827372" y="697382"/>
                  <a:pt x="4798924" y="712012"/>
                </a:cubicBezTo>
                <a:cubicBezTo>
                  <a:pt x="4770476" y="726643"/>
                  <a:pt x="4740809" y="733958"/>
                  <a:pt x="4709923" y="733958"/>
                </a:cubicBezTo>
                <a:cubicBezTo>
                  <a:pt x="4692041" y="733958"/>
                  <a:pt x="4674362" y="731520"/>
                  <a:pt x="4656887" y="726643"/>
                </a:cubicBezTo>
                <a:cubicBezTo>
                  <a:pt x="4639412" y="721766"/>
                  <a:pt x="4623766" y="713638"/>
                  <a:pt x="4609948" y="702259"/>
                </a:cubicBezTo>
                <a:lnTo>
                  <a:pt x="4608729" y="702259"/>
                </a:lnTo>
                <a:cubicBezTo>
                  <a:pt x="4594098" y="687628"/>
                  <a:pt x="4576623" y="680313"/>
                  <a:pt x="4556303" y="680313"/>
                </a:cubicBezTo>
                <a:cubicBezTo>
                  <a:pt x="4537609" y="680313"/>
                  <a:pt x="4520947" y="686612"/>
                  <a:pt x="4506316" y="699211"/>
                </a:cubicBezTo>
                <a:cubicBezTo>
                  <a:pt x="4491686" y="711809"/>
                  <a:pt x="4484371" y="729081"/>
                  <a:pt x="4484371" y="751027"/>
                </a:cubicBezTo>
                <a:cubicBezTo>
                  <a:pt x="4484371" y="772972"/>
                  <a:pt x="4491482" y="790651"/>
                  <a:pt x="4505707" y="804062"/>
                </a:cubicBezTo>
                <a:cubicBezTo>
                  <a:pt x="4519931" y="817473"/>
                  <a:pt x="4537609" y="824179"/>
                  <a:pt x="4558742" y="824179"/>
                </a:cubicBezTo>
                <a:cubicBezTo>
                  <a:pt x="4560367" y="824179"/>
                  <a:pt x="4561383" y="823976"/>
                  <a:pt x="4561790" y="823569"/>
                </a:cubicBezTo>
                <a:cubicBezTo>
                  <a:pt x="4562196" y="823163"/>
                  <a:pt x="4563212" y="822960"/>
                  <a:pt x="4564838" y="822960"/>
                </a:cubicBezTo>
                <a:cubicBezTo>
                  <a:pt x="4574591" y="822147"/>
                  <a:pt x="4584142" y="820928"/>
                  <a:pt x="4593489" y="819302"/>
                </a:cubicBezTo>
                <a:cubicBezTo>
                  <a:pt x="4602836" y="817676"/>
                  <a:pt x="4611980" y="816051"/>
                  <a:pt x="4620921" y="814425"/>
                </a:cubicBezTo>
                <a:cubicBezTo>
                  <a:pt x="4644492" y="809548"/>
                  <a:pt x="4665828" y="805484"/>
                  <a:pt x="4684929" y="802233"/>
                </a:cubicBezTo>
                <a:cubicBezTo>
                  <a:pt x="4704030" y="798982"/>
                  <a:pt x="4722115" y="797356"/>
                  <a:pt x="4739183" y="797356"/>
                </a:cubicBezTo>
                <a:cubicBezTo>
                  <a:pt x="4779011" y="797356"/>
                  <a:pt x="4812335" y="803249"/>
                  <a:pt x="4839158" y="815035"/>
                </a:cubicBezTo>
                <a:cubicBezTo>
                  <a:pt x="4865980" y="826820"/>
                  <a:pt x="4887519" y="842467"/>
                  <a:pt x="4903775" y="861974"/>
                </a:cubicBezTo>
                <a:cubicBezTo>
                  <a:pt x="4916780" y="877417"/>
                  <a:pt x="4926127" y="894689"/>
                  <a:pt x="4931817" y="913790"/>
                </a:cubicBezTo>
                <a:lnTo>
                  <a:pt x="4934350" y="931704"/>
                </a:lnTo>
                <a:lnTo>
                  <a:pt x="4934436" y="922829"/>
                </a:lnTo>
                <a:cubicBezTo>
                  <a:pt x="4936703" y="808548"/>
                  <a:pt x="4946905" y="712470"/>
                  <a:pt x="4965040" y="634593"/>
                </a:cubicBezTo>
                <a:cubicBezTo>
                  <a:pt x="4985766" y="545592"/>
                  <a:pt x="5013198" y="475081"/>
                  <a:pt x="5047336" y="423062"/>
                </a:cubicBezTo>
                <a:cubicBezTo>
                  <a:pt x="5081474" y="371043"/>
                  <a:pt x="5120895" y="334670"/>
                  <a:pt x="5165598" y="313944"/>
                </a:cubicBezTo>
                <a:cubicBezTo>
                  <a:pt x="5210302" y="293217"/>
                  <a:pt x="5256632" y="282854"/>
                  <a:pt x="5304587" y="282854"/>
                </a:cubicBezTo>
                <a:cubicBezTo>
                  <a:pt x="5345227" y="282854"/>
                  <a:pt x="5384445" y="286512"/>
                  <a:pt x="5422240" y="293827"/>
                </a:cubicBezTo>
                <a:cubicBezTo>
                  <a:pt x="5460035" y="301142"/>
                  <a:pt x="5495392" y="314350"/>
                  <a:pt x="5528310" y="333451"/>
                </a:cubicBezTo>
                <a:cubicBezTo>
                  <a:pt x="5561228" y="352552"/>
                  <a:pt x="5591098" y="378561"/>
                  <a:pt x="5617921" y="411480"/>
                </a:cubicBezTo>
                <a:cubicBezTo>
                  <a:pt x="5644744" y="444398"/>
                  <a:pt x="5667908" y="486257"/>
                  <a:pt x="5687416" y="537057"/>
                </a:cubicBezTo>
                <a:cubicBezTo>
                  <a:pt x="5706923" y="587857"/>
                  <a:pt x="5721960" y="648817"/>
                  <a:pt x="5732526" y="719937"/>
                </a:cubicBezTo>
                <a:cubicBezTo>
                  <a:pt x="5743092" y="791057"/>
                  <a:pt x="5748376" y="874572"/>
                  <a:pt x="5748376" y="970483"/>
                </a:cubicBezTo>
                <a:cubicBezTo>
                  <a:pt x="5748376" y="976985"/>
                  <a:pt x="5748578" y="985316"/>
                  <a:pt x="5748985" y="995476"/>
                </a:cubicBezTo>
                <a:cubicBezTo>
                  <a:pt x="5749392" y="1005636"/>
                  <a:pt x="5749595" y="1017625"/>
                  <a:pt x="5749595" y="1031443"/>
                </a:cubicBezTo>
                <a:cubicBezTo>
                  <a:pt x="5749595" y="1053388"/>
                  <a:pt x="5747969" y="1077366"/>
                  <a:pt x="5744718" y="1103376"/>
                </a:cubicBezTo>
                <a:cubicBezTo>
                  <a:pt x="5741467" y="1129385"/>
                  <a:pt x="5734762" y="1153363"/>
                  <a:pt x="5724601" y="1175308"/>
                </a:cubicBezTo>
                <a:cubicBezTo>
                  <a:pt x="5714441" y="1197254"/>
                  <a:pt x="5699201" y="1215745"/>
                  <a:pt x="5678881" y="1230782"/>
                </a:cubicBezTo>
                <a:cubicBezTo>
                  <a:pt x="5658562" y="1245819"/>
                  <a:pt x="5631332" y="1253337"/>
                  <a:pt x="5597195" y="1253337"/>
                </a:cubicBezTo>
                <a:cubicBezTo>
                  <a:pt x="5567121" y="1253337"/>
                  <a:pt x="5542737" y="1248867"/>
                  <a:pt x="5524043" y="1239926"/>
                </a:cubicBezTo>
                <a:cubicBezTo>
                  <a:pt x="5505348" y="1230985"/>
                  <a:pt x="5489905" y="1217777"/>
                  <a:pt x="5477713" y="1200302"/>
                </a:cubicBezTo>
                <a:cubicBezTo>
                  <a:pt x="5465521" y="1182827"/>
                  <a:pt x="5455768" y="1161491"/>
                  <a:pt x="5448452" y="1136294"/>
                </a:cubicBezTo>
                <a:cubicBezTo>
                  <a:pt x="5441137" y="1111097"/>
                  <a:pt x="5433822" y="1081836"/>
                  <a:pt x="5426507" y="1048512"/>
                </a:cubicBezTo>
                <a:cubicBezTo>
                  <a:pt x="5414315" y="1050137"/>
                  <a:pt x="5402123" y="1051356"/>
                  <a:pt x="5389931" y="1052169"/>
                </a:cubicBezTo>
                <a:cubicBezTo>
                  <a:pt x="5377739" y="1052982"/>
                  <a:pt x="5365141" y="1053388"/>
                  <a:pt x="5352136" y="1053388"/>
                </a:cubicBezTo>
                <a:cubicBezTo>
                  <a:pt x="5337505" y="1053388"/>
                  <a:pt x="5322672" y="1052779"/>
                  <a:pt x="5307635" y="1051560"/>
                </a:cubicBezTo>
                <a:cubicBezTo>
                  <a:pt x="5292598" y="1050340"/>
                  <a:pt x="5278171" y="1048918"/>
                  <a:pt x="5264353" y="1047292"/>
                </a:cubicBezTo>
                <a:cubicBezTo>
                  <a:pt x="5259477" y="1083056"/>
                  <a:pt x="5253990" y="1113942"/>
                  <a:pt x="5247894" y="1139952"/>
                </a:cubicBezTo>
                <a:cubicBezTo>
                  <a:pt x="5241798" y="1165961"/>
                  <a:pt x="5233061" y="1187297"/>
                  <a:pt x="5221681" y="1203960"/>
                </a:cubicBezTo>
                <a:cubicBezTo>
                  <a:pt x="5210302" y="1220622"/>
                  <a:pt x="5194452" y="1233017"/>
                  <a:pt x="5174133" y="1241145"/>
                </a:cubicBezTo>
                <a:cubicBezTo>
                  <a:pt x="5153813" y="1249273"/>
                  <a:pt x="5126584" y="1253337"/>
                  <a:pt x="5092446" y="1253337"/>
                </a:cubicBezTo>
                <a:cubicBezTo>
                  <a:pt x="5055870" y="1253337"/>
                  <a:pt x="5027016" y="1244600"/>
                  <a:pt x="5005883" y="1227124"/>
                </a:cubicBezTo>
                <a:cubicBezTo>
                  <a:pt x="4984751" y="1209649"/>
                  <a:pt x="4968901" y="1188516"/>
                  <a:pt x="4958334" y="1163726"/>
                </a:cubicBezTo>
                <a:cubicBezTo>
                  <a:pt x="4947768" y="1138936"/>
                  <a:pt x="4941062" y="1112723"/>
                  <a:pt x="4938217" y="1085088"/>
                </a:cubicBezTo>
                <a:cubicBezTo>
                  <a:pt x="4936795" y="1071270"/>
                  <a:pt x="4935728" y="1058265"/>
                  <a:pt x="4935017" y="1046073"/>
                </a:cubicBezTo>
                <a:lnTo>
                  <a:pt x="4934177" y="1019184"/>
                </a:lnTo>
                <a:lnTo>
                  <a:pt x="4933645" y="1023061"/>
                </a:lnTo>
                <a:cubicBezTo>
                  <a:pt x="4929175" y="1039418"/>
                  <a:pt x="4922469" y="1055827"/>
                  <a:pt x="4913529" y="1072286"/>
                </a:cubicBezTo>
                <a:cubicBezTo>
                  <a:pt x="4895647" y="1105204"/>
                  <a:pt x="4870044" y="1135075"/>
                  <a:pt x="4836719" y="1161897"/>
                </a:cubicBezTo>
                <a:cubicBezTo>
                  <a:pt x="4803395" y="1188720"/>
                  <a:pt x="4762958" y="1210665"/>
                  <a:pt x="4715409" y="1227734"/>
                </a:cubicBezTo>
                <a:cubicBezTo>
                  <a:pt x="4667860" y="1244803"/>
                  <a:pt x="4614418" y="1253337"/>
                  <a:pt x="4555084" y="1253337"/>
                </a:cubicBezTo>
                <a:cubicBezTo>
                  <a:pt x="4482745" y="1253337"/>
                  <a:pt x="4418737" y="1240739"/>
                  <a:pt x="4363060" y="1215542"/>
                </a:cubicBezTo>
                <a:cubicBezTo>
                  <a:pt x="4307383" y="1190345"/>
                  <a:pt x="4259631" y="1159459"/>
                  <a:pt x="4219804" y="1122883"/>
                </a:cubicBezTo>
                <a:cubicBezTo>
                  <a:pt x="4198671" y="1103376"/>
                  <a:pt x="4178351" y="1081227"/>
                  <a:pt x="4158844" y="1056436"/>
                </a:cubicBezTo>
                <a:cubicBezTo>
                  <a:pt x="4139337" y="1031646"/>
                  <a:pt x="4122065" y="1004417"/>
                  <a:pt x="4107028" y="974750"/>
                </a:cubicBezTo>
                <a:cubicBezTo>
                  <a:pt x="4091991" y="945083"/>
                  <a:pt x="4080002" y="912977"/>
                  <a:pt x="4071062" y="878433"/>
                </a:cubicBezTo>
                <a:cubicBezTo>
                  <a:pt x="4062121" y="843889"/>
                  <a:pt x="4057650" y="807516"/>
                  <a:pt x="4057650" y="769315"/>
                </a:cubicBezTo>
                <a:cubicBezTo>
                  <a:pt x="4057650" y="738428"/>
                  <a:pt x="4061308" y="705104"/>
                  <a:pt x="4068623" y="669340"/>
                </a:cubicBezTo>
                <a:cubicBezTo>
                  <a:pt x="4084066" y="597001"/>
                  <a:pt x="4111701" y="534416"/>
                  <a:pt x="4151529" y="481584"/>
                </a:cubicBezTo>
                <a:cubicBezTo>
                  <a:pt x="4191356" y="428752"/>
                  <a:pt x="4238905" y="385267"/>
                  <a:pt x="4294175" y="351129"/>
                </a:cubicBezTo>
                <a:cubicBezTo>
                  <a:pt x="4330751" y="328371"/>
                  <a:pt x="4373626" y="309473"/>
                  <a:pt x="4422801" y="294436"/>
                </a:cubicBezTo>
                <a:cubicBezTo>
                  <a:pt x="4471975" y="279400"/>
                  <a:pt x="4524604" y="271881"/>
                  <a:pt x="4580687" y="271881"/>
                </a:cubicBezTo>
                <a:close/>
                <a:moveTo>
                  <a:pt x="6337097" y="268223"/>
                </a:moveTo>
                <a:cubicBezTo>
                  <a:pt x="6364732" y="268223"/>
                  <a:pt x="6391148" y="274726"/>
                  <a:pt x="6416345" y="287731"/>
                </a:cubicBezTo>
                <a:cubicBezTo>
                  <a:pt x="6441542" y="300736"/>
                  <a:pt x="6462268" y="318617"/>
                  <a:pt x="6478524" y="341376"/>
                </a:cubicBezTo>
                <a:cubicBezTo>
                  <a:pt x="6498031" y="368198"/>
                  <a:pt x="6510832" y="398475"/>
                  <a:pt x="6516929" y="432206"/>
                </a:cubicBezTo>
                <a:cubicBezTo>
                  <a:pt x="6523025" y="465937"/>
                  <a:pt x="6526073" y="503529"/>
                  <a:pt x="6526073" y="544982"/>
                </a:cubicBezTo>
                <a:cubicBezTo>
                  <a:pt x="6526073" y="597814"/>
                  <a:pt x="6525463" y="651662"/>
                  <a:pt x="6524244" y="706526"/>
                </a:cubicBezTo>
                <a:cubicBezTo>
                  <a:pt x="6523025" y="761390"/>
                  <a:pt x="6519570" y="814628"/>
                  <a:pt x="6513881" y="866241"/>
                </a:cubicBezTo>
                <a:cubicBezTo>
                  <a:pt x="6508192" y="917854"/>
                  <a:pt x="6498844" y="966012"/>
                  <a:pt x="6485840" y="1010716"/>
                </a:cubicBezTo>
                <a:cubicBezTo>
                  <a:pt x="6472834" y="1055420"/>
                  <a:pt x="6454952" y="1094028"/>
                  <a:pt x="6432194" y="1126540"/>
                </a:cubicBezTo>
                <a:cubicBezTo>
                  <a:pt x="6403746" y="1165555"/>
                  <a:pt x="6366358" y="1196441"/>
                  <a:pt x="6320028" y="1219200"/>
                </a:cubicBezTo>
                <a:cubicBezTo>
                  <a:pt x="6273698" y="1241958"/>
                  <a:pt x="6220866" y="1253337"/>
                  <a:pt x="6161532" y="1253337"/>
                </a:cubicBezTo>
                <a:lnTo>
                  <a:pt x="6149340" y="1253337"/>
                </a:lnTo>
                <a:cubicBezTo>
                  <a:pt x="6111138" y="1252524"/>
                  <a:pt x="6075172" y="1247241"/>
                  <a:pt x="6041441" y="1237488"/>
                </a:cubicBezTo>
                <a:cubicBezTo>
                  <a:pt x="6007710" y="1227734"/>
                  <a:pt x="5976620" y="1214323"/>
                  <a:pt x="5948172" y="1197254"/>
                </a:cubicBezTo>
                <a:cubicBezTo>
                  <a:pt x="5919724" y="1180185"/>
                  <a:pt x="5894120" y="1159865"/>
                  <a:pt x="5871362" y="1136294"/>
                </a:cubicBezTo>
                <a:cubicBezTo>
                  <a:pt x="5848604" y="1112723"/>
                  <a:pt x="5829503" y="1087120"/>
                  <a:pt x="5814060" y="1059484"/>
                </a:cubicBezTo>
                <a:cubicBezTo>
                  <a:pt x="5789676" y="1015593"/>
                  <a:pt x="5773420" y="967638"/>
                  <a:pt x="5765292" y="915619"/>
                </a:cubicBezTo>
                <a:cubicBezTo>
                  <a:pt x="5757164" y="863600"/>
                  <a:pt x="5753100" y="807110"/>
                  <a:pt x="5753100" y="746150"/>
                </a:cubicBezTo>
                <a:cubicBezTo>
                  <a:pt x="5753100" y="729894"/>
                  <a:pt x="5753303" y="713232"/>
                  <a:pt x="5753710" y="696163"/>
                </a:cubicBezTo>
                <a:cubicBezTo>
                  <a:pt x="5754116" y="679094"/>
                  <a:pt x="5754726" y="661212"/>
                  <a:pt x="5755538" y="642518"/>
                </a:cubicBezTo>
                <a:cubicBezTo>
                  <a:pt x="5757164" y="614883"/>
                  <a:pt x="5758586" y="587248"/>
                  <a:pt x="5759806" y="559612"/>
                </a:cubicBezTo>
                <a:cubicBezTo>
                  <a:pt x="5761025" y="531977"/>
                  <a:pt x="5764480" y="504748"/>
                  <a:pt x="5770168" y="477926"/>
                </a:cubicBezTo>
                <a:cubicBezTo>
                  <a:pt x="5778296" y="436473"/>
                  <a:pt x="5792318" y="399084"/>
                  <a:pt x="5812231" y="365760"/>
                </a:cubicBezTo>
                <a:cubicBezTo>
                  <a:pt x="5832145" y="332435"/>
                  <a:pt x="5857951" y="307644"/>
                  <a:pt x="5889650" y="291388"/>
                </a:cubicBezTo>
                <a:cubicBezTo>
                  <a:pt x="5914847" y="278383"/>
                  <a:pt x="5940450" y="271881"/>
                  <a:pt x="5966460" y="271881"/>
                </a:cubicBezTo>
                <a:cubicBezTo>
                  <a:pt x="5996534" y="271881"/>
                  <a:pt x="6024169" y="280009"/>
                  <a:pt x="6049366" y="296265"/>
                </a:cubicBezTo>
                <a:cubicBezTo>
                  <a:pt x="6074562" y="312521"/>
                  <a:pt x="6094476" y="333654"/>
                  <a:pt x="6109106" y="359664"/>
                </a:cubicBezTo>
                <a:cubicBezTo>
                  <a:pt x="6119673" y="378358"/>
                  <a:pt x="6126988" y="398678"/>
                  <a:pt x="6131052" y="420623"/>
                </a:cubicBezTo>
                <a:cubicBezTo>
                  <a:pt x="6135116" y="442569"/>
                  <a:pt x="6137148" y="464921"/>
                  <a:pt x="6137148" y="487680"/>
                </a:cubicBezTo>
                <a:cubicBezTo>
                  <a:pt x="6137148" y="493369"/>
                  <a:pt x="6137148" y="498856"/>
                  <a:pt x="6137148" y="504139"/>
                </a:cubicBezTo>
                <a:cubicBezTo>
                  <a:pt x="6137148" y="509422"/>
                  <a:pt x="6136742" y="514908"/>
                  <a:pt x="6135929" y="520598"/>
                </a:cubicBezTo>
                <a:cubicBezTo>
                  <a:pt x="6132678" y="558800"/>
                  <a:pt x="6127598" y="596595"/>
                  <a:pt x="6120688" y="633984"/>
                </a:cubicBezTo>
                <a:cubicBezTo>
                  <a:pt x="6113780" y="671372"/>
                  <a:pt x="6110326" y="710793"/>
                  <a:pt x="6110326" y="752246"/>
                </a:cubicBezTo>
                <a:cubicBezTo>
                  <a:pt x="6110326" y="763625"/>
                  <a:pt x="6110935" y="775208"/>
                  <a:pt x="6112154" y="786993"/>
                </a:cubicBezTo>
                <a:cubicBezTo>
                  <a:pt x="6113374" y="798779"/>
                  <a:pt x="6114796" y="810768"/>
                  <a:pt x="6116422" y="822960"/>
                </a:cubicBezTo>
                <a:cubicBezTo>
                  <a:pt x="6118048" y="832713"/>
                  <a:pt x="6120688" y="842060"/>
                  <a:pt x="6124346" y="851001"/>
                </a:cubicBezTo>
                <a:cubicBezTo>
                  <a:pt x="6128004" y="859942"/>
                  <a:pt x="6133490" y="866851"/>
                  <a:pt x="6140806" y="871728"/>
                </a:cubicBezTo>
                <a:cubicBezTo>
                  <a:pt x="6147308" y="875792"/>
                  <a:pt x="6152998" y="877824"/>
                  <a:pt x="6157874" y="877824"/>
                </a:cubicBezTo>
                <a:cubicBezTo>
                  <a:pt x="6163564" y="877824"/>
                  <a:pt x="6168644" y="875995"/>
                  <a:pt x="6173114" y="872337"/>
                </a:cubicBezTo>
                <a:cubicBezTo>
                  <a:pt x="6177584" y="868680"/>
                  <a:pt x="6181446" y="864006"/>
                  <a:pt x="6184697" y="858316"/>
                </a:cubicBezTo>
                <a:cubicBezTo>
                  <a:pt x="6187948" y="852627"/>
                  <a:pt x="6190386" y="846328"/>
                  <a:pt x="6192012" y="839419"/>
                </a:cubicBezTo>
                <a:cubicBezTo>
                  <a:pt x="6193638" y="832510"/>
                  <a:pt x="6194857" y="826211"/>
                  <a:pt x="6195670" y="820521"/>
                </a:cubicBezTo>
                <a:cubicBezTo>
                  <a:pt x="6198108" y="800201"/>
                  <a:pt x="6199328" y="779475"/>
                  <a:pt x="6199328" y="758342"/>
                </a:cubicBezTo>
                <a:cubicBezTo>
                  <a:pt x="6199328" y="709574"/>
                  <a:pt x="6195670" y="660806"/>
                  <a:pt x="6188354" y="612038"/>
                </a:cubicBezTo>
                <a:cubicBezTo>
                  <a:pt x="6181040" y="563270"/>
                  <a:pt x="6176975" y="514908"/>
                  <a:pt x="6176162" y="466953"/>
                </a:cubicBezTo>
                <a:lnTo>
                  <a:pt x="6176162" y="459638"/>
                </a:lnTo>
                <a:cubicBezTo>
                  <a:pt x="6176162" y="443382"/>
                  <a:pt x="6176975" y="427329"/>
                  <a:pt x="6178600" y="411480"/>
                </a:cubicBezTo>
                <a:cubicBezTo>
                  <a:pt x="6180226" y="395630"/>
                  <a:pt x="6184290" y="380390"/>
                  <a:pt x="6190793" y="365760"/>
                </a:cubicBezTo>
                <a:cubicBezTo>
                  <a:pt x="6202984" y="334873"/>
                  <a:pt x="6223304" y="310489"/>
                  <a:pt x="6251752" y="292608"/>
                </a:cubicBezTo>
                <a:cubicBezTo>
                  <a:pt x="6265570" y="283667"/>
                  <a:pt x="6279592" y="277368"/>
                  <a:pt x="6293815" y="273710"/>
                </a:cubicBezTo>
                <a:cubicBezTo>
                  <a:pt x="6308038" y="270052"/>
                  <a:pt x="6322466" y="268223"/>
                  <a:pt x="6337097" y="268223"/>
                </a:cubicBezTo>
                <a:close/>
                <a:moveTo>
                  <a:pt x="1088822" y="268223"/>
                </a:moveTo>
                <a:cubicBezTo>
                  <a:pt x="1116458" y="268223"/>
                  <a:pt x="1142873" y="274726"/>
                  <a:pt x="1168070" y="287731"/>
                </a:cubicBezTo>
                <a:cubicBezTo>
                  <a:pt x="1193267" y="300736"/>
                  <a:pt x="1213994" y="318617"/>
                  <a:pt x="1230250" y="341376"/>
                </a:cubicBezTo>
                <a:cubicBezTo>
                  <a:pt x="1249757" y="368198"/>
                  <a:pt x="1262558" y="398475"/>
                  <a:pt x="1268655" y="432206"/>
                </a:cubicBezTo>
                <a:cubicBezTo>
                  <a:pt x="1274750" y="465937"/>
                  <a:pt x="1277798" y="503529"/>
                  <a:pt x="1277798" y="544982"/>
                </a:cubicBezTo>
                <a:cubicBezTo>
                  <a:pt x="1277798" y="597814"/>
                  <a:pt x="1277189" y="651662"/>
                  <a:pt x="1275970" y="706526"/>
                </a:cubicBezTo>
                <a:cubicBezTo>
                  <a:pt x="1274750" y="761390"/>
                  <a:pt x="1271296" y="814628"/>
                  <a:pt x="1265607" y="866241"/>
                </a:cubicBezTo>
                <a:cubicBezTo>
                  <a:pt x="1259917" y="917854"/>
                  <a:pt x="1250570" y="966012"/>
                  <a:pt x="1237565" y="1010716"/>
                </a:cubicBezTo>
                <a:cubicBezTo>
                  <a:pt x="1224560" y="1055420"/>
                  <a:pt x="1206678" y="1094028"/>
                  <a:pt x="1183920" y="1126540"/>
                </a:cubicBezTo>
                <a:cubicBezTo>
                  <a:pt x="1155472" y="1165555"/>
                  <a:pt x="1118083" y="1196441"/>
                  <a:pt x="1071754" y="1219200"/>
                </a:cubicBezTo>
                <a:cubicBezTo>
                  <a:pt x="1025424" y="1241958"/>
                  <a:pt x="972592" y="1253337"/>
                  <a:pt x="913258" y="1253337"/>
                </a:cubicBezTo>
                <a:lnTo>
                  <a:pt x="901065" y="1253337"/>
                </a:lnTo>
                <a:cubicBezTo>
                  <a:pt x="862864" y="1252524"/>
                  <a:pt x="826897" y="1247241"/>
                  <a:pt x="793166" y="1237488"/>
                </a:cubicBezTo>
                <a:cubicBezTo>
                  <a:pt x="759435" y="1227734"/>
                  <a:pt x="728345" y="1214323"/>
                  <a:pt x="699898" y="1197254"/>
                </a:cubicBezTo>
                <a:cubicBezTo>
                  <a:pt x="671450" y="1180185"/>
                  <a:pt x="645846" y="1159865"/>
                  <a:pt x="623088" y="1136294"/>
                </a:cubicBezTo>
                <a:cubicBezTo>
                  <a:pt x="600329" y="1112723"/>
                  <a:pt x="581229" y="1087120"/>
                  <a:pt x="565785" y="1059484"/>
                </a:cubicBezTo>
                <a:lnTo>
                  <a:pt x="557870" y="1041595"/>
                </a:lnTo>
                <a:lnTo>
                  <a:pt x="559613" y="1059484"/>
                </a:lnTo>
                <a:cubicBezTo>
                  <a:pt x="559613" y="1078992"/>
                  <a:pt x="556159" y="1098296"/>
                  <a:pt x="549250" y="1117396"/>
                </a:cubicBezTo>
                <a:cubicBezTo>
                  <a:pt x="542341" y="1136497"/>
                  <a:pt x="533197" y="1153769"/>
                  <a:pt x="521818" y="1169212"/>
                </a:cubicBezTo>
                <a:cubicBezTo>
                  <a:pt x="475489" y="1229360"/>
                  <a:pt x="405588" y="1259433"/>
                  <a:pt x="312116" y="1259433"/>
                </a:cubicBezTo>
                <a:cubicBezTo>
                  <a:pt x="256845" y="1259433"/>
                  <a:pt x="205639" y="1251915"/>
                  <a:pt x="158496" y="1236878"/>
                </a:cubicBezTo>
                <a:cubicBezTo>
                  <a:pt x="111354" y="1221841"/>
                  <a:pt x="74778" y="1196441"/>
                  <a:pt x="48768" y="1160678"/>
                </a:cubicBezTo>
                <a:cubicBezTo>
                  <a:pt x="37389" y="1145235"/>
                  <a:pt x="28448" y="1127963"/>
                  <a:pt x="21946" y="1108862"/>
                </a:cubicBezTo>
                <a:cubicBezTo>
                  <a:pt x="15444" y="1089761"/>
                  <a:pt x="10567" y="1069238"/>
                  <a:pt x="7316" y="1047292"/>
                </a:cubicBezTo>
                <a:cubicBezTo>
                  <a:pt x="4065" y="1025347"/>
                  <a:pt x="2032" y="1002182"/>
                  <a:pt x="1220" y="977798"/>
                </a:cubicBezTo>
                <a:cubicBezTo>
                  <a:pt x="407" y="953414"/>
                  <a:pt x="0" y="927811"/>
                  <a:pt x="0" y="900988"/>
                </a:cubicBezTo>
                <a:cubicBezTo>
                  <a:pt x="0" y="841654"/>
                  <a:pt x="813" y="782320"/>
                  <a:pt x="2439" y="722985"/>
                </a:cubicBezTo>
                <a:cubicBezTo>
                  <a:pt x="4065" y="663651"/>
                  <a:pt x="5690" y="604316"/>
                  <a:pt x="7316" y="544982"/>
                </a:cubicBezTo>
                <a:cubicBezTo>
                  <a:pt x="8128" y="525475"/>
                  <a:pt x="9144" y="505968"/>
                  <a:pt x="10364" y="486460"/>
                </a:cubicBezTo>
                <a:cubicBezTo>
                  <a:pt x="11583" y="466953"/>
                  <a:pt x="14631" y="447852"/>
                  <a:pt x="19508" y="429158"/>
                </a:cubicBezTo>
                <a:cubicBezTo>
                  <a:pt x="24384" y="409651"/>
                  <a:pt x="32106" y="390753"/>
                  <a:pt x="42672" y="372465"/>
                </a:cubicBezTo>
                <a:cubicBezTo>
                  <a:pt x="53239" y="354177"/>
                  <a:pt x="66040" y="337921"/>
                  <a:pt x="81077" y="323697"/>
                </a:cubicBezTo>
                <a:cubicBezTo>
                  <a:pt x="96114" y="309473"/>
                  <a:pt x="113183" y="298297"/>
                  <a:pt x="132284" y="290169"/>
                </a:cubicBezTo>
                <a:cubicBezTo>
                  <a:pt x="151384" y="282041"/>
                  <a:pt x="172314" y="277977"/>
                  <a:pt x="195072" y="277977"/>
                </a:cubicBezTo>
                <a:cubicBezTo>
                  <a:pt x="231648" y="277977"/>
                  <a:pt x="263348" y="288544"/>
                  <a:pt x="290170" y="309676"/>
                </a:cubicBezTo>
                <a:cubicBezTo>
                  <a:pt x="316992" y="330809"/>
                  <a:pt x="336500" y="356006"/>
                  <a:pt x="348692" y="385267"/>
                </a:cubicBezTo>
                <a:cubicBezTo>
                  <a:pt x="357633" y="406400"/>
                  <a:pt x="363119" y="429158"/>
                  <a:pt x="365151" y="453542"/>
                </a:cubicBezTo>
                <a:cubicBezTo>
                  <a:pt x="367183" y="477926"/>
                  <a:pt x="368199" y="501904"/>
                  <a:pt x="368199" y="525475"/>
                </a:cubicBezTo>
                <a:cubicBezTo>
                  <a:pt x="368199" y="588873"/>
                  <a:pt x="366167" y="651459"/>
                  <a:pt x="362103" y="713232"/>
                </a:cubicBezTo>
                <a:cubicBezTo>
                  <a:pt x="358039" y="775004"/>
                  <a:pt x="351943" y="837184"/>
                  <a:pt x="343815" y="899769"/>
                </a:cubicBezTo>
                <a:cubicBezTo>
                  <a:pt x="356820" y="896518"/>
                  <a:pt x="371450" y="894892"/>
                  <a:pt x="387706" y="894892"/>
                </a:cubicBezTo>
                <a:cubicBezTo>
                  <a:pt x="410464" y="894892"/>
                  <a:pt x="432207" y="898753"/>
                  <a:pt x="452933" y="906475"/>
                </a:cubicBezTo>
                <a:cubicBezTo>
                  <a:pt x="473660" y="914196"/>
                  <a:pt x="491948" y="925169"/>
                  <a:pt x="507797" y="939393"/>
                </a:cubicBezTo>
                <a:lnTo>
                  <a:pt x="528372" y="962172"/>
                </a:lnTo>
                <a:lnTo>
                  <a:pt x="517018" y="915619"/>
                </a:lnTo>
                <a:cubicBezTo>
                  <a:pt x="508890" y="863600"/>
                  <a:pt x="504825" y="807110"/>
                  <a:pt x="504825" y="746150"/>
                </a:cubicBezTo>
                <a:cubicBezTo>
                  <a:pt x="504825" y="729894"/>
                  <a:pt x="505029" y="713232"/>
                  <a:pt x="505435" y="696163"/>
                </a:cubicBezTo>
                <a:cubicBezTo>
                  <a:pt x="505842" y="679094"/>
                  <a:pt x="506451" y="661212"/>
                  <a:pt x="507264" y="642518"/>
                </a:cubicBezTo>
                <a:cubicBezTo>
                  <a:pt x="508890" y="614883"/>
                  <a:pt x="510312" y="587248"/>
                  <a:pt x="511531" y="559612"/>
                </a:cubicBezTo>
                <a:cubicBezTo>
                  <a:pt x="512750" y="531977"/>
                  <a:pt x="516205" y="504748"/>
                  <a:pt x="521894" y="477926"/>
                </a:cubicBezTo>
                <a:cubicBezTo>
                  <a:pt x="530022" y="436473"/>
                  <a:pt x="544043" y="399084"/>
                  <a:pt x="563957" y="365760"/>
                </a:cubicBezTo>
                <a:cubicBezTo>
                  <a:pt x="583870" y="332435"/>
                  <a:pt x="609677" y="307644"/>
                  <a:pt x="641376" y="291388"/>
                </a:cubicBezTo>
                <a:cubicBezTo>
                  <a:pt x="666573" y="278383"/>
                  <a:pt x="692176" y="271881"/>
                  <a:pt x="718185" y="271881"/>
                </a:cubicBezTo>
                <a:cubicBezTo>
                  <a:pt x="748259" y="271881"/>
                  <a:pt x="775894" y="280009"/>
                  <a:pt x="801091" y="296265"/>
                </a:cubicBezTo>
                <a:cubicBezTo>
                  <a:pt x="826288" y="312521"/>
                  <a:pt x="846201" y="333654"/>
                  <a:pt x="860832" y="359664"/>
                </a:cubicBezTo>
                <a:cubicBezTo>
                  <a:pt x="871398" y="378358"/>
                  <a:pt x="878713" y="398678"/>
                  <a:pt x="882778" y="420623"/>
                </a:cubicBezTo>
                <a:cubicBezTo>
                  <a:pt x="886841" y="442569"/>
                  <a:pt x="888874" y="464921"/>
                  <a:pt x="888874" y="487680"/>
                </a:cubicBezTo>
                <a:cubicBezTo>
                  <a:pt x="888874" y="493369"/>
                  <a:pt x="888874" y="498856"/>
                  <a:pt x="888874" y="504139"/>
                </a:cubicBezTo>
                <a:cubicBezTo>
                  <a:pt x="888874" y="509422"/>
                  <a:pt x="888467" y="514908"/>
                  <a:pt x="887654" y="520598"/>
                </a:cubicBezTo>
                <a:cubicBezTo>
                  <a:pt x="884403" y="558800"/>
                  <a:pt x="879323" y="596595"/>
                  <a:pt x="872414" y="633984"/>
                </a:cubicBezTo>
                <a:cubicBezTo>
                  <a:pt x="865506" y="671372"/>
                  <a:pt x="862051" y="710793"/>
                  <a:pt x="862051" y="752246"/>
                </a:cubicBezTo>
                <a:cubicBezTo>
                  <a:pt x="862051" y="763625"/>
                  <a:pt x="862661" y="775208"/>
                  <a:pt x="863880" y="786993"/>
                </a:cubicBezTo>
                <a:cubicBezTo>
                  <a:pt x="865099" y="798779"/>
                  <a:pt x="866521" y="810768"/>
                  <a:pt x="868147" y="822960"/>
                </a:cubicBezTo>
                <a:cubicBezTo>
                  <a:pt x="869773" y="832713"/>
                  <a:pt x="872414" y="842060"/>
                  <a:pt x="876072" y="851001"/>
                </a:cubicBezTo>
                <a:cubicBezTo>
                  <a:pt x="879730" y="859942"/>
                  <a:pt x="885216" y="866851"/>
                  <a:pt x="892531" y="871728"/>
                </a:cubicBezTo>
                <a:cubicBezTo>
                  <a:pt x="899033" y="875792"/>
                  <a:pt x="904723" y="877824"/>
                  <a:pt x="909600" y="877824"/>
                </a:cubicBezTo>
                <a:cubicBezTo>
                  <a:pt x="915289" y="877824"/>
                  <a:pt x="920370" y="875995"/>
                  <a:pt x="924840" y="872337"/>
                </a:cubicBezTo>
                <a:cubicBezTo>
                  <a:pt x="929310" y="868680"/>
                  <a:pt x="933171" y="864006"/>
                  <a:pt x="936422" y="858316"/>
                </a:cubicBezTo>
                <a:cubicBezTo>
                  <a:pt x="939673" y="852627"/>
                  <a:pt x="942112" y="846328"/>
                  <a:pt x="943737" y="839419"/>
                </a:cubicBezTo>
                <a:cubicBezTo>
                  <a:pt x="945363" y="832510"/>
                  <a:pt x="946582" y="826211"/>
                  <a:pt x="947395" y="820521"/>
                </a:cubicBezTo>
                <a:cubicBezTo>
                  <a:pt x="949833" y="800201"/>
                  <a:pt x="951053" y="779475"/>
                  <a:pt x="951053" y="758342"/>
                </a:cubicBezTo>
                <a:cubicBezTo>
                  <a:pt x="951053" y="709574"/>
                  <a:pt x="947395" y="660806"/>
                  <a:pt x="940080" y="612038"/>
                </a:cubicBezTo>
                <a:cubicBezTo>
                  <a:pt x="932765" y="563270"/>
                  <a:pt x="928701" y="514908"/>
                  <a:pt x="927888" y="466953"/>
                </a:cubicBezTo>
                <a:lnTo>
                  <a:pt x="927888" y="459638"/>
                </a:lnTo>
                <a:cubicBezTo>
                  <a:pt x="927888" y="443382"/>
                  <a:pt x="928701" y="427329"/>
                  <a:pt x="930326" y="411480"/>
                </a:cubicBezTo>
                <a:cubicBezTo>
                  <a:pt x="931952" y="395630"/>
                  <a:pt x="936016" y="380390"/>
                  <a:pt x="942518" y="365760"/>
                </a:cubicBezTo>
                <a:cubicBezTo>
                  <a:pt x="954710" y="334873"/>
                  <a:pt x="975031" y="310489"/>
                  <a:pt x="1003478" y="292608"/>
                </a:cubicBezTo>
                <a:cubicBezTo>
                  <a:pt x="1017296" y="283667"/>
                  <a:pt x="1031317" y="277368"/>
                  <a:pt x="1045541" y="273710"/>
                </a:cubicBezTo>
                <a:cubicBezTo>
                  <a:pt x="1059765" y="270052"/>
                  <a:pt x="1074192" y="268223"/>
                  <a:pt x="1088822" y="268223"/>
                </a:cubicBezTo>
                <a:close/>
                <a:moveTo>
                  <a:pt x="2473529" y="4876"/>
                </a:moveTo>
                <a:lnTo>
                  <a:pt x="2478405" y="4876"/>
                </a:lnTo>
                <a:cubicBezTo>
                  <a:pt x="2497913" y="4876"/>
                  <a:pt x="2521484" y="13004"/>
                  <a:pt x="2549119" y="29260"/>
                </a:cubicBezTo>
                <a:cubicBezTo>
                  <a:pt x="2576754" y="45516"/>
                  <a:pt x="2601951" y="65836"/>
                  <a:pt x="2624709" y="90220"/>
                </a:cubicBezTo>
                <a:cubicBezTo>
                  <a:pt x="2647468" y="114604"/>
                  <a:pt x="2664537" y="140817"/>
                  <a:pt x="2675916" y="168859"/>
                </a:cubicBezTo>
                <a:cubicBezTo>
                  <a:pt x="2687295" y="196900"/>
                  <a:pt x="2686889" y="222300"/>
                  <a:pt x="2674697" y="245059"/>
                </a:cubicBezTo>
                <a:cubicBezTo>
                  <a:pt x="2668194" y="256438"/>
                  <a:pt x="2660066" y="264566"/>
                  <a:pt x="2650313" y="269443"/>
                </a:cubicBezTo>
                <a:cubicBezTo>
                  <a:pt x="2640559" y="274320"/>
                  <a:pt x="2631212" y="276758"/>
                  <a:pt x="2622271" y="276758"/>
                </a:cubicBezTo>
                <a:cubicBezTo>
                  <a:pt x="2610079" y="276758"/>
                  <a:pt x="2597481" y="273710"/>
                  <a:pt x="2584476" y="267614"/>
                </a:cubicBezTo>
                <a:cubicBezTo>
                  <a:pt x="2571471" y="261518"/>
                  <a:pt x="2558466" y="253187"/>
                  <a:pt x="2545461" y="242620"/>
                </a:cubicBezTo>
                <a:cubicBezTo>
                  <a:pt x="2532456" y="232054"/>
                  <a:pt x="2520062" y="219862"/>
                  <a:pt x="2508276" y="206044"/>
                </a:cubicBezTo>
                <a:cubicBezTo>
                  <a:pt x="2496490" y="192227"/>
                  <a:pt x="2485721" y="178003"/>
                  <a:pt x="2475967" y="163372"/>
                </a:cubicBezTo>
                <a:cubicBezTo>
                  <a:pt x="2466213" y="178003"/>
                  <a:pt x="2455241" y="192227"/>
                  <a:pt x="2443049" y="206044"/>
                </a:cubicBezTo>
                <a:cubicBezTo>
                  <a:pt x="2430857" y="219862"/>
                  <a:pt x="2418258" y="232054"/>
                  <a:pt x="2405253" y="242620"/>
                </a:cubicBezTo>
                <a:cubicBezTo>
                  <a:pt x="2392249" y="253187"/>
                  <a:pt x="2379244" y="261518"/>
                  <a:pt x="2366239" y="267614"/>
                </a:cubicBezTo>
                <a:cubicBezTo>
                  <a:pt x="2353234" y="273710"/>
                  <a:pt x="2340636" y="276758"/>
                  <a:pt x="2328444" y="276758"/>
                </a:cubicBezTo>
                <a:cubicBezTo>
                  <a:pt x="2307311" y="276758"/>
                  <a:pt x="2290242" y="266598"/>
                  <a:pt x="2277237" y="246278"/>
                </a:cubicBezTo>
                <a:cubicBezTo>
                  <a:pt x="2263420" y="222707"/>
                  <a:pt x="2262201" y="196900"/>
                  <a:pt x="2273580" y="168859"/>
                </a:cubicBezTo>
                <a:cubicBezTo>
                  <a:pt x="2284959" y="140817"/>
                  <a:pt x="2302231" y="114604"/>
                  <a:pt x="2325396" y="90220"/>
                </a:cubicBezTo>
                <a:cubicBezTo>
                  <a:pt x="2348561" y="65836"/>
                  <a:pt x="2374164" y="45516"/>
                  <a:pt x="2402205" y="29260"/>
                </a:cubicBezTo>
                <a:cubicBezTo>
                  <a:pt x="2430247" y="13004"/>
                  <a:pt x="2454021" y="4876"/>
                  <a:pt x="2473529" y="4876"/>
                </a:cubicBezTo>
                <a:close/>
                <a:moveTo>
                  <a:pt x="5337505" y="0"/>
                </a:moveTo>
                <a:lnTo>
                  <a:pt x="5342382" y="0"/>
                </a:lnTo>
                <a:cubicBezTo>
                  <a:pt x="5361890" y="0"/>
                  <a:pt x="5385461" y="8128"/>
                  <a:pt x="5413096" y="24384"/>
                </a:cubicBezTo>
                <a:cubicBezTo>
                  <a:pt x="5440731" y="40639"/>
                  <a:pt x="5465928" y="60960"/>
                  <a:pt x="5488686" y="85344"/>
                </a:cubicBezTo>
                <a:cubicBezTo>
                  <a:pt x="5511445" y="109728"/>
                  <a:pt x="5528513" y="135940"/>
                  <a:pt x="5539892" y="163982"/>
                </a:cubicBezTo>
                <a:cubicBezTo>
                  <a:pt x="5551272" y="192023"/>
                  <a:pt x="5550865" y="217423"/>
                  <a:pt x="5538674" y="240182"/>
                </a:cubicBezTo>
                <a:cubicBezTo>
                  <a:pt x="5532170" y="251561"/>
                  <a:pt x="5524043" y="259689"/>
                  <a:pt x="5514290" y="264566"/>
                </a:cubicBezTo>
                <a:cubicBezTo>
                  <a:pt x="5504536" y="269443"/>
                  <a:pt x="5495189" y="271881"/>
                  <a:pt x="5486248" y="271881"/>
                </a:cubicBezTo>
                <a:cubicBezTo>
                  <a:pt x="5474056" y="271881"/>
                  <a:pt x="5461457" y="268833"/>
                  <a:pt x="5448452" y="262737"/>
                </a:cubicBezTo>
                <a:cubicBezTo>
                  <a:pt x="5435448" y="256641"/>
                  <a:pt x="5422443" y="248310"/>
                  <a:pt x="5409438" y="237744"/>
                </a:cubicBezTo>
                <a:cubicBezTo>
                  <a:pt x="5396434" y="227177"/>
                  <a:pt x="5384038" y="214985"/>
                  <a:pt x="5372252" y="201168"/>
                </a:cubicBezTo>
                <a:cubicBezTo>
                  <a:pt x="5360467" y="187350"/>
                  <a:pt x="5349697" y="173126"/>
                  <a:pt x="5339944" y="158496"/>
                </a:cubicBezTo>
                <a:cubicBezTo>
                  <a:pt x="5330190" y="173126"/>
                  <a:pt x="5319217" y="187350"/>
                  <a:pt x="5307026" y="201168"/>
                </a:cubicBezTo>
                <a:cubicBezTo>
                  <a:pt x="5294833" y="214985"/>
                  <a:pt x="5282235" y="227177"/>
                  <a:pt x="5269230" y="237744"/>
                </a:cubicBezTo>
                <a:cubicBezTo>
                  <a:pt x="5256226" y="248310"/>
                  <a:pt x="5243220" y="256641"/>
                  <a:pt x="5230216" y="262737"/>
                </a:cubicBezTo>
                <a:cubicBezTo>
                  <a:pt x="5217211" y="268833"/>
                  <a:pt x="5204613" y="271881"/>
                  <a:pt x="5192420" y="271881"/>
                </a:cubicBezTo>
                <a:cubicBezTo>
                  <a:pt x="5171287" y="271881"/>
                  <a:pt x="5154219" y="261721"/>
                  <a:pt x="5141214" y="241401"/>
                </a:cubicBezTo>
                <a:cubicBezTo>
                  <a:pt x="5127396" y="217830"/>
                  <a:pt x="5126177" y="192023"/>
                  <a:pt x="5137557" y="163982"/>
                </a:cubicBezTo>
                <a:cubicBezTo>
                  <a:pt x="5148936" y="135940"/>
                  <a:pt x="5166208" y="109728"/>
                  <a:pt x="5189372" y="85344"/>
                </a:cubicBezTo>
                <a:cubicBezTo>
                  <a:pt x="5212537" y="60960"/>
                  <a:pt x="5238141" y="40639"/>
                  <a:pt x="5266182" y="24384"/>
                </a:cubicBezTo>
                <a:cubicBezTo>
                  <a:pt x="5294224" y="8128"/>
                  <a:pt x="5317998" y="0"/>
                  <a:pt x="5337505" y="0"/>
                </a:cubicBezTo>
                <a:close/>
              </a:path>
            </a:pathLst>
          </a:custGeom>
          <a:scene3d>
            <a:camera prst="obliqueTopRight"/>
            <a:lightRig rig="threePt" dir="t"/>
          </a:scene3d>
          <a:sp3d extrusionH="508000" prstMaterial="powder"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0F9829B-CE17-40B3-B284-6F4E99EB64B2}"/>
              </a:ext>
            </a:extLst>
          </p:cNvPr>
          <p:cNvSpPr/>
          <p:nvPr/>
        </p:nvSpPr>
        <p:spPr>
          <a:xfrm>
            <a:off x="3650272" y="2996294"/>
            <a:ext cx="7216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99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14EEA-5B47-4189-92AB-3EA409F3B5C5}"/>
              </a:ext>
            </a:extLst>
          </p:cNvPr>
          <p:cNvSpPr/>
          <p:nvPr/>
        </p:nvSpPr>
        <p:spPr>
          <a:xfrm>
            <a:off x="233680" y="533400"/>
            <a:ext cx="11755120" cy="5999480"/>
          </a:xfrm>
          <a:prstGeom prst="roundRect">
            <a:avLst>
              <a:gd name="adj" fmla="val 1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2" name="Rectangle: Rounded Corners 42">
            <a:extLst>
              <a:ext uri="{FF2B5EF4-FFF2-40B4-BE49-F238E27FC236}">
                <a16:creationId xmlns:a16="http://schemas.microsoft.com/office/drawing/2014/main" id="{4B37E7AC-8CD2-4104-B60B-07AA1BAEDE6D}"/>
              </a:ext>
            </a:extLst>
          </p:cNvPr>
          <p:cNvSpPr/>
          <p:nvPr/>
        </p:nvSpPr>
        <p:spPr>
          <a:xfrm>
            <a:off x="471115" y="581"/>
            <a:ext cx="11589833" cy="1449658"/>
          </a:xfrm>
          <a:custGeom>
            <a:avLst/>
            <a:gdLst>
              <a:gd name="connsiteX0" fmla="*/ 0 w 11589833"/>
              <a:gd name="connsiteY0" fmla="*/ 241614 h 1449658"/>
              <a:gd name="connsiteX1" fmla="*/ 241614 w 11589833"/>
              <a:gd name="connsiteY1" fmla="*/ 0 h 1449658"/>
              <a:gd name="connsiteX2" fmla="*/ 11348219 w 11589833"/>
              <a:gd name="connsiteY2" fmla="*/ 0 h 1449658"/>
              <a:gd name="connsiteX3" fmla="*/ 11589833 w 11589833"/>
              <a:gd name="connsiteY3" fmla="*/ 241614 h 1449658"/>
              <a:gd name="connsiteX4" fmla="*/ 11589833 w 11589833"/>
              <a:gd name="connsiteY4" fmla="*/ 1208044 h 1449658"/>
              <a:gd name="connsiteX5" fmla="*/ 11348219 w 11589833"/>
              <a:gd name="connsiteY5" fmla="*/ 1449658 h 1449658"/>
              <a:gd name="connsiteX6" fmla="*/ 241614 w 11589833"/>
              <a:gd name="connsiteY6" fmla="*/ 1449658 h 1449658"/>
              <a:gd name="connsiteX7" fmla="*/ 0 w 11589833"/>
              <a:gd name="connsiteY7" fmla="*/ 1208044 h 1449658"/>
              <a:gd name="connsiteX8" fmla="*/ 0 w 11589833"/>
              <a:gd name="connsiteY8" fmla="*/ 241614 h 1449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9833" h="1449658" fill="none" extrusionOk="0">
                <a:moveTo>
                  <a:pt x="0" y="241614"/>
                </a:moveTo>
                <a:cubicBezTo>
                  <a:pt x="21595" y="108269"/>
                  <a:pt x="114136" y="8780"/>
                  <a:pt x="241614" y="0"/>
                </a:cubicBezTo>
                <a:cubicBezTo>
                  <a:pt x="4048509" y="-18083"/>
                  <a:pt x="9738009" y="132874"/>
                  <a:pt x="11348219" y="0"/>
                </a:cubicBezTo>
                <a:cubicBezTo>
                  <a:pt x="11478631" y="-2505"/>
                  <a:pt x="11583331" y="107940"/>
                  <a:pt x="11589833" y="241614"/>
                </a:cubicBezTo>
                <a:cubicBezTo>
                  <a:pt x="11560024" y="491322"/>
                  <a:pt x="11612698" y="773997"/>
                  <a:pt x="11589833" y="1208044"/>
                </a:cubicBezTo>
                <a:cubicBezTo>
                  <a:pt x="11585751" y="1341784"/>
                  <a:pt x="11504994" y="1459162"/>
                  <a:pt x="11348219" y="1449658"/>
                </a:cubicBezTo>
                <a:cubicBezTo>
                  <a:pt x="6022420" y="1281230"/>
                  <a:pt x="4099955" y="1471052"/>
                  <a:pt x="241614" y="1449658"/>
                </a:cubicBezTo>
                <a:cubicBezTo>
                  <a:pt x="89242" y="1464942"/>
                  <a:pt x="6784" y="1350940"/>
                  <a:pt x="0" y="1208044"/>
                </a:cubicBezTo>
                <a:cubicBezTo>
                  <a:pt x="41783" y="920000"/>
                  <a:pt x="68880" y="556158"/>
                  <a:pt x="0" y="241614"/>
                </a:cubicBezTo>
                <a:close/>
              </a:path>
              <a:path w="11589833" h="1449658" stroke="0" extrusionOk="0">
                <a:moveTo>
                  <a:pt x="0" y="241614"/>
                </a:moveTo>
                <a:cubicBezTo>
                  <a:pt x="-10997" y="106119"/>
                  <a:pt x="117854" y="-23028"/>
                  <a:pt x="241614" y="0"/>
                </a:cubicBezTo>
                <a:cubicBezTo>
                  <a:pt x="1732560" y="45574"/>
                  <a:pt x="9813283" y="121602"/>
                  <a:pt x="11348219" y="0"/>
                </a:cubicBezTo>
                <a:cubicBezTo>
                  <a:pt x="11486304" y="-26223"/>
                  <a:pt x="11578090" y="122063"/>
                  <a:pt x="11589833" y="241614"/>
                </a:cubicBezTo>
                <a:cubicBezTo>
                  <a:pt x="11623282" y="412830"/>
                  <a:pt x="11616429" y="1066046"/>
                  <a:pt x="11589833" y="1208044"/>
                </a:cubicBezTo>
                <a:cubicBezTo>
                  <a:pt x="11581705" y="1319908"/>
                  <a:pt x="11495148" y="1439618"/>
                  <a:pt x="11348219" y="1449658"/>
                </a:cubicBezTo>
                <a:cubicBezTo>
                  <a:pt x="8253003" y="1527189"/>
                  <a:pt x="4628941" y="1285141"/>
                  <a:pt x="241614" y="1449658"/>
                </a:cubicBezTo>
                <a:cubicBezTo>
                  <a:pt x="107395" y="1460406"/>
                  <a:pt x="19123" y="1356395"/>
                  <a:pt x="0" y="1208044"/>
                </a:cubicBezTo>
                <a:cubicBezTo>
                  <a:pt x="71963" y="840591"/>
                  <a:pt x="-7983" y="595982"/>
                  <a:pt x="0" y="241614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59525226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B81847-73E3-4554-9ECD-F9967B221925}"/>
              </a:ext>
            </a:extLst>
          </p:cNvPr>
          <p:cNvSpPr txBox="1"/>
          <p:nvPr/>
        </p:nvSpPr>
        <p:spPr>
          <a:xfrm>
            <a:off x="810322" y="0"/>
            <a:ext cx="105713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về sự vật, hoạt động được nói đến trong đoạn thơ ở bài tập 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B519727-5640-4E4F-8E62-BF0D2393B249}"/>
              </a:ext>
            </a:extLst>
          </p:cNvPr>
          <p:cNvSpPr/>
          <p:nvPr/>
        </p:nvSpPr>
        <p:spPr>
          <a:xfrm>
            <a:off x="706099" y="1446550"/>
            <a:ext cx="3635298" cy="1667107"/>
          </a:xfrm>
          <a:prstGeom prst="wedgeRoundRectCallout">
            <a:avLst>
              <a:gd name="adj1" fmla="val 54320"/>
              <a:gd name="adj2" fmla="val 5447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lắc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32D785F4-B7BF-41ED-9FB3-29CA7A75B6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13208" r="10004" b="23440"/>
          <a:stretch/>
        </p:blipFill>
        <p:spPr>
          <a:xfrm>
            <a:off x="4341397" y="2969204"/>
            <a:ext cx="4067242" cy="3355396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9CC2532-8DFB-4C20-8EFA-A6EB38B9585A}"/>
              </a:ext>
            </a:extLst>
          </p:cNvPr>
          <p:cNvSpPr/>
          <p:nvPr/>
        </p:nvSpPr>
        <p:spPr>
          <a:xfrm>
            <a:off x="8308154" y="1444706"/>
            <a:ext cx="3635298" cy="1667107"/>
          </a:xfrm>
          <a:prstGeom prst="wedgeRoundRectCallout">
            <a:avLst>
              <a:gd name="adj1" fmla="val -51815"/>
              <a:gd name="adj2" fmla="val 58486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 lắc ông trời thức dậy.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79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14EEA-5B47-4189-92AB-3EA409F3B5C5}"/>
              </a:ext>
            </a:extLst>
          </p:cNvPr>
          <p:cNvSpPr/>
          <p:nvPr/>
        </p:nvSpPr>
        <p:spPr>
          <a:xfrm>
            <a:off x="233680" y="533400"/>
            <a:ext cx="11755120" cy="5999480"/>
          </a:xfrm>
          <a:prstGeom prst="roundRect">
            <a:avLst>
              <a:gd name="adj" fmla="val 1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9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FAE606DF-566F-4B22-87AD-516864442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844343" y="2941320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E88E70D1-709D-4D17-8D78-A54B34C5B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954306" y="2941320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D9F2060-ADB1-4D77-A90B-7A2CC85C3B2F}"/>
              </a:ext>
            </a:extLst>
          </p:cNvPr>
          <p:cNvGrpSpPr/>
          <p:nvPr/>
        </p:nvGrpSpPr>
        <p:grpSpPr>
          <a:xfrm>
            <a:off x="3445730" y="792936"/>
            <a:ext cx="6634974" cy="1940105"/>
            <a:chOff x="1359152" y="1120642"/>
            <a:chExt cx="3532759" cy="102017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7AC4698-7BFE-4E58-A646-1F29B0B73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219958" cy="102017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34D73A-5356-42A5-BC94-7204C8B32510}"/>
                </a:ext>
              </a:extLst>
            </p:cNvPr>
            <p:cNvSpPr txBox="1"/>
            <p:nvPr/>
          </p:nvSpPr>
          <p:spPr>
            <a:xfrm>
              <a:off x="1359152" y="1218038"/>
              <a:ext cx="3532759" cy="825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Thực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420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14EEA-5B47-4189-92AB-3EA409F3B5C5}"/>
              </a:ext>
            </a:extLst>
          </p:cNvPr>
          <p:cNvSpPr/>
          <p:nvPr/>
        </p:nvSpPr>
        <p:spPr>
          <a:xfrm>
            <a:off x="233680" y="234176"/>
            <a:ext cx="11755120" cy="6298704"/>
          </a:xfrm>
          <a:prstGeom prst="roundRect">
            <a:avLst>
              <a:gd name="adj" fmla="val 1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4" name="图片 44">
            <a:extLst>
              <a:ext uri="{FF2B5EF4-FFF2-40B4-BE49-F238E27FC236}">
                <a16:creationId xmlns:a16="http://schemas.microsoft.com/office/drawing/2014/main" id="{5D8B68F1-449F-4B28-8590-63D2D1D17E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18" name="Cloud 17">
            <a:extLst>
              <a:ext uri="{FF2B5EF4-FFF2-40B4-BE49-F238E27FC236}">
                <a16:creationId xmlns:a16="http://schemas.microsoft.com/office/drawing/2014/main" id="{8032B3BC-769E-426D-965F-09DCDF8DC53F}"/>
              </a:ext>
            </a:extLst>
          </p:cNvPr>
          <p:cNvSpPr/>
          <p:nvPr/>
        </p:nvSpPr>
        <p:spPr>
          <a:xfrm>
            <a:off x="765188" y="2199830"/>
            <a:ext cx="2981324" cy="1990725"/>
          </a:xfrm>
          <a:prstGeom prst="clou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1DD359C3-5584-4AEF-90F3-5AABED9A0419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5EEBA5-3834-4F66-8823-F82B87B892D3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94CC41-40BA-415D-908D-637F0F5D6031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DA3CB4-749C-4059-B136-0CF34A17F371}"/>
              </a:ext>
            </a:extLst>
          </p:cNvPr>
          <p:cNvCxnSpPr>
            <a:cxnSpLocks/>
          </p:cNvCxnSpPr>
          <p:nvPr/>
        </p:nvCxnSpPr>
        <p:spPr>
          <a:xfrm>
            <a:off x="6618298" y="4734669"/>
            <a:ext cx="1100459" cy="889100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C85ABBD-1C2A-48B1-9DD1-AFD2039BE40F}"/>
              </a:ext>
            </a:extLst>
          </p:cNvPr>
          <p:cNvSpPr/>
          <p:nvPr/>
        </p:nvSpPr>
        <p:spPr>
          <a:xfrm>
            <a:off x="7718756" y="5094265"/>
            <a:ext cx="3531367" cy="106971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EFCE25C-9D05-4900-BC38-ECCFD38E146E}"/>
              </a:ext>
            </a:extLst>
          </p:cNvPr>
          <p:cNvCxnSpPr>
            <a:cxnSpLocks/>
          </p:cNvCxnSpPr>
          <p:nvPr/>
        </p:nvCxnSpPr>
        <p:spPr>
          <a:xfrm>
            <a:off x="6498792" y="2024807"/>
            <a:ext cx="1091058" cy="584597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2ADAC906-13C7-42B6-A7F7-437796CA1DA8}"/>
              </a:ext>
            </a:extLst>
          </p:cNvPr>
          <p:cNvSpPr/>
          <p:nvPr/>
        </p:nvSpPr>
        <p:spPr>
          <a:xfrm>
            <a:off x="7600309" y="2007096"/>
            <a:ext cx="3649813" cy="117100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5A9B1DC-5CAA-45BE-A66D-F0F0C6D1CCCC}"/>
              </a:ext>
            </a:extLst>
          </p:cNvPr>
          <p:cNvCxnSpPr>
            <a:cxnSpLocks/>
          </p:cNvCxnSpPr>
          <p:nvPr/>
        </p:nvCxnSpPr>
        <p:spPr>
          <a:xfrm flipV="1">
            <a:off x="6491226" y="1234231"/>
            <a:ext cx="1227531" cy="790576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01C9A034-8945-43C8-9EB6-3F240456EE69}"/>
              </a:ext>
            </a:extLst>
          </p:cNvPr>
          <p:cNvSpPr/>
          <p:nvPr/>
        </p:nvSpPr>
        <p:spPr>
          <a:xfrm>
            <a:off x="7718756" y="557560"/>
            <a:ext cx="3531365" cy="1089939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8B43640-BA2C-41F7-8D1A-8D366519F037}"/>
              </a:ext>
            </a:extLst>
          </p:cNvPr>
          <p:cNvCxnSpPr>
            <a:cxnSpLocks/>
          </p:cNvCxnSpPr>
          <p:nvPr/>
        </p:nvCxnSpPr>
        <p:spPr>
          <a:xfrm flipV="1">
            <a:off x="6618298" y="4069998"/>
            <a:ext cx="1237053" cy="650947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5570A3DA-7B2A-4BDC-8836-9AB295C3F6D8}"/>
              </a:ext>
            </a:extLst>
          </p:cNvPr>
          <p:cNvSpPr/>
          <p:nvPr/>
        </p:nvSpPr>
        <p:spPr>
          <a:xfrm>
            <a:off x="7821321" y="3667753"/>
            <a:ext cx="3428803" cy="1066916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1165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7" grpId="0" animBg="1"/>
      <p:bldP spid="31" grpId="0" animBg="1"/>
      <p:bldP spid="33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2">
            <a:extLst>
              <a:ext uri="{FF2B5EF4-FFF2-40B4-BE49-F238E27FC236}">
                <a16:creationId xmlns:a16="http://schemas.microsoft.com/office/drawing/2014/main" id="{E86E39E2-6293-4EE9-9325-5783AEC74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976" y="3045136"/>
            <a:ext cx="6698820" cy="381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6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2">
            <a:extLst>
              <a:ext uri="{FF2B5EF4-FFF2-40B4-BE49-F238E27FC236}">
                <a16:creationId xmlns:a16="http://schemas.microsoft.com/office/drawing/2014/main" id="{848F7FBA-E073-4B08-87BA-8DBD8A78FB33}"/>
              </a:ext>
            </a:extLst>
          </p:cNvPr>
          <p:cNvSpPr/>
          <p:nvPr/>
        </p:nvSpPr>
        <p:spPr>
          <a:xfrm>
            <a:off x="4836091" y="766153"/>
            <a:ext cx="2519817" cy="430887"/>
          </a:xfrm>
          <a:prstGeom prst="roundRect">
            <a:avLst>
              <a:gd name="adj" fmla="val 50000"/>
            </a:avLst>
          </a:prstGeom>
          <a:solidFill>
            <a:srgbClr val="FA98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字魂35号-经典雅黑" panose="02000000000000000000" pitchFamily="2" charset="-122"/>
                <a:cs typeface="+mn-cs"/>
              </a:rPr>
              <a:t>Tiếng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字魂35号-经典雅黑" panose="02000000000000000000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字魂35号-经典雅黑" panose="02000000000000000000" pitchFamily="2" charset="-122"/>
                <a:cs typeface="+mn-cs"/>
              </a:rPr>
              <a:t>việt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ea typeface="字魂35号-经典雅黑" panose="020000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5B7F83-6FB8-43C8-857A-E481EEBA4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052" y="2627306"/>
            <a:ext cx="4834547" cy="16033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34F1A1-BB94-449D-ACAE-880EB9346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809" y="3811745"/>
            <a:ext cx="9199661" cy="2280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1"/>
            <a:ext cx="12192000" cy="590503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Gothic-EB"/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23" y="233065"/>
            <a:ext cx="2613867" cy="11751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56" y="564028"/>
            <a:ext cx="2557705" cy="2008523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2015621" y="330551"/>
            <a:ext cx="9308729" cy="5222405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254" y="454041"/>
            <a:ext cx="2400049" cy="188239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5360" y="3267266"/>
            <a:ext cx="1342288" cy="14754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>
            <a:fillRect/>
          </a:stretch>
        </p:blipFill>
        <p:spPr>
          <a:xfrm flipV="1">
            <a:off x="-1" y="5832389"/>
            <a:ext cx="12247311" cy="106397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37" y="3887499"/>
            <a:ext cx="3419484" cy="19272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3" y="4405433"/>
            <a:ext cx="2297156" cy="196703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19" y="4243561"/>
            <a:ext cx="2297156" cy="196703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92" y="4829246"/>
            <a:ext cx="2348781" cy="156926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30" y="3821039"/>
            <a:ext cx="1093967" cy="274794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58" y="4818498"/>
            <a:ext cx="1273076" cy="158574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74" y="5210061"/>
            <a:ext cx="477628" cy="140166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96" y="5286142"/>
            <a:ext cx="523843" cy="131584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7" y="4055311"/>
            <a:ext cx="3419484" cy="192729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8911511" y="5795191"/>
            <a:ext cx="3313443" cy="1058691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245" y="3615288"/>
            <a:ext cx="1104980" cy="3242713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63" y="5942360"/>
            <a:ext cx="1627115" cy="65962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17" y="4830397"/>
            <a:ext cx="482227" cy="111196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946" y="6052182"/>
            <a:ext cx="1576452" cy="84293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10987692" y="5700200"/>
            <a:ext cx="1253736" cy="118663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7525" y="5962042"/>
            <a:ext cx="976319" cy="39579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" y="820621"/>
            <a:ext cx="2017472" cy="221761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365" y="1393599"/>
            <a:ext cx="3239131" cy="3239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803AED-AFDB-4957-B664-719589F1034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047014" y="2242136"/>
            <a:ext cx="8934787" cy="1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8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E328E8-B7D6-4385-932E-B95786988C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76" t="17534" r="20335" b="20248"/>
          <a:stretch/>
        </p:blipFill>
        <p:spPr>
          <a:xfrm>
            <a:off x="2702858" y="2494878"/>
            <a:ext cx="1900517" cy="1667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C28651-4A4D-4382-93EF-456C0085308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94518" y="3782241"/>
            <a:ext cx="6011177" cy="22191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8019B4-AB72-45D2-ABBB-A3912B0BF5F1}"/>
              </a:ext>
            </a:extLst>
          </p:cNvPr>
          <p:cNvSpPr/>
          <p:nvPr/>
        </p:nvSpPr>
        <p:spPr>
          <a:xfrm>
            <a:off x="3557345" y="2812782"/>
            <a:ext cx="5854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25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14EEA-5B47-4189-92AB-3EA409F3B5C5}"/>
              </a:ext>
            </a:extLst>
          </p:cNvPr>
          <p:cNvSpPr/>
          <p:nvPr/>
        </p:nvSpPr>
        <p:spPr>
          <a:xfrm>
            <a:off x="233680" y="533400"/>
            <a:ext cx="11755120" cy="5999480"/>
          </a:xfrm>
          <a:prstGeom prst="roundRect">
            <a:avLst>
              <a:gd name="adj" fmla="val 1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94CF434D-4BE5-47B3-8701-B971D9C9561B}"/>
              </a:ext>
            </a:extLst>
          </p:cNvPr>
          <p:cNvSpPr txBox="1"/>
          <p:nvPr/>
        </p:nvSpPr>
        <p:spPr>
          <a:xfrm>
            <a:off x="628650" y="747027"/>
            <a:ext cx="11847711" cy="572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 các từ ngữ</a:t>
            </a:r>
            <a:r>
              <a:rPr lang="vi-VN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đậm trong đoạn thơ vào nhóm thích hợp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286314E7-672F-46B1-888C-DCBAB9DC591A}"/>
              </a:ext>
            </a:extLst>
          </p:cNvPr>
          <p:cNvSpPr/>
          <p:nvPr/>
        </p:nvSpPr>
        <p:spPr>
          <a:xfrm>
            <a:off x="894080" y="1796177"/>
            <a:ext cx="3840480" cy="111578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Double Wave 18">
            <a:extLst>
              <a:ext uri="{FF2B5EF4-FFF2-40B4-BE49-F238E27FC236}">
                <a16:creationId xmlns:a16="http://schemas.microsoft.com/office/drawing/2014/main" id="{06FD455F-55D9-425E-8CAC-0CD3D161D603}"/>
              </a:ext>
            </a:extLst>
          </p:cNvPr>
          <p:cNvSpPr/>
          <p:nvPr/>
        </p:nvSpPr>
        <p:spPr>
          <a:xfrm>
            <a:off x="6207760" y="1796177"/>
            <a:ext cx="4287520" cy="111578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A6BE22-98CA-4111-9D1C-3C7FE88D32ED}"/>
              </a:ext>
            </a:extLst>
          </p:cNvPr>
          <p:cNvSpPr txBox="1"/>
          <p:nvPr/>
        </p:nvSpPr>
        <p:spPr>
          <a:xfrm>
            <a:off x="315079" y="3512820"/>
            <a:ext cx="5354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</a:p>
          <a:p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lắc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Dã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tràng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cõng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lon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xon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thụt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thò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778B12-535E-41C2-B79F-3E6944B297B7}"/>
              </a:ext>
            </a:extLst>
          </p:cNvPr>
          <p:cNvSpPr txBox="1"/>
          <p:nvPr/>
        </p:nvSpPr>
        <p:spPr>
          <a:xfrm>
            <a:off x="6096000" y="3423920"/>
            <a:ext cx="609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nhấp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quấn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sương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thung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thăng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chuỗi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còi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Hoài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Khánh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78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14EEA-5B47-4189-92AB-3EA409F3B5C5}"/>
              </a:ext>
            </a:extLst>
          </p:cNvPr>
          <p:cNvSpPr/>
          <p:nvPr/>
        </p:nvSpPr>
        <p:spPr>
          <a:xfrm>
            <a:off x="233680" y="533400"/>
            <a:ext cx="11755120" cy="5999480"/>
          </a:xfrm>
          <a:prstGeom prst="roundRect">
            <a:avLst>
              <a:gd name="adj" fmla="val 1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D510A1-EA65-4AB0-A007-1786D2122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28443" y="4036631"/>
            <a:ext cx="2897760" cy="2834640"/>
          </a:xfrm>
          <a:prstGeom prst="rect">
            <a:avLst/>
          </a:prstGeom>
        </p:spPr>
      </p:pic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A05F479-D8F8-4C01-9C7A-53DFC172E1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3" r="10180"/>
          <a:stretch/>
        </p:blipFill>
        <p:spPr>
          <a:xfrm>
            <a:off x="10189541" y="4219511"/>
            <a:ext cx="2098095" cy="2651760"/>
          </a:xfrm>
          <a:prstGeom prst="rect">
            <a:avLst/>
          </a:prstGeom>
        </p:spPr>
      </p:pic>
      <p:pic>
        <p:nvPicPr>
          <p:cNvPr id="11" name="Picture 4" descr="Cute caterpillar cartoon eating leaf Royalty Free Vector">
            <a:extLst>
              <a:ext uri="{FF2B5EF4-FFF2-40B4-BE49-F238E27FC236}">
                <a16:creationId xmlns:a16="http://schemas.microsoft.com/office/drawing/2014/main" id="{A3595EC0-82DE-4591-919C-4354F48B5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89" b="90000" l="4402" r="98646">
                        <a14:foregroundMark x1="7901" y1="33611" x2="11964" y2="35278"/>
                        <a14:foregroundMark x1="9142" y1="32593" x2="4402" y2="31019"/>
                        <a14:foregroundMark x1="36682" y1="10463" x2="26975" y2="8333"/>
                        <a14:foregroundMark x1="26975" y1="8333" x2="25621" y2="6389"/>
                        <a14:foregroundMark x1="27652" y1="47778" x2="26637" y2="46389"/>
                        <a14:foregroundMark x1="88149" y1="41204" x2="98646" y2="41667"/>
                        <a14:foregroundMark x1="62190" y1="17037" x2="52370" y2="17963"/>
                        <a14:foregroundMark x1="52370" y1="17963" x2="51919" y2="1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0" t="3488" b="11590"/>
          <a:stretch/>
        </p:blipFill>
        <p:spPr bwMode="auto">
          <a:xfrm>
            <a:off x="9326887" y="0"/>
            <a:ext cx="2865113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42">
            <a:extLst>
              <a:ext uri="{FF2B5EF4-FFF2-40B4-BE49-F238E27FC236}">
                <a16:creationId xmlns:a16="http://schemas.microsoft.com/office/drawing/2014/main" id="{4B37E7AC-8CD2-4104-B60B-07AA1BAEDE6D}"/>
              </a:ext>
            </a:extLst>
          </p:cNvPr>
          <p:cNvSpPr/>
          <p:nvPr/>
        </p:nvSpPr>
        <p:spPr>
          <a:xfrm>
            <a:off x="2433126" y="2079404"/>
            <a:ext cx="6977576" cy="4459458"/>
          </a:xfrm>
          <a:custGeom>
            <a:avLst/>
            <a:gdLst>
              <a:gd name="connsiteX0" fmla="*/ 0 w 6977576"/>
              <a:gd name="connsiteY0" fmla="*/ 743258 h 4459458"/>
              <a:gd name="connsiteX1" fmla="*/ 743258 w 6977576"/>
              <a:gd name="connsiteY1" fmla="*/ 0 h 4459458"/>
              <a:gd name="connsiteX2" fmla="*/ 6234318 w 6977576"/>
              <a:gd name="connsiteY2" fmla="*/ 0 h 4459458"/>
              <a:gd name="connsiteX3" fmla="*/ 6977576 w 6977576"/>
              <a:gd name="connsiteY3" fmla="*/ 743258 h 4459458"/>
              <a:gd name="connsiteX4" fmla="*/ 6977576 w 6977576"/>
              <a:gd name="connsiteY4" fmla="*/ 3716200 h 4459458"/>
              <a:gd name="connsiteX5" fmla="*/ 6234318 w 6977576"/>
              <a:gd name="connsiteY5" fmla="*/ 4459458 h 4459458"/>
              <a:gd name="connsiteX6" fmla="*/ 743258 w 6977576"/>
              <a:gd name="connsiteY6" fmla="*/ 4459458 h 4459458"/>
              <a:gd name="connsiteX7" fmla="*/ 0 w 6977576"/>
              <a:gd name="connsiteY7" fmla="*/ 3716200 h 4459458"/>
              <a:gd name="connsiteX8" fmla="*/ 0 w 6977576"/>
              <a:gd name="connsiteY8" fmla="*/ 743258 h 445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77576" h="4459458" fill="none" extrusionOk="0">
                <a:moveTo>
                  <a:pt x="0" y="743258"/>
                </a:moveTo>
                <a:cubicBezTo>
                  <a:pt x="55395" y="333012"/>
                  <a:pt x="367085" y="50537"/>
                  <a:pt x="743258" y="0"/>
                </a:cubicBezTo>
                <a:cubicBezTo>
                  <a:pt x="2732707" y="-18083"/>
                  <a:pt x="4715385" y="132874"/>
                  <a:pt x="6234318" y="0"/>
                </a:cubicBezTo>
                <a:cubicBezTo>
                  <a:pt x="6606893" y="-31370"/>
                  <a:pt x="6906473" y="330214"/>
                  <a:pt x="6977576" y="743258"/>
                </a:cubicBezTo>
                <a:cubicBezTo>
                  <a:pt x="6989869" y="2224428"/>
                  <a:pt x="6807725" y="2550722"/>
                  <a:pt x="6977576" y="3716200"/>
                </a:cubicBezTo>
                <a:cubicBezTo>
                  <a:pt x="6959321" y="4128034"/>
                  <a:pt x="6682292" y="4474725"/>
                  <a:pt x="6234318" y="4459458"/>
                </a:cubicBezTo>
                <a:cubicBezTo>
                  <a:pt x="5625028" y="4291030"/>
                  <a:pt x="3199104" y="4480852"/>
                  <a:pt x="743258" y="4459458"/>
                </a:cubicBezTo>
                <a:cubicBezTo>
                  <a:pt x="312837" y="4475548"/>
                  <a:pt x="9316" y="4139676"/>
                  <a:pt x="0" y="3716200"/>
                </a:cubicBezTo>
                <a:cubicBezTo>
                  <a:pt x="-27446" y="3124694"/>
                  <a:pt x="-51052" y="1299259"/>
                  <a:pt x="0" y="743258"/>
                </a:cubicBezTo>
                <a:close/>
              </a:path>
              <a:path w="6977576" h="4459458" stroke="0" extrusionOk="0">
                <a:moveTo>
                  <a:pt x="0" y="743258"/>
                </a:moveTo>
                <a:cubicBezTo>
                  <a:pt x="-53631" y="322747"/>
                  <a:pt x="343702" y="-26012"/>
                  <a:pt x="743258" y="0"/>
                </a:cubicBezTo>
                <a:cubicBezTo>
                  <a:pt x="1423676" y="45574"/>
                  <a:pt x="4342526" y="121602"/>
                  <a:pt x="6234318" y="0"/>
                </a:cubicBezTo>
                <a:cubicBezTo>
                  <a:pt x="6657847" y="-73605"/>
                  <a:pt x="6955107" y="359341"/>
                  <a:pt x="6977576" y="743258"/>
                </a:cubicBezTo>
                <a:cubicBezTo>
                  <a:pt x="7054005" y="1640005"/>
                  <a:pt x="7084933" y="3103112"/>
                  <a:pt x="6977576" y="3716200"/>
                </a:cubicBezTo>
                <a:cubicBezTo>
                  <a:pt x="6969263" y="4104624"/>
                  <a:pt x="6691059" y="4425031"/>
                  <a:pt x="6234318" y="4459458"/>
                </a:cubicBezTo>
                <a:cubicBezTo>
                  <a:pt x="3927493" y="4536989"/>
                  <a:pt x="1918939" y="4294941"/>
                  <a:pt x="743258" y="4459458"/>
                </a:cubicBezTo>
                <a:cubicBezTo>
                  <a:pt x="327587" y="4530904"/>
                  <a:pt x="13826" y="4137471"/>
                  <a:pt x="0" y="3716200"/>
                </a:cubicBezTo>
                <a:cubicBezTo>
                  <a:pt x="-59790" y="3131548"/>
                  <a:pt x="72608" y="2068926"/>
                  <a:pt x="0" y="743258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59525226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B81847-73E3-4554-9ECD-F9967B221925}"/>
              </a:ext>
            </a:extLst>
          </p:cNvPr>
          <p:cNvSpPr txBox="1"/>
          <p:nvPr/>
        </p:nvSpPr>
        <p:spPr>
          <a:xfrm>
            <a:off x="2573489" y="2720854"/>
            <a:ext cx="698663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 các từ ngữ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7858150-D55F-4647-9C06-C40B22FB2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3441" y="256820"/>
            <a:ext cx="3944454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7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B61F150-B34D-44CA-8943-B1B1BEC9D676}"/>
              </a:ext>
            </a:extLst>
          </p:cNvPr>
          <p:cNvSpPr/>
          <p:nvPr/>
        </p:nvSpPr>
        <p:spPr>
          <a:xfrm>
            <a:off x="336225" y="330867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B641887-DAEA-4402-9859-46743E0DF521}"/>
              </a:ext>
            </a:extLst>
          </p:cNvPr>
          <p:cNvGrpSpPr/>
          <p:nvPr/>
        </p:nvGrpSpPr>
        <p:grpSpPr>
          <a:xfrm>
            <a:off x="1818640" y="4337484"/>
            <a:ext cx="3965601" cy="1843414"/>
            <a:chOff x="3984748" y="5019590"/>
            <a:chExt cx="1996511" cy="1843414"/>
          </a:xfrm>
        </p:grpSpPr>
        <p:pic>
          <p:nvPicPr>
            <p:cNvPr id="10" name="Picture 9" descr="Chart, funnel chart&#10;&#10;Description automatically generated">
              <a:extLst>
                <a:ext uri="{FF2B5EF4-FFF2-40B4-BE49-F238E27FC236}">
                  <a16:creationId xmlns:a16="http://schemas.microsoft.com/office/drawing/2014/main" id="{D2A0F466-5EF5-4D5F-A6C4-56EE6F5A7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48" b="52044"/>
            <a:stretch/>
          </p:blipFill>
          <p:spPr>
            <a:xfrm>
              <a:off x="3984748" y="5019590"/>
              <a:ext cx="1996511" cy="184341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D64228-C3F4-442F-88B7-42BEE0E14F99}"/>
                </a:ext>
              </a:extLst>
            </p:cNvPr>
            <p:cNvSpPr txBox="1"/>
            <p:nvPr/>
          </p:nvSpPr>
          <p:spPr>
            <a:xfrm>
              <a:off x="4397760" y="5569795"/>
              <a:ext cx="1133258" cy="1015663"/>
            </a:xfrm>
            <a:prstGeom prst="rect">
              <a:avLst/>
            </a:prstGeom>
            <a:solidFill>
              <a:srgbClr val="99FF99">
                <a:alpha val="7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Từ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ngữ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chỉ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sự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vật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A086A2-9831-4C3B-9D6F-37EEDFED8572}"/>
              </a:ext>
            </a:extLst>
          </p:cNvPr>
          <p:cNvGrpSpPr/>
          <p:nvPr/>
        </p:nvGrpSpPr>
        <p:grpSpPr>
          <a:xfrm>
            <a:off x="6657311" y="4369790"/>
            <a:ext cx="4474872" cy="1904773"/>
            <a:chOff x="6854329" y="5051896"/>
            <a:chExt cx="1996511" cy="1904773"/>
          </a:xfrm>
        </p:grpSpPr>
        <p:pic>
          <p:nvPicPr>
            <p:cNvPr id="13" name="Picture 12" descr="Chart, funnel chart&#10;&#10;Description automatically generated">
              <a:extLst>
                <a:ext uri="{FF2B5EF4-FFF2-40B4-BE49-F238E27FC236}">
                  <a16:creationId xmlns:a16="http://schemas.microsoft.com/office/drawing/2014/main" id="{0B5B142F-AAA7-43A9-9891-76FA7ADE7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0" t="50447" r="48278"/>
            <a:stretch/>
          </p:blipFill>
          <p:spPr>
            <a:xfrm>
              <a:off x="6854329" y="5051896"/>
              <a:ext cx="1996511" cy="190477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368B03-9D07-481F-A265-88319A5AEFF1}"/>
                </a:ext>
              </a:extLst>
            </p:cNvPr>
            <p:cNvSpPr txBox="1"/>
            <p:nvPr/>
          </p:nvSpPr>
          <p:spPr>
            <a:xfrm>
              <a:off x="7333199" y="5569796"/>
              <a:ext cx="1038771" cy="1015663"/>
            </a:xfrm>
            <a:prstGeom prst="rect">
              <a:avLst/>
            </a:prstGeom>
            <a:solidFill>
              <a:srgbClr val="99FF99">
                <a:alpha val="7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Từ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ngữ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chỉ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E517D90-BAE6-4590-BDF5-21C97216AAFF}"/>
              </a:ext>
            </a:extLst>
          </p:cNvPr>
          <p:cNvGrpSpPr/>
          <p:nvPr/>
        </p:nvGrpSpPr>
        <p:grpSpPr>
          <a:xfrm>
            <a:off x="9051751" y="626163"/>
            <a:ext cx="1909797" cy="1188720"/>
            <a:chOff x="694422" y="453725"/>
            <a:chExt cx="1909797" cy="1188720"/>
          </a:xfrm>
        </p:grpSpPr>
        <p:pic>
          <p:nvPicPr>
            <p:cNvPr id="19" name="Picture 18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570CDE9C-E98C-4DD6-B8D6-19FC1C252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4AB408-5407-48D2-A24F-C9D4CB06F6A3}"/>
                </a:ext>
              </a:extLst>
            </p:cNvPr>
            <p:cNvSpPr txBox="1"/>
            <p:nvPr/>
          </p:nvSpPr>
          <p:spPr>
            <a:xfrm>
              <a:off x="785625" y="864135"/>
              <a:ext cx="1727389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cõng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190773-7415-4A0C-97F6-04A708AF299C}"/>
              </a:ext>
            </a:extLst>
          </p:cNvPr>
          <p:cNvGrpSpPr/>
          <p:nvPr/>
        </p:nvGrpSpPr>
        <p:grpSpPr>
          <a:xfrm>
            <a:off x="6416487" y="626163"/>
            <a:ext cx="1909797" cy="1188720"/>
            <a:chOff x="694422" y="453725"/>
            <a:chExt cx="1909797" cy="1188720"/>
          </a:xfrm>
        </p:grpSpPr>
        <p:pic>
          <p:nvPicPr>
            <p:cNvPr id="22" name="Picture 21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FE84CFE3-0733-4F3D-A0F3-21F637FB0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0DA89-3829-439D-BCD4-F72A6E391E05}"/>
                </a:ext>
              </a:extLst>
            </p:cNvPr>
            <p:cNvSpPr txBox="1"/>
            <p:nvPr/>
          </p:nvSpPr>
          <p:spPr>
            <a:xfrm>
              <a:off x="764075" y="879963"/>
              <a:ext cx="1770489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thức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dậy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EBB3EE4-B12D-433B-A437-726906700940}"/>
              </a:ext>
            </a:extLst>
          </p:cNvPr>
          <p:cNvGrpSpPr/>
          <p:nvPr/>
        </p:nvGrpSpPr>
        <p:grpSpPr>
          <a:xfrm>
            <a:off x="3479863" y="626163"/>
            <a:ext cx="2211156" cy="1188720"/>
            <a:chOff x="543742" y="453725"/>
            <a:chExt cx="2211156" cy="1188720"/>
          </a:xfrm>
        </p:grpSpPr>
        <p:pic>
          <p:nvPicPr>
            <p:cNvPr id="25" name="Picture 24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C970C762-26F7-4230-98F9-976C53417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D7541C-7E59-482D-B305-D934BCB55CE9}"/>
                </a:ext>
              </a:extLst>
            </p:cNvPr>
            <p:cNvSpPr txBox="1"/>
            <p:nvPr/>
          </p:nvSpPr>
          <p:spPr>
            <a:xfrm>
              <a:off x="543742" y="851828"/>
              <a:ext cx="2211156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365A79D-9B0A-4AD2-8B54-6838288D5DA7}"/>
              </a:ext>
            </a:extLst>
          </p:cNvPr>
          <p:cNvGrpSpPr/>
          <p:nvPr/>
        </p:nvGrpSpPr>
        <p:grpSpPr>
          <a:xfrm>
            <a:off x="844597" y="626163"/>
            <a:ext cx="1909798" cy="1188720"/>
            <a:chOff x="694421" y="453725"/>
            <a:chExt cx="1909798" cy="1188720"/>
          </a:xfrm>
        </p:grpSpPr>
        <p:pic>
          <p:nvPicPr>
            <p:cNvPr id="28" name="Picture 27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867711A7-445A-4617-9CDA-CA7A98DC7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0AB354A-411D-4442-8E42-BB16AD862FEE}"/>
                </a:ext>
              </a:extLst>
            </p:cNvPr>
            <p:cNvSpPr txBox="1"/>
            <p:nvPr/>
          </p:nvSpPr>
          <p:spPr>
            <a:xfrm>
              <a:off x="694421" y="851828"/>
              <a:ext cx="1909797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biển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" name="59c3c5f047238">
            <a:hlinkClick r:id="" action="ppaction://media"/>
            <a:extLst>
              <a:ext uri="{FF2B5EF4-FFF2-40B4-BE49-F238E27FC236}">
                <a16:creationId xmlns:a16="http://schemas.microsoft.com/office/drawing/2014/main" id="{83EEAF28-E8DE-48EF-A3D3-38D57D251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82509" y="26067"/>
            <a:ext cx="609600" cy="609600"/>
          </a:xfrm>
          <a:prstGeom prst="rect">
            <a:avLst/>
          </a:prstGeom>
        </p:spPr>
      </p:pic>
      <p:pic>
        <p:nvPicPr>
          <p:cNvPr id="31" name="59c3c5f047238">
            <a:hlinkClick r:id="" action="ppaction://media"/>
            <a:extLst>
              <a:ext uri="{FF2B5EF4-FFF2-40B4-BE49-F238E27FC236}">
                <a16:creationId xmlns:a16="http://schemas.microsoft.com/office/drawing/2014/main" id="{A05FC8F6-683A-477F-9802-E9589BBC10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9959" y="626163"/>
            <a:ext cx="609600" cy="609600"/>
          </a:xfrm>
          <a:prstGeom prst="rect">
            <a:avLst/>
          </a:prstGeom>
        </p:spPr>
      </p:pic>
      <p:pic>
        <p:nvPicPr>
          <p:cNvPr id="32" name="59c3c5f047238">
            <a:hlinkClick r:id="" action="ppaction://media"/>
            <a:extLst>
              <a:ext uri="{FF2B5EF4-FFF2-40B4-BE49-F238E27FC236}">
                <a16:creationId xmlns:a16="http://schemas.microsoft.com/office/drawing/2014/main" id="{66A72E0A-8BC7-4A61-A1EF-612780747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9498" y="1316093"/>
            <a:ext cx="609600" cy="609600"/>
          </a:xfrm>
          <a:prstGeom prst="rect">
            <a:avLst/>
          </a:prstGeom>
        </p:spPr>
      </p:pic>
      <p:pic>
        <p:nvPicPr>
          <p:cNvPr id="33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250EF7-F1BD-404F-B090-5BB614B35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80141" y="1974598"/>
            <a:ext cx="609600" cy="609600"/>
          </a:xfrm>
          <a:prstGeom prst="rect">
            <a:avLst/>
          </a:prstGeom>
        </p:spPr>
      </p:pic>
      <p:pic>
        <p:nvPicPr>
          <p:cNvPr id="40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CF1BC56-9EC9-4824-B3B3-53639AB87A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27161" y="-22838"/>
            <a:ext cx="609600" cy="609600"/>
          </a:xfrm>
          <a:prstGeom prst="rect">
            <a:avLst/>
          </a:prstGeom>
        </p:spPr>
      </p:pic>
      <p:pic>
        <p:nvPicPr>
          <p:cNvPr id="43" name="图片 10">
            <a:extLst>
              <a:ext uri="{FF2B5EF4-FFF2-40B4-BE49-F238E27FC236}">
                <a16:creationId xmlns:a16="http://schemas.microsoft.com/office/drawing/2014/main" id="{72A137C6-487F-4C0A-A395-A299CC6EBE7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68" y="5262868"/>
            <a:ext cx="3190264" cy="3190264"/>
          </a:xfrm>
          <a:prstGeom prst="rect">
            <a:avLst/>
          </a:prstGeom>
        </p:spPr>
      </p:pic>
      <p:pic>
        <p:nvPicPr>
          <p:cNvPr id="44" name="图片 10">
            <a:extLst>
              <a:ext uri="{FF2B5EF4-FFF2-40B4-BE49-F238E27FC236}">
                <a16:creationId xmlns:a16="http://schemas.microsoft.com/office/drawing/2014/main" id="{940A39B4-B367-4AB4-A99F-2AB55DEA4A9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688" y="5262868"/>
            <a:ext cx="3190264" cy="319026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2832BB0E-D738-4940-9603-E2AC65C1E445}"/>
              </a:ext>
            </a:extLst>
          </p:cNvPr>
          <p:cNvGrpSpPr/>
          <p:nvPr/>
        </p:nvGrpSpPr>
        <p:grpSpPr>
          <a:xfrm>
            <a:off x="1004862" y="2030384"/>
            <a:ext cx="1909798" cy="1188720"/>
            <a:chOff x="694421" y="453725"/>
            <a:chExt cx="1909798" cy="1188720"/>
          </a:xfrm>
        </p:grpSpPr>
        <p:pic>
          <p:nvPicPr>
            <p:cNvPr id="35" name="Picture 34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0857E48E-E188-4E6F-BF69-D7AE9C74C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5558BD9-B958-45DC-9193-E07BE33D672F}"/>
                </a:ext>
              </a:extLst>
            </p:cNvPr>
            <p:cNvSpPr txBox="1"/>
            <p:nvPr/>
          </p:nvSpPr>
          <p:spPr>
            <a:xfrm>
              <a:off x="694421" y="851828"/>
              <a:ext cx="1909797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/>
                </a:rPr>
                <a:t>đèn</a:t>
              </a:r>
              <a:r>
                <a:rPr lang="en-US" sz="30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/>
                </a:rPr>
                <a:t>biển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ED3B7EB-EC7C-4417-9FB3-B769F3ADAC6E}"/>
              </a:ext>
            </a:extLst>
          </p:cNvPr>
          <p:cNvGrpSpPr/>
          <p:nvPr/>
        </p:nvGrpSpPr>
        <p:grpSpPr>
          <a:xfrm>
            <a:off x="3661793" y="1974598"/>
            <a:ext cx="2211156" cy="1188720"/>
            <a:chOff x="543742" y="453725"/>
            <a:chExt cx="2211156" cy="1188720"/>
          </a:xfrm>
        </p:grpSpPr>
        <p:pic>
          <p:nvPicPr>
            <p:cNvPr id="38" name="Picture 37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1883B221-CAB2-46B7-8FF3-42067A5E1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D694E9A-CAAF-4DA5-B2BF-9FC0F5F3E5C7}"/>
                </a:ext>
              </a:extLst>
            </p:cNvPr>
            <p:cNvSpPr txBox="1"/>
            <p:nvPr/>
          </p:nvSpPr>
          <p:spPr>
            <a:xfrm>
              <a:off x="543742" y="851828"/>
              <a:ext cx="2211156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/>
                </a:rPr>
                <a:t>đứng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9470DA1-B527-4F8F-8641-D470F75FE5A2}"/>
              </a:ext>
            </a:extLst>
          </p:cNvPr>
          <p:cNvGrpSpPr/>
          <p:nvPr/>
        </p:nvGrpSpPr>
        <p:grpSpPr>
          <a:xfrm>
            <a:off x="6416487" y="2108285"/>
            <a:ext cx="2211156" cy="1188720"/>
            <a:chOff x="543742" y="453725"/>
            <a:chExt cx="2211156" cy="1188720"/>
          </a:xfrm>
        </p:grpSpPr>
        <p:pic>
          <p:nvPicPr>
            <p:cNvPr id="42" name="Picture 41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8FF804E0-D9C6-4847-B088-67C225EAB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AE7D48E-3166-4D95-97BE-94E80374D3DB}"/>
                </a:ext>
              </a:extLst>
            </p:cNvPr>
            <p:cNvSpPr txBox="1"/>
            <p:nvPr/>
          </p:nvSpPr>
          <p:spPr>
            <a:xfrm>
              <a:off x="543742" y="851828"/>
              <a:ext cx="2211156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sương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F1F052C-D3C0-46EB-8B54-8653C1319A42}"/>
              </a:ext>
            </a:extLst>
          </p:cNvPr>
          <p:cNvGrpSpPr/>
          <p:nvPr/>
        </p:nvGrpSpPr>
        <p:grpSpPr>
          <a:xfrm>
            <a:off x="9071706" y="2183523"/>
            <a:ext cx="2211156" cy="1188720"/>
            <a:chOff x="543742" y="453725"/>
            <a:chExt cx="2211156" cy="1188720"/>
          </a:xfrm>
        </p:grpSpPr>
        <p:pic>
          <p:nvPicPr>
            <p:cNvPr id="47" name="Picture 4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EE07131D-C666-48CA-A184-01F59186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3E5A97A-4DF9-47EA-B55C-A1D8FE6423DB}"/>
                </a:ext>
              </a:extLst>
            </p:cNvPr>
            <p:cNvSpPr txBox="1"/>
            <p:nvPr/>
          </p:nvSpPr>
          <p:spPr>
            <a:xfrm>
              <a:off x="543742" y="851828"/>
              <a:ext cx="2211156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/>
                </a:rPr>
                <a:t>đoàn</a:t>
              </a:r>
              <a:r>
                <a:rPr lang="en-US" sz="30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/>
                </a:rPr>
                <a:t>tàu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287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0.05 0.4775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238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1013 0.48449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5" y="2421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57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0.12148 0.45463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227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5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19882 0.42268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2113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57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0.24036 0.26875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8" y="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0.42812 0.25162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-0.30352 0.14861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82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-0.46719 0.20185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59" y="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14EEA-5B47-4189-92AB-3EA409F3B5C5}"/>
              </a:ext>
            </a:extLst>
          </p:cNvPr>
          <p:cNvSpPr/>
          <p:nvPr/>
        </p:nvSpPr>
        <p:spPr>
          <a:xfrm>
            <a:off x="233680" y="533400"/>
            <a:ext cx="11755120" cy="5999480"/>
          </a:xfrm>
          <a:prstGeom prst="roundRect">
            <a:avLst>
              <a:gd name="adj" fmla="val 1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2" name="Rectangle: Rounded Corners 42">
            <a:extLst>
              <a:ext uri="{FF2B5EF4-FFF2-40B4-BE49-F238E27FC236}">
                <a16:creationId xmlns:a16="http://schemas.microsoft.com/office/drawing/2014/main" id="{4B37E7AC-8CD2-4104-B60B-07AA1BAEDE6D}"/>
              </a:ext>
            </a:extLst>
          </p:cNvPr>
          <p:cNvSpPr/>
          <p:nvPr/>
        </p:nvSpPr>
        <p:spPr>
          <a:xfrm>
            <a:off x="2622449" y="1500354"/>
            <a:ext cx="7625519" cy="3506544"/>
          </a:xfrm>
          <a:custGeom>
            <a:avLst/>
            <a:gdLst>
              <a:gd name="connsiteX0" fmla="*/ 0 w 7625519"/>
              <a:gd name="connsiteY0" fmla="*/ 584436 h 3506544"/>
              <a:gd name="connsiteX1" fmla="*/ 584436 w 7625519"/>
              <a:gd name="connsiteY1" fmla="*/ 0 h 3506544"/>
              <a:gd name="connsiteX2" fmla="*/ 7041083 w 7625519"/>
              <a:gd name="connsiteY2" fmla="*/ 0 h 3506544"/>
              <a:gd name="connsiteX3" fmla="*/ 7625519 w 7625519"/>
              <a:gd name="connsiteY3" fmla="*/ 584436 h 3506544"/>
              <a:gd name="connsiteX4" fmla="*/ 7625519 w 7625519"/>
              <a:gd name="connsiteY4" fmla="*/ 2922108 h 3506544"/>
              <a:gd name="connsiteX5" fmla="*/ 7041083 w 7625519"/>
              <a:gd name="connsiteY5" fmla="*/ 3506544 h 3506544"/>
              <a:gd name="connsiteX6" fmla="*/ 584436 w 7625519"/>
              <a:gd name="connsiteY6" fmla="*/ 3506544 h 3506544"/>
              <a:gd name="connsiteX7" fmla="*/ 0 w 7625519"/>
              <a:gd name="connsiteY7" fmla="*/ 2922108 h 3506544"/>
              <a:gd name="connsiteX8" fmla="*/ 0 w 7625519"/>
              <a:gd name="connsiteY8" fmla="*/ 584436 h 3506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25519" h="3506544" fill="none" extrusionOk="0">
                <a:moveTo>
                  <a:pt x="0" y="584436"/>
                </a:moveTo>
                <a:cubicBezTo>
                  <a:pt x="56782" y="261911"/>
                  <a:pt x="269585" y="11670"/>
                  <a:pt x="584436" y="0"/>
                </a:cubicBezTo>
                <a:cubicBezTo>
                  <a:pt x="2302926" y="-18083"/>
                  <a:pt x="6139142" y="132874"/>
                  <a:pt x="7041083" y="0"/>
                </a:cubicBezTo>
                <a:cubicBezTo>
                  <a:pt x="7355702" y="-6748"/>
                  <a:pt x="7614673" y="261271"/>
                  <a:pt x="7625519" y="584436"/>
                </a:cubicBezTo>
                <a:cubicBezTo>
                  <a:pt x="7637812" y="1729528"/>
                  <a:pt x="7455668" y="1972367"/>
                  <a:pt x="7625519" y="2922108"/>
                </a:cubicBezTo>
                <a:cubicBezTo>
                  <a:pt x="7569695" y="3248992"/>
                  <a:pt x="7418166" y="3528663"/>
                  <a:pt x="7041083" y="3506544"/>
                </a:cubicBezTo>
                <a:cubicBezTo>
                  <a:pt x="5050080" y="3338116"/>
                  <a:pt x="2027922" y="3527938"/>
                  <a:pt x="584436" y="3506544"/>
                </a:cubicBezTo>
                <a:cubicBezTo>
                  <a:pt x="250348" y="3515677"/>
                  <a:pt x="22980" y="3276914"/>
                  <a:pt x="0" y="2922108"/>
                </a:cubicBezTo>
                <a:cubicBezTo>
                  <a:pt x="-27446" y="2098744"/>
                  <a:pt x="-51052" y="1128702"/>
                  <a:pt x="0" y="584436"/>
                </a:cubicBezTo>
                <a:close/>
              </a:path>
              <a:path w="7625519" h="3506544" stroke="0" extrusionOk="0">
                <a:moveTo>
                  <a:pt x="0" y="584436"/>
                </a:moveTo>
                <a:cubicBezTo>
                  <a:pt x="-22594" y="257439"/>
                  <a:pt x="267278" y="-13361"/>
                  <a:pt x="584436" y="0"/>
                </a:cubicBezTo>
                <a:cubicBezTo>
                  <a:pt x="2186364" y="45574"/>
                  <a:pt x="5197898" y="121602"/>
                  <a:pt x="7041083" y="0"/>
                </a:cubicBezTo>
                <a:cubicBezTo>
                  <a:pt x="7365347" y="-8403"/>
                  <a:pt x="7596879" y="295532"/>
                  <a:pt x="7625519" y="584436"/>
                </a:cubicBezTo>
                <a:cubicBezTo>
                  <a:pt x="7701948" y="1583953"/>
                  <a:pt x="7732876" y="2608500"/>
                  <a:pt x="7625519" y="2922108"/>
                </a:cubicBezTo>
                <a:cubicBezTo>
                  <a:pt x="7612233" y="3209616"/>
                  <a:pt x="7407962" y="3473715"/>
                  <a:pt x="7041083" y="3506544"/>
                </a:cubicBezTo>
                <a:cubicBezTo>
                  <a:pt x="5549420" y="3584075"/>
                  <a:pt x="2684396" y="3342027"/>
                  <a:pt x="584436" y="3506544"/>
                </a:cubicBezTo>
                <a:cubicBezTo>
                  <a:pt x="257953" y="3557684"/>
                  <a:pt x="10761" y="3253274"/>
                  <a:pt x="0" y="2922108"/>
                </a:cubicBezTo>
                <a:cubicBezTo>
                  <a:pt x="-59790" y="2200147"/>
                  <a:pt x="72608" y="1530452"/>
                  <a:pt x="0" y="584436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59525226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B81847-73E3-4554-9ECD-F9967B221925}"/>
              </a:ext>
            </a:extLst>
          </p:cNvPr>
          <p:cNvSpPr txBox="1"/>
          <p:nvPr/>
        </p:nvSpPr>
        <p:spPr>
          <a:xfrm>
            <a:off x="2941892" y="2403670"/>
            <a:ext cx="698663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Tìm thêm những từ chỉ sự vật trong đoạn thơ trên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0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14EEA-5B47-4189-92AB-3EA409F3B5C5}"/>
              </a:ext>
            </a:extLst>
          </p:cNvPr>
          <p:cNvSpPr/>
          <p:nvPr/>
        </p:nvSpPr>
        <p:spPr>
          <a:xfrm>
            <a:off x="495300" y="533400"/>
            <a:ext cx="11239500" cy="5791200"/>
          </a:xfrm>
          <a:prstGeom prst="roundRect">
            <a:avLst>
              <a:gd name="adj" fmla="val 1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9719C0-870F-46DA-95BD-782309250435}"/>
              </a:ext>
            </a:extLst>
          </p:cNvPr>
          <p:cNvSpPr txBox="1"/>
          <p:nvPr/>
        </p:nvSpPr>
        <p:spPr>
          <a:xfrm>
            <a:off x="189572" y="657922"/>
            <a:ext cx="3780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6E5B53-DE09-4DB6-8090-FFB7F619C08F}"/>
              </a:ext>
            </a:extLst>
          </p:cNvPr>
          <p:cNvSpPr txBox="1"/>
          <p:nvPr/>
        </p:nvSpPr>
        <p:spPr>
          <a:xfrm>
            <a:off x="1004862" y="2428486"/>
            <a:ext cx="2485470" cy="923330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black"/>
                </a:solidFill>
                <a:latin typeface="Calibri"/>
              </a:rPr>
              <a:t>Trẻ</a:t>
            </a:r>
            <a:r>
              <a:rPr lang="en-US" sz="5400" b="1" dirty="0">
                <a:solidFill>
                  <a:prstClr val="black"/>
                </a:solidFill>
                <a:latin typeface="Calibri"/>
              </a:rPr>
              <a:t> con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BF1773-794D-45B8-B179-DB63FABCB09E}"/>
              </a:ext>
            </a:extLst>
          </p:cNvPr>
          <p:cNvSpPr txBox="1"/>
          <p:nvPr/>
        </p:nvSpPr>
        <p:spPr>
          <a:xfrm>
            <a:off x="4872314" y="2505670"/>
            <a:ext cx="2900085" cy="923330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Ông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trời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E577A4-93DE-4FC9-8520-3EB5A8AB6329}"/>
              </a:ext>
            </a:extLst>
          </p:cNvPr>
          <p:cNvSpPr txBox="1"/>
          <p:nvPr/>
        </p:nvSpPr>
        <p:spPr>
          <a:xfrm>
            <a:off x="8796615" y="2505670"/>
            <a:ext cx="2900085" cy="923330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tràng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490F52-714E-485D-9AEA-2F1AAE45B027}"/>
              </a:ext>
            </a:extLst>
          </p:cNvPr>
          <p:cNvSpPr txBox="1"/>
          <p:nvPr/>
        </p:nvSpPr>
        <p:spPr>
          <a:xfrm>
            <a:off x="3689356" y="3953470"/>
            <a:ext cx="2900085" cy="923330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Mắt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2B7F96-8DBB-4539-9524-F291C5BFD96C}"/>
              </a:ext>
            </a:extLst>
          </p:cNvPr>
          <p:cNvSpPr txBox="1"/>
          <p:nvPr/>
        </p:nvSpPr>
        <p:spPr>
          <a:xfrm>
            <a:off x="7112780" y="3953470"/>
            <a:ext cx="2900085" cy="923330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Khăn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40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Gothic-EB"/>
        <a:ea typeface="华康少女文字W5"/>
        <a:cs typeface=""/>
      </a:majorFont>
      <a:minorFont>
        <a:latin typeface="DFGothic-EB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289</Words>
  <Application>Microsoft Office PowerPoint</Application>
  <PresentationFormat>Widescreen</PresentationFormat>
  <Paragraphs>65</Paragraphs>
  <Slides>14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等线</vt:lpstr>
      <vt:lpstr>等线 Light</vt:lpstr>
      <vt:lpstr>Arial</vt:lpstr>
      <vt:lpstr>Arial-Rounded</vt:lpstr>
      <vt:lpstr>Calibri</vt:lpstr>
      <vt:lpstr>Coiny</vt:lpstr>
      <vt:lpstr>DFGothic-EB</vt:lpstr>
      <vt:lpstr>Times New Roman</vt:lpstr>
      <vt:lpstr>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huongtt153@outlook.com</cp:lastModifiedBy>
  <cp:revision>17</cp:revision>
  <dcterms:created xsi:type="dcterms:W3CDTF">2022-08-09T07:24:13Z</dcterms:created>
  <dcterms:modified xsi:type="dcterms:W3CDTF">2023-12-22T07:30:40Z</dcterms:modified>
</cp:coreProperties>
</file>