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1" r:id="rId2"/>
    <p:sldId id="299" r:id="rId3"/>
    <p:sldId id="300" r:id="rId4"/>
    <p:sldId id="301" r:id="rId5"/>
    <p:sldId id="303" r:id="rId6"/>
    <p:sldId id="258" r:id="rId7"/>
    <p:sldId id="306" r:id="rId8"/>
    <p:sldId id="269" r:id="rId9"/>
    <p:sldId id="270" r:id="rId10"/>
    <p:sldId id="307" r:id="rId11"/>
    <p:sldId id="308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380" y="6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7502" y="-16933"/>
            <a:ext cx="7875542" cy="105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7501" y="8267472"/>
            <a:ext cx="3578322" cy="8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0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9442F0-621A-4E9F-EDC9-1DDF29981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1560C3F-5D95-6EC1-6907-7368089D3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0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93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51" y="1"/>
            <a:ext cx="1078088" cy="13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emf"/><Relationship Id="rId7" Type="http://schemas.openxmlformats.org/officeDocument/2006/relationships/image" Target="../media/image4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" y="24276"/>
            <a:ext cx="16169686" cy="9095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281" y="1714182"/>
            <a:ext cx="10882077" cy="6056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61006" y="5245762"/>
            <a:ext cx="11354631" cy="3748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18" y="1107364"/>
            <a:ext cx="1735539" cy="178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097891" y="6525910"/>
            <a:ext cx="7926627" cy="1467742"/>
          </a:xfrm>
          <a:prstGeom prst="rect">
            <a:avLst/>
          </a:prstGeom>
          <a:noFill/>
        </p:spPr>
        <p:txBody>
          <a:bodyPr wrap="square" lIns="121123" tIns="60563" rIns="121123" bIns="60563">
            <a:spAutoFit/>
          </a:bodyPr>
          <a:lstStyle/>
          <a:p>
            <a:pPr algn="ctr">
              <a:defRPr/>
            </a:pPr>
            <a:r>
              <a:rPr lang="en-US" sz="874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ĐẠO ĐỨC</a:t>
            </a:r>
            <a:endParaRPr lang="vi-VN" sz="874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4814ECB-262D-FE42-07BC-A2056C692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4800"/>
            <a:ext cx="16002000" cy="8001000"/>
          </a:xfrm>
          <a:prstGeom prst="rect">
            <a:avLst/>
          </a:prstGeom>
        </p:spPr>
      </p:pic>
      <p:pic>
        <p:nvPicPr>
          <p:cNvPr id="3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F0D8D5A-AE6A-2372-22EB-6B538FC0B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62" y="4305300"/>
            <a:ext cx="6420746" cy="4505954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68092BFF-8810-494A-BD78-714382877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07" y="30099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9780BDAF-F89A-4662-0521-948CB82A6F16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ED9B7A4B-0CA0-7796-4D89-29B57F4E4E1E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7B5519B1-0658-A721-A8AA-5ADA8C7319B2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95F1A043-2383-13BE-C6D3-1ECDBCA729B6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574C8CD6-FBB8-AFEB-35CE-54A4B147A6C7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16C04378-F535-56BF-DF7F-3232BAAD998F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C56559DF-DA52-7F43-FB02-CECB17D08F32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C546B1CA-5154-8868-5D6B-FD475DE45FB5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36A0307F-D26F-BE97-39DE-B23327F868DB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48A6DEDF-619B-B09B-52C2-D201CB5745F5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2626B35-C2F8-9453-CAEF-A7927260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E8E990E6-6656-0B0B-2617-A63C47BD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F2F6B63-F6DA-F17B-E741-811807BA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86E34D8-7913-28B8-0F65-E9C12179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0B4C60E9-EA9C-730E-7E80-10A05308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47315B34-8596-E5AC-CADC-0CFA45FD6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D9780FA1-93B4-D01D-3647-DE3B3C1E1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BBB1DACA-F0BB-26C7-2410-7A143160DE92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Tạm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biệt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và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hẹn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gặp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lại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0" name="Hình ảnh 1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D365AC7-CC30-13B1-040D-968EFD3FC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21" name="Hình ảnh 2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B2491F4-1C1D-33DC-C3C1-800762200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22" name="Hình ảnh 2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9D55A94-A3CB-A1DF-CE07-F9654896C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>
            <a:extLst>
              <a:ext uri="{FF2B5EF4-FFF2-40B4-BE49-F238E27FC236}">
                <a16:creationId xmlns:a16="http://schemas.microsoft.com/office/drawing/2014/main" id="{E7EE641A-3BAE-9A37-3689-8DD5490351C9}"/>
              </a:ext>
            </a:extLst>
          </p:cNvPr>
          <p:cNvSpPr txBox="1"/>
          <p:nvPr/>
        </p:nvSpPr>
        <p:spPr>
          <a:xfrm>
            <a:off x="1285914" y="6795690"/>
            <a:ext cx="9338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g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iữ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hứa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5D3FB-C012-FDED-E54A-262B292C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19" y="457200"/>
            <a:ext cx="5655223" cy="3493139"/>
          </a:xfrm>
          <a:prstGeom prst="rect">
            <a:avLst/>
          </a:prstGeom>
        </p:spPr>
      </p:pic>
      <p:grpSp>
        <p:nvGrpSpPr>
          <p:cNvPr id="2" name="Nhóm 14">
            <a:extLst>
              <a:ext uri="{FF2B5EF4-FFF2-40B4-BE49-F238E27FC236}">
                <a16:creationId xmlns:a16="http://schemas.microsoft.com/office/drawing/2014/main" id="{5EE73129-80A5-3E72-8BEA-9AA03D86049C}"/>
              </a:ext>
            </a:extLst>
          </p:cNvPr>
          <p:cNvGrpSpPr/>
          <p:nvPr/>
        </p:nvGrpSpPr>
        <p:grpSpPr>
          <a:xfrm>
            <a:off x="899319" y="4028453"/>
            <a:ext cx="5904416" cy="2339876"/>
            <a:chOff x="297366" y="2792219"/>
            <a:chExt cx="3925136" cy="1555502"/>
          </a:xfrm>
        </p:grpSpPr>
        <p:grpSp>
          <p:nvGrpSpPr>
            <p:cNvPr id="3" name="Nhóm 11">
              <a:extLst>
                <a:ext uri="{FF2B5EF4-FFF2-40B4-BE49-F238E27FC236}">
                  <a16:creationId xmlns:a16="http://schemas.microsoft.com/office/drawing/2014/main" id="{B361D469-417F-EF7D-6469-48157E17931E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6" name="Hình Bầu dục 9">
                <a:extLst>
                  <a:ext uri="{FF2B5EF4-FFF2-40B4-BE49-F238E27FC236}">
                    <a16:creationId xmlns:a16="http://schemas.microsoft.com/office/drawing/2014/main" id="{42D27989-A595-C448-D202-A77E9BA105F1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 7">
                <a:extLst>
                  <a:ext uri="{FF2B5EF4-FFF2-40B4-BE49-F238E27FC236}">
                    <a16:creationId xmlns:a16="http://schemas.microsoft.com/office/drawing/2014/main" id="{1B45B3D7-FAD7-0E34-584B-2B90E5257148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Bầu dục 8">
                <a:extLst>
                  <a:ext uri="{FF2B5EF4-FFF2-40B4-BE49-F238E27FC236}">
                    <a16:creationId xmlns:a16="http://schemas.microsoft.com/office/drawing/2014/main" id="{7C93274F-D51C-BEE6-A7AA-BB3DA94223A4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Bầu dục 10">
                <a:extLst>
                  <a:ext uri="{FF2B5EF4-FFF2-40B4-BE49-F238E27FC236}">
                    <a16:creationId xmlns:a16="http://schemas.microsoft.com/office/drawing/2014/main" id="{6B4519E4-2A3D-2F05-973D-CCA3EDE62E4A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12">
              <a:extLst>
                <a:ext uri="{FF2B5EF4-FFF2-40B4-BE49-F238E27FC236}">
                  <a16:creationId xmlns:a16="http://schemas.microsoft.com/office/drawing/2014/main" id="{5E56CE9E-52FA-7906-3847-31C7003C52B2}"/>
                </a:ext>
              </a:extLst>
            </p:cNvPr>
            <p:cNvSpPr txBox="1"/>
            <p:nvPr/>
          </p:nvSpPr>
          <p:spPr>
            <a:xfrm>
              <a:off x="2819587" y="3125195"/>
              <a:ext cx="861524" cy="9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5D777000-DB9E-9697-F8ED-591F22DD6B17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7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471711-E1AD-E14B-3421-99FC7FF5BC80}"/>
              </a:ext>
            </a:extLst>
          </p:cNvPr>
          <p:cNvSpPr txBox="1"/>
          <p:nvPr/>
        </p:nvSpPr>
        <p:spPr>
          <a:xfrm>
            <a:off x="7985919" y="614766"/>
            <a:ext cx="24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16</a:t>
            </a:r>
          </a:p>
        </p:txBody>
      </p:sp>
    </p:spTree>
    <p:extLst>
      <p:ext uri="{BB962C8B-B14F-4D97-AF65-F5344CB8AC3E}">
        <p14:creationId xmlns:p14="http://schemas.microsoft.com/office/powerpoint/2010/main" val="2638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AB335A-F6D4-FC69-7040-454F8FA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9" y="0"/>
            <a:ext cx="16764000" cy="8382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6025EA2-B0C2-5A65-892F-D8F6E198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2875DFB-0A4A-FAF5-BAF2-645709B7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3422105"/>
            <a:ext cx="5405639" cy="57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 KĐ">
            <a:hlinkClick r:id="" action="ppaction://media"/>
            <a:extLst>
              <a:ext uri="{FF2B5EF4-FFF2-40B4-BE49-F238E27FC236}">
                <a16:creationId xmlns:a16="http://schemas.microsoft.com/office/drawing/2014/main" id="{C07D72AF-8373-1A1A-3E75-AA368D5A8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00" r="12500"/>
          <a:stretch/>
        </p:blipFill>
        <p:spPr>
          <a:xfrm>
            <a:off x="-1" y="-1"/>
            <a:ext cx="16276639" cy="913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">
            <a:extLst>
              <a:ext uri="{FF2B5EF4-FFF2-40B4-BE49-F238E27FC236}">
                <a16:creationId xmlns:a16="http://schemas.microsoft.com/office/drawing/2014/main" id="{E4DE8E72-8AB4-595F-1590-DB45028DE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4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12B386E0-0FA7-546C-ABEF-A089D639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6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425C432-D651-B6D0-7D46-CD45145E7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7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39EE317A-F2DB-35D5-A10B-E1660875D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D0A22860-F8C8-B5C8-55CB-678314461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0AE7EF61-EAC6-53CE-4F28-A1A87E697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11" y="2133600"/>
            <a:ext cx="77893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62901" y="990600"/>
            <a:ext cx="15295417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bè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 </a:t>
            </a:r>
          </a:p>
        </p:txBody>
      </p:sp>
      <p:pic>
        <p:nvPicPr>
          <p:cNvPr id="1026" name="Picture 2" descr="100+ hình ảnh bông hoa điểm 10 - hinhanhsieudep.net">
            <a:extLst>
              <a:ext uri="{FF2B5EF4-FFF2-40B4-BE49-F238E27FC236}">
                <a16:creationId xmlns:a16="http://schemas.microsoft.com/office/drawing/2014/main" id="{7F7D10D4-F0CB-442B-A7AF-4C7759B3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3" y="2755077"/>
            <a:ext cx="5160817" cy="38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ới thiệu sáng kiến “ Một số biện pháp giúp đỡ học sinh khắc phục khó khăn  khi giải các bài toán ...">
            <a:extLst>
              <a:ext uri="{FF2B5EF4-FFF2-40B4-BE49-F238E27FC236}">
                <a16:creationId xmlns:a16="http://schemas.microsoft.com/office/drawing/2014/main" id="{F8DA9EC7-FB90-4DFB-A3CD-278B9449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19" y="2653418"/>
            <a:ext cx="3718803" cy="27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oa học phân tích: Trẻ thích làm việc nhà tương lai có thu nhập cao hơn  20% các trẻ khác">
            <a:extLst>
              <a:ext uri="{FF2B5EF4-FFF2-40B4-BE49-F238E27FC236}">
                <a16:creationId xmlns:a16="http://schemas.microsoft.com/office/drawing/2014/main" id="{822B8668-CEE9-49B2-8270-23E6B2BA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93" y="2747284"/>
            <a:ext cx="5715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678121F-95AB-FAEC-195C-71815FF9D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5324233"/>
            <a:ext cx="4419600" cy="35649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8F7960-DFC0-EC23-4571-AEA32CC33FB4}"/>
              </a:ext>
            </a:extLst>
          </p:cNvPr>
          <p:cNvGrpSpPr/>
          <p:nvPr/>
        </p:nvGrpSpPr>
        <p:grpSpPr>
          <a:xfrm>
            <a:off x="13582084" y="5029200"/>
            <a:ext cx="2784702" cy="2534693"/>
            <a:chOff x="10119519" y="2819400"/>
            <a:chExt cx="4597829" cy="4306124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D86A4E-E3BC-78FC-B725-BFA38BAA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19519" y="2819400"/>
              <a:ext cx="4597829" cy="43061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39E594-EFC9-2692-3E5D-E1DDAA0A5E80}"/>
                </a:ext>
              </a:extLst>
            </p:cNvPr>
            <p:cNvSpPr txBox="1"/>
            <p:nvPr/>
          </p:nvSpPr>
          <p:spPr>
            <a:xfrm>
              <a:off x="10767516" y="4388213"/>
              <a:ext cx="3362794" cy="183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3EDCA3-723C-4812-19D0-AD77747ED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986852D-07B1-C06A-50E0-F9F15C8E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C1A79BE-CE67-A9E9-B2CB-78CAF3769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5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>
            <a:extLst>
              <a:ext uri="{FF2B5EF4-FFF2-40B4-BE49-F238E27FC236}">
                <a16:creationId xmlns:a16="http://schemas.microsoft.com/office/drawing/2014/main" id="{D5E91522-96D1-434B-B2D3-3707E1E59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81" y="1066800"/>
            <a:ext cx="15546737" cy="17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cuốn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sổ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tuần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pic>
        <p:nvPicPr>
          <p:cNvPr id="2054" name="Picture 6" descr="8 Cách viết nhật ký thú vị và dễ thương hàng ngày - Sổ Klong">
            <a:extLst>
              <a:ext uri="{FF2B5EF4-FFF2-40B4-BE49-F238E27FC236}">
                <a16:creationId xmlns:a16="http://schemas.microsoft.com/office/drawing/2014/main" id="{A7B3DCB1-78B9-4BF9-8E2B-C7BA9E62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3163819"/>
            <a:ext cx="7010400" cy="55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ách Viết Nhật Ký &amp; Cách Bắt Đầu Để Ghi Chép Nhật Ký">
            <a:extLst>
              <a:ext uri="{FF2B5EF4-FFF2-40B4-BE49-F238E27FC236}">
                <a16:creationId xmlns:a16="http://schemas.microsoft.com/office/drawing/2014/main" id="{AB5010A6-EBF6-49FE-B55C-6CA0684D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46" y="3969172"/>
            <a:ext cx="4469145" cy="44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A1CAA6-49EF-4E4D-8DCB-19E8758A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19" y="1219200"/>
            <a:ext cx="12389703" cy="4800600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1FF75A-70F4-F638-FF0C-6837AD9D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681" y="2819400"/>
            <a:ext cx="7010400" cy="55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108</Words>
  <Application>Microsoft Office PowerPoint</Application>
  <PresentationFormat>Custom</PresentationFormat>
  <Paragraphs>14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Arial-Rounded</vt:lpstr>
      <vt:lpstr>AvantGarde</vt:lpstr>
      <vt:lpstr>Calibri</vt:lpstr>
      <vt:lpstr>SVN-Anastasia</vt:lpstr>
      <vt:lpstr>SVN-Poky's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Nguyễn Thị Thu</cp:lastModifiedBy>
  <cp:revision>192</cp:revision>
  <dcterms:created xsi:type="dcterms:W3CDTF">2022-07-10T01:37:20Z</dcterms:created>
  <dcterms:modified xsi:type="dcterms:W3CDTF">2022-12-18T12:18:14Z</dcterms:modified>
</cp:coreProperties>
</file>