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14" r:id="rId2"/>
    <p:sldId id="3914" r:id="rId3"/>
    <p:sldId id="7692" r:id="rId4"/>
    <p:sldId id="282" r:id="rId5"/>
    <p:sldId id="7695" r:id="rId6"/>
    <p:sldId id="7718" r:id="rId7"/>
    <p:sldId id="7719" r:id="rId8"/>
    <p:sldId id="7698" r:id="rId9"/>
    <p:sldId id="312" r:id="rId10"/>
    <p:sldId id="7714" r:id="rId11"/>
    <p:sldId id="7720" r:id="rId12"/>
    <p:sldId id="7721" r:id="rId13"/>
    <p:sldId id="7709" r:id="rId14"/>
    <p:sldId id="7722" r:id="rId15"/>
    <p:sldId id="7717" r:id="rId16"/>
    <p:sldId id="768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0341B-672A-4B9C-9055-9D66E67120EE}" type="datetimeFigureOut">
              <a:rPr lang="en-US" smtClean="0"/>
              <a:t>15-Dec-23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814B4-73B6-4B75-9D41-3CE480921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20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09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248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037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266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36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555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4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15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00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873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190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55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11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58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769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34B67C3-C77A-42FD-8E29-31365341568C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326554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78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090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9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5BEF24-7971-4037-BAD8-82CA6AC7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BE6C92-9679-4297-81EE-BF628D75C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E356A-A584-4068-8D7E-E498C441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2F4A74-0C9B-4E2E-92C2-AF77E05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F39AD7-72D4-4225-AE75-0478A711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14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32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562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98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11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22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59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6BC2D12-EEDD-40D6-8AB0-409E861F6C33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64413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2637D73-6C2C-40F0-BA81-9E2900AA5982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25469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2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3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11" Type="http://schemas.openxmlformats.org/officeDocument/2006/relationships/image" Target="../media/image16.emf"/><Relationship Id="rId5" Type="http://schemas.openxmlformats.org/officeDocument/2006/relationships/image" Target="../media/image10.emf"/><Relationship Id="rId10" Type="http://schemas.openxmlformats.org/officeDocument/2006/relationships/image" Target="../media/image15.png"/><Relationship Id="rId4" Type="http://schemas.openxmlformats.org/officeDocument/2006/relationships/image" Target="../media/image9.emf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3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10" Type="http://schemas.openxmlformats.org/officeDocument/2006/relationships/image" Target="../media/image15.png"/><Relationship Id="rId4" Type="http://schemas.openxmlformats.org/officeDocument/2006/relationships/image" Target="../media/image9.emf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3.png"/><Relationship Id="rId7" Type="http://schemas.openxmlformats.org/officeDocument/2006/relationships/image" Target="../media/image12.emf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11" Type="http://schemas.openxmlformats.org/officeDocument/2006/relationships/image" Target="../media/image16.emf"/><Relationship Id="rId5" Type="http://schemas.openxmlformats.org/officeDocument/2006/relationships/image" Target="../media/image10.emf"/><Relationship Id="rId10" Type="http://schemas.openxmlformats.org/officeDocument/2006/relationships/image" Target="../media/image15.png"/><Relationship Id="rId4" Type="http://schemas.openxmlformats.org/officeDocument/2006/relationships/image" Target="../media/image9.emf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3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emf"/><Relationship Id="rId11" Type="http://schemas.openxmlformats.org/officeDocument/2006/relationships/image" Target="../media/image16.emf"/><Relationship Id="rId5" Type="http://schemas.openxmlformats.org/officeDocument/2006/relationships/image" Target="../media/image10.emf"/><Relationship Id="rId10" Type="http://schemas.openxmlformats.org/officeDocument/2006/relationships/image" Target="../media/image15.png"/><Relationship Id="rId4" Type="http://schemas.openxmlformats.org/officeDocument/2006/relationships/image" Target="../media/image9.emf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3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10" Type="http://schemas.openxmlformats.org/officeDocument/2006/relationships/image" Target="../media/image15.png"/><Relationship Id="rId4" Type="http://schemas.openxmlformats.org/officeDocument/2006/relationships/image" Target="../media/image9.emf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3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11" Type="http://schemas.openxmlformats.org/officeDocument/2006/relationships/image" Target="../media/image16.emf"/><Relationship Id="rId5" Type="http://schemas.openxmlformats.org/officeDocument/2006/relationships/image" Target="../media/image10.emf"/><Relationship Id="rId10" Type="http://schemas.openxmlformats.org/officeDocument/2006/relationships/image" Target="../media/image15.png"/><Relationship Id="rId4" Type="http://schemas.openxmlformats.org/officeDocument/2006/relationships/image" Target="../media/image9.emf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99ED17-E155-43BE-8025-87400A038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" y="1447800"/>
            <a:ext cx="4162425" cy="37528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FAFFFE-82B7-484D-99DE-43379A5CA1B0}"/>
              </a:ext>
            </a:extLst>
          </p:cNvPr>
          <p:cNvSpPr txBox="1"/>
          <p:nvPr/>
        </p:nvSpPr>
        <p:spPr>
          <a:xfrm>
            <a:off x="4733925" y="2647950"/>
            <a:ext cx="7134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 vi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tam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giác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ABC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+ 4 + 2 = 9 (cm)</a:t>
            </a:r>
          </a:p>
        </p:txBody>
      </p:sp>
    </p:spTree>
    <p:extLst>
      <p:ext uri="{BB962C8B-B14F-4D97-AF65-F5344CB8AC3E}">
        <p14:creationId xmlns:p14="http://schemas.microsoft.com/office/powerpoint/2010/main" val="26037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DFAFFFE-82B7-484D-99DE-43379A5CA1B0}"/>
              </a:ext>
            </a:extLst>
          </p:cNvPr>
          <p:cNvSpPr txBox="1"/>
          <p:nvPr/>
        </p:nvSpPr>
        <p:spPr>
          <a:xfrm>
            <a:off x="4981575" y="2638425"/>
            <a:ext cx="7134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 vi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tứ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giác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DEGH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+ 3 + 3 + 3 = 12 (cm)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CE5971-1929-4F90-AC76-FCEC920E4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33500"/>
            <a:ext cx="46863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6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DFAFFFE-82B7-484D-99DE-43379A5CA1B0}"/>
              </a:ext>
            </a:extLst>
          </p:cNvPr>
          <p:cNvSpPr txBox="1"/>
          <p:nvPr/>
        </p:nvSpPr>
        <p:spPr>
          <a:xfrm>
            <a:off x="4733925" y="2647950"/>
            <a:ext cx="7134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 vi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tứ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giác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MNPQ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35 + 30 + 25 + 13 = 103 (mm)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0E1307-872F-4975-A4B5-5ED84D0B2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862" y="1171575"/>
            <a:ext cx="4010025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6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419" y="0"/>
            <a:ext cx="7758846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70083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78961" y="2781067"/>
            <a:ext cx="7703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0062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7EE978B3-4498-4EF8-8DCF-F4D234F5D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427028" y="1379658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F0850243-FA3C-431D-A13B-A27F9670A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298768" y="121773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503BF4-BC67-4934-B263-E4228E3476E6}"/>
              </a:ext>
            </a:extLst>
          </p:cNvPr>
          <p:cNvSpPr/>
          <p:nvPr/>
        </p:nvSpPr>
        <p:spPr>
          <a:xfrm>
            <a:off x="2705100" y="3084213"/>
            <a:ext cx="6829425" cy="319276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 chơi: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hô 1-2-3 xem HS nào giơ tay nhanh nhất về cách tính chu vi hình tam giác, chu vi hình tứ giác.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bạn nhanh nhất và trả lời đúng sẽ được tặng quà.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25544-B402-4C25-AE6F-E19D0FCF3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457" y="645333"/>
            <a:ext cx="6785436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7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0"/>
            <a:ext cx="10096500" cy="6096000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CE71C4-DBCF-426E-A212-18B2C3B74899}"/>
              </a:ext>
            </a:extLst>
          </p:cNvPr>
          <p:cNvSpPr txBox="1"/>
          <p:nvPr/>
        </p:nvSpPr>
        <p:spPr>
          <a:xfrm>
            <a:off x="3019425" y="2847975"/>
            <a:ext cx="672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chu vi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8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5">
            <a:extLst>
              <a:ext uri="{FF2B5EF4-FFF2-40B4-BE49-F238E27FC236}">
                <a16:creationId xmlns:a16="http://schemas.microsoft.com/office/drawing/2014/main" id="{D8BCF7F4-920F-4681-B9F4-100C1F2D0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09" y="1981200"/>
            <a:ext cx="9944782" cy="31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68;p49">
            <a:extLst>
              <a:ext uri="{FF2B5EF4-FFF2-40B4-BE49-F238E27FC236}">
                <a16:creationId xmlns:a16="http://schemas.microsoft.com/office/drawing/2014/main" id="{D4501DE1-4C82-4506-991D-A028CC778A79}"/>
              </a:ext>
            </a:extLst>
          </p:cNvPr>
          <p:cNvSpPr txBox="1">
            <a:spLocks/>
          </p:cNvSpPr>
          <p:nvPr/>
        </p:nvSpPr>
        <p:spPr>
          <a:xfrm>
            <a:off x="2418824" y="8153400"/>
            <a:ext cx="80772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E7E6E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 pitchFamily="18" charset="0"/>
                <a:ea typeface="+mj-ea"/>
                <a:cs typeface="+mj-cs"/>
              </a:rPr>
              <a:t>HÌNH TAM GIÁC, HÌNH TỨ GIÁC</a:t>
            </a:r>
          </a:p>
        </p:txBody>
      </p:sp>
      <p:sp>
        <p:nvSpPr>
          <p:cNvPr id="8" name="Google Shape;3617;p44">
            <a:extLst>
              <a:ext uri="{FF2B5EF4-FFF2-40B4-BE49-F238E27FC236}">
                <a16:creationId xmlns:a16="http://schemas.microsoft.com/office/drawing/2014/main" id="{79A14737-3260-40FE-B618-AC02E19EEA9E}"/>
              </a:ext>
            </a:extLst>
          </p:cNvPr>
          <p:cNvSpPr txBox="1">
            <a:spLocks/>
          </p:cNvSpPr>
          <p:nvPr/>
        </p:nvSpPr>
        <p:spPr>
          <a:xfrm>
            <a:off x="7010400" y="7315200"/>
            <a:ext cx="2572085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7E6E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Fredoka One"/>
              </a:rPr>
              <a:t>TOÁN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0D5C4-79E6-4EBD-8F70-0231AE2C7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233" y="1109390"/>
            <a:ext cx="2566638" cy="7193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13620A-47A8-495F-B099-700E2BF3D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268" y="3413760"/>
            <a:ext cx="2365453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56DD20-642B-4B32-9A1F-FF806D140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0252" y="2212090"/>
            <a:ext cx="7474344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834474-78BD-4264-8D05-15D9D1D80D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0347" y="2389142"/>
            <a:ext cx="859610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7839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66185" y="2227046"/>
            <a:ext cx="77030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PHÁ</a:t>
            </a:r>
          </a:p>
        </p:txBody>
      </p:sp>
    </p:spTree>
    <p:extLst>
      <p:ext uri="{BB962C8B-B14F-4D97-AF65-F5344CB8AC3E}">
        <p14:creationId xmlns:p14="http://schemas.microsoft.com/office/powerpoint/2010/main" val="31464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18C529C-4BF4-4404-8D35-4C70939505C5}"/>
              </a:ext>
            </a:extLst>
          </p:cNvPr>
          <p:cNvSpPr txBox="1"/>
          <p:nvPr/>
        </p:nvSpPr>
        <p:spPr>
          <a:xfrm>
            <a:off x="5381626" y="1971675"/>
            <a:ext cx="601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Tổng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dài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tam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ABC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lvl="0" algn="ctr"/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 cm + 3 cm + 3 cm = 8 cm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5A2F90-3A37-4AE3-88EE-32CB816CB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2" y="1595437"/>
            <a:ext cx="4157663" cy="34866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11344C-17CC-48A1-A73D-22F00CEE9793}"/>
              </a:ext>
            </a:extLst>
          </p:cNvPr>
          <p:cNvSpPr/>
          <p:nvPr/>
        </p:nvSpPr>
        <p:spPr>
          <a:xfrm>
            <a:off x="5543550" y="4143375"/>
            <a:ext cx="6019800" cy="1162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 Chu vi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ABC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8 cm</a:t>
            </a:r>
          </a:p>
        </p:txBody>
      </p:sp>
    </p:spTree>
    <p:extLst>
      <p:ext uri="{BB962C8B-B14F-4D97-AF65-F5344CB8AC3E}">
        <p14:creationId xmlns:p14="http://schemas.microsoft.com/office/powerpoint/2010/main" val="392031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18C529C-4BF4-4404-8D35-4C70939505C5}"/>
              </a:ext>
            </a:extLst>
          </p:cNvPr>
          <p:cNvSpPr txBox="1"/>
          <p:nvPr/>
        </p:nvSpPr>
        <p:spPr>
          <a:xfrm>
            <a:off x="4829175" y="2095500"/>
            <a:ext cx="7134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Tổng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dài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tứ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giác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MNPQ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lvl="0" algn="just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cm + 4 cm + 2 cm + 5 cm = 14 cm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11344C-17CC-48A1-A73D-22F00CEE9793}"/>
              </a:ext>
            </a:extLst>
          </p:cNvPr>
          <p:cNvSpPr/>
          <p:nvPr/>
        </p:nvSpPr>
        <p:spPr>
          <a:xfrm>
            <a:off x="5543550" y="4143375"/>
            <a:ext cx="6019800" cy="1162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Chu vi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MNPQ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 cm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BA61E9-319C-4AE0-90B8-8998E8F4C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99" y="2286001"/>
            <a:ext cx="4142997" cy="24976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201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0"/>
            <a:ext cx="10096500" cy="6096000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CE71C4-DBCF-426E-A212-18B2C3B74899}"/>
              </a:ext>
            </a:extLst>
          </p:cNvPr>
          <p:cNvSpPr txBox="1"/>
          <p:nvPr/>
        </p:nvSpPr>
        <p:spPr>
          <a:xfrm>
            <a:off x="2962275" y="3095625"/>
            <a:ext cx="6724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95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8159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94760" y="1998446"/>
            <a:ext cx="77030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5"/>
              <a:ext cx="9158172" cy="6038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 chu vi của các hình tam giác, hình tứ giác sau: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C1E785-DDF1-40A9-90B4-8BB6B1E3C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" y="2108245"/>
            <a:ext cx="9906000" cy="33349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08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281</Words>
  <Application>Microsoft Office PowerPoint</Application>
  <PresentationFormat>Widescreen</PresentationFormat>
  <Paragraphs>51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等线</vt:lpstr>
      <vt:lpstr>等线 Light</vt:lpstr>
      <vt:lpstr>Arial</vt:lpstr>
      <vt:lpstr>Calibri</vt:lpstr>
      <vt:lpstr>Cambria</vt:lpstr>
      <vt:lpstr>Coiny</vt:lpstr>
      <vt:lpstr>Times New Roman</vt:lpstr>
      <vt:lpstr>UTM Guanine</vt:lpstr>
      <vt:lpstr>VNI-Times</vt:lpstr>
      <vt:lpstr>Wingdings</vt:lpstr>
      <vt:lpstr>字魂141号-活力悦动体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huongtt153@outlook.com</cp:lastModifiedBy>
  <cp:revision>18</cp:revision>
  <dcterms:created xsi:type="dcterms:W3CDTF">2022-12-03T11:58:41Z</dcterms:created>
  <dcterms:modified xsi:type="dcterms:W3CDTF">2023-12-15T14:40:43Z</dcterms:modified>
</cp:coreProperties>
</file>