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theme/themeOverride3.xml" ContentType="application/vnd.openxmlformats-officedocument.themeOverride+xml"/>
  <Override PartName="/ppt/tags/tag2.xml" ContentType="application/vnd.openxmlformats-officedocument.presentationml.tags+xml"/>
  <Override PartName="/ppt/theme/themeOverride4.xml" ContentType="application/vnd.openxmlformats-officedocument.themeOverride+xml"/>
  <Override PartName="/ppt/tags/tag3.xml" ContentType="application/vnd.openxmlformats-officedocument.presentationml.tags+xml"/>
  <Override PartName="/ppt/theme/themeOverride5.xml" ContentType="application/vnd.openxmlformats-officedocument.themeOverride+xml"/>
  <Override PartName="/ppt/tags/tag4.xml" ContentType="application/vnd.openxmlformats-officedocument.presentationml.tags+xml"/>
  <Override PartName="/ppt/theme/themeOverride6.xml" ContentType="application/vnd.openxmlformats-officedocument.themeOverride+xml"/>
  <Override PartName="/ppt/tags/tag5.xml" ContentType="application/vnd.openxmlformats-officedocument.presentationml.tags+xml"/>
  <Override PartName="/ppt/theme/themeOverride7.xml" ContentType="application/vnd.openxmlformats-officedocument.themeOverride+xml"/>
  <Override PartName="/ppt/tags/tag6.xml" ContentType="application/vnd.openxmlformats-officedocument.presentationml.tags+xml"/>
  <Override PartName="/ppt/theme/themeOverride8.xml" ContentType="application/vnd.openxmlformats-officedocument.themeOverride+xml"/>
  <Override PartName="/ppt/tags/tag7.xml" ContentType="application/vnd.openxmlformats-officedocument.presentationml.tags+xml"/>
  <Override PartName="/ppt/notesSlides/notesSlide1.xml" ContentType="application/vnd.openxmlformats-officedocument.presentationml.notesSlide+xml"/>
  <Override PartName="/ppt/theme/themeOverride9.xml" ContentType="application/vnd.openxmlformats-officedocument.themeOverride+xml"/>
  <Override PartName="/ppt/tags/tag8.xml" ContentType="application/vnd.openxmlformats-officedocument.presentationml.tags+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314" r:id="rId3"/>
    <p:sldId id="257" r:id="rId4"/>
    <p:sldId id="261" r:id="rId5"/>
    <p:sldId id="282" r:id="rId6"/>
    <p:sldId id="267" r:id="rId7"/>
    <p:sldId id="286" r:id="rId8"/>
    <p:sldId id="283" r:id="rId9"/>
    <p:sldId id="287" r:id="rId10"/>
    <p:sldId id="262" r:id="rId11"/>
    <p:sldId id="288" r:id="rId12"/>
    <p:sldId id="341" r:id="rId13"/>
    <p:sldId id="342" r:id="rId14"/>
    <p:sldId id="343" r:id="rId15"/>
    <p:sldId id="344" r:id="rId16"/>
    <p:sldId id="345" r:id="rId17"/>
    <p:sldId id="3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140BB-ED18-4BC5-B6BA-5C673F9D2953}" type="datetimeFigureOut">
              <a:rPr lang="en-US" smtClean="0"/>
              <a:t>27-Dec-23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911DE-9D9F-4FD7-8DA9-B414A5B67C7A}" type="slidenum">
              <a:rPr lang="en-US" smtClean="0"/>
              <a:t>‹#›</a:t>
            </a:fld>
            <a:endParaRPr lang="en-US"/>
          </a:p>
        </p:txBody>
      </p:sp>
    </p:spTree>
    <p:extLst>
      <p:ext uri="{BB962C8B-B14F-4D97-AF65-F5344CB8AC3E}">
        <p14:creationId xmlns:p14="http://schemas.microsoft.com/office/powerpoint/2010/main" val="358929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1EF8A-78AD-442D-8993-78FF4ED38AD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2336CE9-CD08-4745-A757-1B3109B94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1A9F46-9D5D-4D23-A8B5-B9D73002FAA6}"/>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8358FC56-A20C-4CF3-8802-CEAED964A1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23D95E-CDCA-417A-83FA-BFC3BF55081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93092530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64D095-FA16-414D-908D-041235942B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0A2389-FE4D-4733-9EFE-848658335C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871C00-2B22-48CC-AABD-466FEF66CC3C}"/>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FB7C3DBF-AD68-48F6-A631-0478B54E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BBBF22-EA31-4290-ACDF-20685F11E48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49817275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340C1C5-2464-4148-A4CA-5E6640B30B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2EB24F-8204-42E1-B0AC-C296BFFE7E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462D29-11A1-4905-9EC8-DCF6A4176633}"/>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43677CA0-9C07-46AE-8CAF-09E5F97EF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D3909C-6E8C-46D6-B65A-0B483C97D3F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29153179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826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65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2995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5391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3797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7441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2023/12/27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3203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2023/12/27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56104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379F1-76B1-4F35-A974-CB03450B03E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B2F4C6-8F42-4E5E-946D-BC4C3E979D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F6487-54BA-4A7F-B9D6-6AFE01306D97}"/>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7C4EBE0E-BC2B-49AA-A637-C04D6E8307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34170A-5CBE-4264-BAF8-7EDEC4CD47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2682942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2023/12/27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443585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2023/12/27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88509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350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478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ED747-556C-44DF-9D3A-8DE06F4B9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2552100-38F7-4A53-8B4A-0CC5CF4B3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26510C4-0DD4-4017-97F6-25995A86DC4C}"/>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6A46866C-D026-4499-8ACA-140E0D3D5B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2823D9-F4E9-4174-8A36-F8477ABBD2B2}"/>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27666586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7C652-5600-4641-93FB-CDF435992E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4F31D4-C03C-4273-8B58-EE9A5EE942A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E17035D-341F-484C-A2C8-1D7393F1F5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5B36FD-8A02-465E-A9FC-D2C4E8899A4B}"/>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DD90821B-6A88-4371-8742-B143B5485D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3D2F8E-3BC4-4218-B76B-58BE9CBDDF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44203892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956D0B-A724-4AB7-811D-94615BC892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ADD0C1-CB37-4395-BA02-8CCA79BF5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F41F82-8195-490F-8473-83FF8B54A05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8FC571-F3CB-4AF0-BBE3-7E4B1DCF1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CA39AF-C9ED-4EFE-97A8-005FEE7093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D514B7-60AB-4408-90AA-62E81EA321FB}"/>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8" name="页脚占位符 7">
            <a:extLst>
              <a:ext uri="{FF2B5EF4-FFF2-40B4-BE49-F238E27FC236}">
                <a16:creationId xmlns:a16="http://schemas.microsoft.com/office/drawing/2014/main" id="{7267BF31-56B8-4A12-B79F-3A975FE140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C9EB924-3C55-433C-8642-7B894DA5422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51925365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47AAF3-E189-42AD-8496-4921C2073F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5E1ED68-59E1-4BD0-9BC8-AA80E7B597A7}"/>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4" name="页脚占位符 3">
            <a:extLst>
              <a:ext uri="{FF2B5EF4-FFF2-40B4-BE49-F238E27FC236}">
                <a16:creationId xmlns:a16="http://schemas.microsoft.com/office/drawing/2014/main" id="{3CC04DD3-BE5C-4FD2-B14F-AA47A0E87AF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4A8EAEF-0C5C-4F6F-8C97-F66C46C2ECE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9443136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BD90B4-95C1-447C-9DDC-D2EB69A1A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矩形 5">
            <a:extLst>
              <a:ext uri="{FF2B5EF4-FFF2-40B4-BE49-F238E27FC236}">
                <a16:creationId xmlns:a16="http://schemas.microsoft.com/office/drawing/2014/main" id="{2FA1A283-87EF-4621-AA35-2BCE9A87F5F5}"/>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A2623C1-F497-428A-83EE-AE1D7D93B9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77" r="76112"/>
          <a:stretch/>
        </p:blipFill>
        <p:spPr>
          <a:xfrm rot="5400000">
            <a:off x="5715000" y="-5156200"/>
            <a:ext cx="762000" cy="12192000"/>
          </a:xfrm>
          <a:prstGeom prst="rect">
            <a:avLst/>
          </a:prstGeom>
        </p:spPr>
      </p:pic>
    </p:spTree>
    <p:extLst>
      <p:ext uri="{BB962C8B-B14F-4D97-AF65-F5344CB8AC3E}">
        <p14:creationId xmlns:p14="http://schemas.microsoft.com/office/powerpoint/2010/main" val="303978268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53D4F-51F3-4979-97AF-8CD7B2E96D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EC9790-4077-4BC3-9DA8-CB290EFE9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6EB1BD-95E1-48F1-912C-44C87A5DA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BC8DA9-8983-4464-82DE-5A2738E6C4D4}"/>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EBA69B4E-72C6-49F9-A2BD-4F6B4642A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61E364-F5EF-4FAE-9A6F-4AB8FCE25B7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06154961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FA561-A281-46AB-BED2-81D6BE0695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0D940-0405-47F4-B15E-9DFF0AE3E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AFBB444-B781-417E-B9D3-6A3D5D030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14AA17-124C-418A-AA9F-D0A5F16D7D95}"/>
              </a:ext>
            </a:extLst>
          </p:cNvPr>
          <p:cNvSpPr>
            <a:spLocks noGrp="1"/>
          </p:cNvSpPr>
          <p:nvPr>
            <p:ph type="dt" sz="half" idx="10"/>
          </p:nvPr>
        </p:nvSpPr>
        <p:spPr/>
        <p:txBody>
          <a:bodyPr/>
          <a:lstStyle/>
          <a:p>
            <a:fld id="{2AE95AF1-9CBC-47EC-BE4B-361A47E611E1}"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C37B840C-256B-48C0-89EF-B19BD27A73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66D144-CCA2-4F78-B3F6-6C1A17E64C4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8824424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0F0F6A1-AB37-4F0E-8BEE-3F65AB09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C170333-2255-474E-A432-ABD79F8D4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16F27-8E7E-4657-96E7-3A391E3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95AF1-9CBC-47EC-BE4B-361A47E611E1}"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13DD3D2D-F39B-417C-93AB-244CCC2A7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46CDF66-1741-4F33-AEB0-5F9A369BF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39260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821555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hemeOverride" Target="../theme/themeOverride8.xml"/><Relationship Id="rId5" Type="http://schemas.openxmlformats.org/officeDocument/2006/relationships/image" Target="../media/image2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tags" Target="../tags/tag8.xml"/><Relationship Id="rId1" Type="http://schemas.openxmlformats.org/officeDocument/2006/relationships/themeOverride" Target="../theme/themeOverride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1.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hemeOverride" Target="../theme/themeOverride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hemeOverride" Target="../theme/themeOverr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hemeOverride" Target="../theme/themeOverride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47428" y="4516878"/>
            <a:ext cx="6851086" cy="1323209"/>
          </a:xfrm>
          <a:prstGeom prst="rect">
            <a:avLst/>
          </a:prstGeom>
          <a:noFill/>
        </p:spPr>
        <p:txBody>
          <a:bodyPr wrap="none" lIns="91208" tIns="45606" rIns="91208" bIns="45606">
            <a:spAutoFit/>
          </a:bodyPr>
          <a:lstStyle/>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p>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HOẠT ĐỘNG TRẢI NGHIỆM</a:t>
            </a:r>
            <a:endParaRPr lang="vi-VN"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749608" cy="1368516"/>
            <a:chOff x="458735" y="255542"/>
            <a:chExt cx="749608"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F0502020204030204"/>
                <a:cs typeface="+mn-cs"/>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4">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sp>
        <p:nvSpPr>
          <p:cNvPr id="106" name="Google Shape;462;p21">
            <a:extLst>
              <a:ext uri="{FF2B5EF4-FFF2-40B4-BE49-F238E27FC236}">
                <a16:creationId xmlns:a16="http://schemas.microsoft.com/office/drawing/2014/main" id="{ECA22009-2FDB-46F0-B4E5-F215B9F8C00B}"/>
              </a:ext>
            </a:extLst>
          </p:cNvPr>
          <p:cNvSpPr txBox="1">
            <a:spLocks/>
          </p:cNvSpPr>
          <p:nvPr/>
        </p:nvSpPr>
        <p:spPr>
          <a:xfrm>
            <a:off x="1428625" y="403155"/>
            <a:ext cx="932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3000"/>
              <a:buFont typeface="Odibee Sans"/>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Sắm vai xử lí tình huống thể hiện sự quan tâm, chăm sóc người thân </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grpSp>
        <p:nvGrpSpPr>
          <p:cNvPr id="102" name="Group 101">
            <a:extLst>
              <a:ext uri="{FF2B5EF4-FFF2-40B4-BE49-F238E27FC236}">
                <a16:creationId xmlns:a16="http://schemas.microsoft.com/office/drawing/2014/main" id="{A3A63DCF-F8BA-4117-9C6A-D548709A8338}"/>
              </a:ext>
            </a:extLst>
          </p:cNvPr>
          <p:cNvGrpSpPr/>
          <p:nvPr/>
        </p:nvGrpSpPr>
        <p:grpSpPr>
          <a:xfrm>
            <a:off x="0" y="3110739"/>
            <a:ext cx="4278451" cy="2175001"/>
            <a:chOff x="892354" y="3758439"/>
            <a:chExt cx="4278451" cy="2175001"/>
          </a:xfrm>
        </p:grpSpPr>
        <p:pic>
          <p:nvPicPr>
            <p:cNvPr id="103" name="Picture 9">
              <a:extLst>
                <a:ext uri="{FF2B5EF4-FFF2-40B4-BE49-F238E27FC236}">
                  <a16:creationId xmlns:a16="http://schemas.microsoft.com/office/drawing/2014/main" id="{3C77DA7D-8CC2-4B18-BB93-5BB5261B7E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Rectangle: Rounded Corners 106">
              <a:extLst>
                <a:ext uri="{FF2B5EF4-FFF2-40B4-BE49-F238E27FC236}">
                  <a16:creationId xmlns:a16="http://schemas.microsoft.com/office/drawing/2014/main" id="{A55E11EE-A17B-4DEE-8BBF-BBEF88A1E38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08" name="Speech Bubble: Rectangle with Corners Rounded 4">
            <a:extLst>
              <a:ext uri="{FF2B5EF4-FFF2-40B4-BE49-F238E27FC236}">
                <a16:creationId xmlns:a16="http://schemas.microsoft.com/office/drawing/2014/main" id="{24C3AC96-CB09-4001-A4DA-478D1A3C3268}"/>
              </a:ext>
            </a:extLst>
          </p:cNvPr>
          <p:cNvSpPr/>
          <p:nvPr/>
        </p:nvSpPr>
        <p:spPr>
          <a:xfrm flipH="1">
            <a:off x="4203061" y="1647825"/>
            <a:ext cx="7798438" cy="1543050"/>
          </a:xfrm>
          <a:prstGeom prst="wedgeRoundRectCallout">
            <a:avLst>
              <a:gd name="adj1" fmla="val 42483"/>
              <a:gd name="adj2" fmla="val 58854"/>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srgbClr val="FF0000"/>
                </a:solidFill>
                <a:latin typeface="Calibri" panose="020F0502020204030204" pitchFamily="34" charset="0"/>
                <a:cs typeface="Calibri" panose="020F0502020204030204" pitchFamily="34" charset="0"/>
              </a:rPr>
              <a:t>Mỗi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nghe</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huống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thành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viên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huống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diễn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tả</a:t>
            </a:r>
            <a:r>
              <a:rPr lang="en-US" sz="3200" b="1" dirty="0">
                <a:solidFill>
                  <a:srgbClr val="FF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9" name="Speech Bubble: Rectangle with Corners Rounded 4">
            <a:extLst>
              <a:ext uri="{FF2B5EF4-FFF2-40B4-BE49-F238E27FC236}">
                <a16:creationId xmlns:a16="http://schemas.microsoft.com/office/drawing/2014/main" id="{59D139EE-AF07-415F-9993-AC7B4F0EF1F9}"/>
              </a:ext>
            </a:extLst>
          </p:cNvPr>
          <p:cNvSpPr/>
          <p:nvPr/>
        </p:nvSpPr>
        <p:spPr>
          <a:xfrm flipH="1">
            <a:off x="4393562" y="3600450"/>
            <a:ext cx="7665088" cy="1543050"/>
          </a:xfrm>
          <a:prstGeom prst="wedgeRoundRectCallout">
            <a:avLst>
              <a:gd name="adj1" fmla="val 42483"/>
              <a:gd name="adj2" fmla="val 58854"/>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a:solidFill>
                  <a:srgbClr val="FF0000"/>
                </a:solidFill>
                <a:latin typeface="Calibri" panose="020F0502020204030204" pitchFamily="34" charset="0"/>
                <a:cs typeface="Calibri" panose="020F0502020204030204" pitchFamily="34" charset="0"/>
              </a:rPr>
              <a:t>Phân công các thành viên sắm vai diễn tả tình huống và thống nhất đạo cụ, cách diễn và cách xử lí.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35978927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500" fill="hold"/>
                                        <p:tgtEl>
                                          <p:spTgt spid="102"/>
                                        </p:tgtEl>
                                        <p:attrNameLst>
                                          <p:attrName>ppt_x</p:attrName>
                                        </p:attrNameLst>
                                      </p:cBhvr>
                                      <p:tavLst>
                                        <p:tav tm="0">
                                          <p:val>
                                            <p:strVal val="#ppt_x"/>
                                          </p:val>
                                        </p:tav>
                                        <p:tav tm="100000">
                                          <p:val>
                                            <p:strVal val="#ppt_x"/>
                                          </p:val>
                                        </p:tav>
                                      </p:tavLst>
                                    </p:anim>
                                    <p:anim calcmode="lin" valueType="num">
                                      <p:cBhvr additive="base">
                                        <p:cTn id="14"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ipe(down)">
                                      <p:cBhvr>
                                        <p:cTn id="19" dur="500"/>
                                        <p:tgtEl>
                                          <p:spTgt spid="10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wipe(down)">
                                      <p:cBhvr>
                                        <p:cTn id="24"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4" name="图片 7">
            <a:extLst>
              <a:ext uri="{FF2B5EF4-FFF2-40B4-BE49-F238E27FC236}">
                <a16:creationId xmlns:a16="http://schemas.microsoft.com/office/drawing/2014/main" id="{2CCDA5F4-BAD0-4A80-8B4D-C28F22AE4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1" y="466725"/>
            <a:ext cx="11201400" cy="6076949"/>
          </a:xfrm>
          <a:prstGeom prst="rect">
            <a:avLst/>
          </a:prstGeom>
        </p:spPr>
      </p:pic>
      <p:sp>
        <p:nvSpPr>
          <p:cNvPr id="26" name="TextBox 25">
            <a:extLst>
              <a:ext uri="{FF2B5EF4-FFF2-40B4-BE49-F238E27FC236}">
                <a16:creationId xmlns:a16="http://schemas.microsoft.com/office/drawing/2014/main" id="{8AA4291F-243C-4CB5-ACD1-59A63D7E4A13}"/>
              </a:ext>
            </a:extLst>
          </p:cNvPr>
          <p:cNvSpPr txBox="1"/>
          <p:nvPr/>
        </p:nvSpPr>
        <p:spPr>
          <a:xfrm>
            <a:off x="3231211" y="611762"/>
            <a:ext cx="6094119"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pt-BR" sz="3732" b="1" i="0" u="none" strike="noStrike" kern="1200" cap="none" spc="0" normalizeH="0" baseline="0" noProof="0" dirty="0">
                <a:ln>
                  <a:noFill/>
                </a:ln>
                <a:solidFill>
                  <a:srgbClr val="FF0000"/>
                </a:solidFill>
                <a:effectLst/>
                <a:uLnTx/>
                <a:uFillTx/>
                <a:latin typeface="Calibri"/>
                <a:ea typeface="+mn-ea"/>
                <a:cs typeface="+mn-cs"/>
              </a:rPr>
              <a:t>Ví dụ</a:t>
            </a:r>
            <a:endParaRPr kumimoji="0" lang="en-US" sz="3732" b="1" i="0" u="none" strike="noStrike" kern="1200" cap="none" spc="0" normalizeH="0" baseline="0" noProof="0" dirty="0">
              <a:ln>
                <a:noFill/>
              </a:ln>
              <a:solidFill>
                <a:srgbClr val="FF000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6BF34D5-C8ED-43F4-8D54-35A5D16E1C69}"/>
              </a:ext>
            </a:extLst>
          </p:cNvPr>
          <p:cNvSpPr txBox="1"/>
          <p:nvPr/>
        </p:nvSpPr>
        <p:spPr>
          <a:xfrm>
            <a:off x="1123950" y="2321406"/>
            <a:ext cx="9963149" cy="3693319"/>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2600" b="1" dirty="0">
                <a:solidFill>
                  <a:srgbClr val="000000"/>
                </a:solidFill>
                <a:latin typeface="Calibri" panose="020F0502020204030204" pitchFamily="34" charset="0"/>
                <a:cs typeface="Calibri" panose="020F0502020204030204" pitchFamily="34" charset="0"/>
              </a:rPr>
              <a:t>T</a:t>
            </a:r>
            <a:r>
              <a:rPr kumimoji="0" lang="vi-VN"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ình huống mẹ đi chợ về mệt:</a:t>
            </a:r>
            <a:endPar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Bạn</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vào vai nhân vật chính, bạn Hoa là mẹ.</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sẽ cầm theo giỏ đồ, tỏ ra mệt mỏi, chốc chốc lại lau mồ hôi trên trán.</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sẽ quan sát và nói: Ồ, hình như mẹ mệt lắm… Mình không nên hỏi han nhiều quá khiến mẹ mệt thêm, đòi quà như mọi hôm mà phải chăm sóc mẹ mới được…</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Nam mang cho mẹ cốc nước, lấy quạt cho mẹ, đỡ đồ vào bếp sắp xếp để mẹ rửa mặt, nghỉ ngơi,…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A1CB5-D9CC-4DCD-94F9-663874664E39}"/>
              </a:ext>
            </a:extLst>
          </p:cNvPr>
          <p:cNvPicPr>
            <a:picLocks noChangeAspect="1"/>
          </p:cNvPicPr>
          <p:nvPr/>
        </p:nvPicPr>
        <p:blipFill>
          <a:blip r:embed="rId2"/>
          <a:stretch>
            <a:fillRect/>
          </a:stretch>
        </p:blipFill>
        <p:spPr>
          <a:xfrm>
            <a:off x="-1" y="0"/>
            <a:ext cx="12192001" cy="6859105"/>
          </a:xfrm>
          <a:prstGeom prst="rect">
            <a:avLst/>
          </a:prstGeom>
        </p:spPr>
      </p:pic>
      <p:pic>
        <p:nvPicPr>
          <p:cNvPr id="5" name="Picture 4">
            <a:extLst>
              <a:ext uri="{FF2B5EF4-FFF2-40B4-BE49-F238E27FC236}">
                <a16:creationId xmlns:a16="http://schemas.microsoft.com/office/drawing/2014/main" id="{1CA53971-ABAF-45FB-B63A-ECD1A6A0CF7C}"/>
              </a:ext>
            </a:extLst>
          </p:cNvPr>
          <p:cNvPicPr>
            <a:picLocks noChangeAspect="1"/>
          </p:cNvPicPr>
          <p:nvPr/>
        </p:nvPicPr>
        <p:blipFill>
          <a:blip r:embed="rId3"/>
          <a:stretch>
            <a:fillRect/>
          </a:stretch>
        </p:blipFill>
        <p:spPr>
          <a:xfrm>
            <a:off x="2311250" y="875728"/>
            <a:ext cx="7889931" cy="2934272"/>
          </a:xfrm>
          <a:prstGeom prst="rect">
            <a:avLst/>
          </a:prstGeom>
        </p:spPr>
      </p:pic>
      <p:pic>
        <p:nvPicPr>
          <p:cNvPr id="6" name="Picture 6" descr="Happy Cute Little Kid Girl With Respect Gesture | Kids cartoon characters,  Cartoon kids, Cute kids">
            <a:extLst>
              <a:ext uri="{FF2B5EF4-FFF2-40B4-BE49-F238E27FC236}">
                <a16:creationId xmlns:a16="http://schemas.microsoft.com/office/drawing/2014/main" id="{19363F15-11B6-4F2A-8426-D1E7D2D75D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138378" y="3590925"/>
            <a:ext cx="1920621" cy="2681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795669D-399F-482F-9496-07805EFBE9F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2638426" y="3170035"/>
            <a:ext cx="3169286" cy="3035510"/>
          </a:xfrm>
          <a:prstGeom prst="rect">
            <a:avLst/>
          </a:prstGeom>
        </p:spPr>
      </p:pic>
    </p:spTree>
    <p:extLst>
      <p:ext uri="{BB962C8B-B14F-4D97-AF65-F5344CB8AC3E}">
        <p14:creationId xmlns:p14="http://schemas.microsoft.com/office/powerpoint/2010/main" val="27675715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4BF308-40AF-40A2-AA35-78525A08F10A}"/>
              </a:ext>
            </a:extLst>
          </p:cNvPr>
          <p:cNvGrpSpPr/>
          <p:nvPr/>
        </p:nvGrpSpPr>
        <p:grpSpPr>
          <a:xfrm>
            <a:off x="2713640" y="1790151"/>
            <a:ext cx="8392509" cy="3801024"/>
            <a:chOff x="-311587" y="1756348"/>
            <a:chExt cx="11625582" cy="3165014"/>
          </a:xfrm>
        </p:grpSpPr>
        <p:pic>
          <p:nvPicPr>
            <p:cNvPr id="3" name="图片 12" descr="ce1ed7f935192fceca30dfb2bcebe602">
              <a:extLst>
                <a:ext uri="{FF2B5EF4-FFF2-40B4-BE49-F238E27FC236}">
                  <a16:creationId xmlns:a16="http://schemas.microsoft.com/office/drawing/2014/main" id="{9BE0709B-68EF-491D-9503-A5BE1FC8C916}"/>
                </a:ext>
              </a:extLst>
            </p:cNvPr>
            <p:cNvPicPr>
              <a:picLocks noChangeAspect="1"/>
            </p:cNvPicPr>
            <p:nvPr/>
          </p:nvPicPr>
          <p:blipFill>
            <a:blip r:embed="rId2"/>
            <a:srcRect l="11188" t="20367" r="10619" b="19944"/>
            <a:stretch>
              <a:fillRect/>
            </a:stretch>
          </p:blipFill>
          <p:spPr>
            <a:xfrm>
              <a:off x="-311587" y="1756348"/>
              <a:ext cx="11625582" cy="3165014"/>
            </a:xfrm>
            <a:prstGeom prst="rect">
              <a:avLst/>
            </a:prstGeom>
          </p:spPr>
        </p:pic>
        <p:sp>
          <p:nvSpPr>
            <p:cNvPr id="4" name="TextBox 3">
              <a:extLst>
                <a:ext uri="{FF2B5EF4-FFF2-40B4-BE49-F238E27FC236}">
                  <a16:creationId xmlns:a16="http://schemas.microsoft.com/office/drawing/2014/main" id="{D4EFFE17-5A30-4BDD-BBE1-28CBAD17CC3E}"/>
                </a:ext>
              </a:extLst>
            </p:cNvPr>
            <p:cNvSpPr txBox="1"/>
            <p:nvPr/>
          </p:nvSpPr>
          <p:spPr>
            <a:xfrm>
              <a:off x="1023839" y="2352831"/>
              <a:ext cx="8745261" cy="2127103"/>
            </a:xfrm>
            <a:prstGeom prst="rect">
              <a:avLst/>
            </a:prstGeom>
            <a:noFill/>
          </p:spPr>
          <p:txBody>
            <a:bodyPr wrap="square" rtlCol="0">
              <a:spAutoFit/>
            </a:bodyPr>
            <a:lstStyle/>
            <a:p>
              <a:pPr lvl="0" algn="ctr">
                <a:defRPr/>
              </a:pP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Trong cuộc sống có rất nhiều tình huống khác nhau để chúng ta có cơ hội để tâm quan sát và thực hiện các hành động chăm sóc người thân với nhiều yêu thương.</a:t>
              </a:r>
              <a:endParaRPr lang="en-US" sz="3200" b="1" dirty="0" err="1">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99A6621B-DC9A-4899-A669-0C6AD3D8F0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04" b="89565" l="9955" r="89593"/>
                    </a14:imgEffect>
                  </a14:imgLayer>
                </a14:imgProps>
              </a:ext>
              <a:ext uri="{28A0092B-C50C-407E-A947-70E740481C1C}">
                <a14:useLocalDpi xmlns:a14="http://schemas.microsoft.com/office/drawing/2010/main" val="0"/>
              </a:ext>
            </a:extLst>
          </a:blip>
          <a:srcRect l="13795" r="29213"/>
          <a:stretch/>
        </p:blipFill>
        <p:spPr>
          <a:xfrm>
            <a:off x="968205" y="2616871"/>
            <a:ext cx="2474339" cy="4035863"/>
          </a:xfrm>
          <a:prstGeom prst="rect">
            <a:avLst/>
          </a:prstGeom>
        </p:spPr>
      </p:pic>
    </p:spTree>
    <p:extLst>
      <p:ext uri="{BB962C8B-B14F-4D97-AF65-F5344CB8AC3E}">
        <p14:creationId xmlns:p14="http://schemas.microsoft.com/office/powerpoint/2010/main" val="35638746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749608" cy="1368516"/>
            <a:chOff x="458735" y="255542"/>
            <a:chExt cx="749608"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F0502020204030204"/>
                <a:cs typeface="+mn-cs"/>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4">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sp>
        <p:nvSpPr>
          <p:cNvPr id="106" name="Google Shape;462;p21">
            <a:extLst>
              <a:ext uri="{FF2B5EF4-FFF2-40B4-BE49-F238E27FC236}">
                <a16:creationId xmlns:a16="http://schemas.microsoft.com/office/drawing/2014/main" id="{ECA22009-2FDB-46F0-B4E5-F215B9F8C00B}"/>
              </a:ext>
            </a:extLst>
          </p:cNvPr>
          <p:cNvSpPr txBox="1">
            <a:spLocks/>
          </p:cNvSpPr>
          <p:nvPr/>
        </p:nvSpPr>
        <p:spPr>
          <a:xfrm>
            <a:off x="1428625" y="403155"/>
            <a:ext cx="932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3000"/>
              <a:buFont typeface="Odibee Sans"/>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Chia sẻ với nhóm hoặc tổ về việc em đã làm để bày tỏ sự quan tâm, lòng biết ơn người thân”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2" name="Picture 11">
            <a:extLst>
              <a:ext uri="{FF2B5EF4-FFF2-40B4-BE49-F238E27FC236}">
                <a16:creationId xmlns:a16="http://schemas.microsoft.com/office/drawing/2014/main" id="{02D7A1FF-E859-4665-97A3-580BCB9F008F}"/>
              </a:ext>
            </a:extLst>
          </p:cNvPr>
          <p:cNvPicPr>
            <a:picLocks noChangeAspect="1"/>
          </p:cNvPicPr>
          <p:nvPr/>
        </p:nvPicPr>
        <p:blipFill>
          <a:blip r:embed="rId5"/>
          <a:stretch>
            <a:fillRect/>
          </a:stretch>
        </p:blipFill>
        <p:spPr>
          <a:xfrm>
            <a:off x="231095" y="1990725"/>
            <a:ext cx="3707175" cy="3010164"/>
          </a:xfrm>
          <a:prstGeom prst="rect">
            <a:avLst/>
          </a:prstGeom>
        </p:spPr>
      </p:pic>
      <p:sp>
        <p:nvSpPr>
          <p:cNvPr id="13" name="TextBox 12">
            <a:extLst>
              <a:ext uri="{FF2B5EF4-FFF2-40B4-BE49-F238E27FC236}">
                <a16:creationId xmlns:a16="http://schemas.microsoft.com/office/drawing/2014/main" id="{03524354-4BF6-4073-B426-98732109FA79}"/>
              </a:ext>
            </a:extLst>
          </p:cNvPr>
          <p:cNvSpPr txBox="1"/>
          <p:nvPr/>
        </p:nvSpPr>
        <p:spPr>
          <a:xfrm>
            <a:off x="4084013" y="1617378"/>
            <a:ext cx="7641262" cy="1569276"/>
          </a:xfrm>
          <a:custGeom>
            <a:avLst/>
            <a:gdLst>
              <a:gd name="connsiteX0" fmla="*/ 0 w 7641262"/>
              <a:gd name="connsiteY0" fmla="*/ 0 h 1569276"/>
              <a:gd name="connsiteX1" fmla="*/ 465422 w 7641262"/>
              <a:gd name="connsiteY1" fmla="*/ 0 h 1569276"/>
              <a:gd name="connsiteX2" fmla="*/ 1236495 w 7641262"/>
              <a:gd name="connsiteY2" fmla="*/ 0 h 1569276"/>
              <a:gd name="connsiteX3" fmla="*/ 2007568 w 7641262"/>
              <a:gd name="connsiteY3" fmla="*/ 0 h 1569276"/>
              <a:gd name="connsiteX4" fmla="*/ 2625815 w 7641262"/>
              <a:gd name="connsiteY4" fmla="*/ 0 h 1569276"/>
              <a:gd name="connsiteX5" fmla="*/ 3091238 w 7641262"/>
              <a:gd name="connsiteY5" fmla="*/ 0 h 1569276"/>
              <a:gd name="connsiteX6" fmla="*/ 3938723 w 7641262"/>
              <a:gd name="connsiteY6" fmla="*/ 0 h 1569276"/>
              <a:gd name="connsiteX7" fmla="*/ 4556971 w 7641262"/>
              <a:gd name="connsiteY7" fmla="*/ 0 h 1569276"/>
              <a:gd name="connsiteX8" fmla="*/ 5098806 w 7641262"/>
              <a:gd name="connsiteY8" fmla="*/ 0 h 1569276"/>
              <a:gd name="connsiteX9" fmla="*/ 5946291 w 7641262"/>
              <a:gd name="connsiteY9" fmla="*/ 0 h 1569276"/>
              <a:gd name="connsiteX10" fmla="*/ 6411713 w 7641262"/>
              <a:gd name="connsiteY10" fmla="*/ 0 h 1569276"/>
              <a:gd name="connsiteX11" fmla="*/ 6953548 w 7641262"/>
              <a:gd name="connsiteY11" fmla="*/ 0 h 1569276"/>
              <a:gd name="connsiteX12" fmla="*/ 7641262 w 7641262"/>
              <a:gd name="connsiteY12" fmla="*/ 0 h 1569276"/>
              <a:gd name="connsiteX13" fmla="*/ 7641262 w 7641262"/>
              <a:gd name="connsiteY13" fmla="*/ 507399 h 1569276"/>
              <a:gd name="connsiteX14" fmla="*/ 7641262 w 7641262"/>
              <a:gd name="connsiteY14" fmla="*/ 1046184 h 1569276"/>
              <a:gd name="connsiteX15" fmla="*/ 7641262 w 7641262"/>
              <a:gd name="connsiteY15" fmla="*/ 1569276 h 1569276"/>
              <a:gd name="connsiteX16" fmla="*/ 6870189 w 7641262"/>
              <a:gd name="connsiteY16" fmla="*/ 1569276 h 1569276"/>
              <a:gd name="connsiteX17" fmla="*/ 6251942 w 7641262"/>
              <a:gd name="connsiteY17" fmla="*/ 1569276 h 1569276"/>
              <a:gd name="connsiteX18" fmla="*/ 5710107 w 7641262"/>
              <a:gd name="connsiteY18" fmla="*/ 1569276 h 1569276"/>
              <a:gd name="connsiteX19" fmla="*/ 4862621 w 7641262"/>
              <a:gd name="connsiteY19" fmla="*/ 1569276 h 1569276"/>
              <a:gd name="connsiteX20" fmla="*/ 4320786 w 7641262"/>
              <a:gd name="connsiteY20" fmla="*/ 1569276 h 1569276"/>
              <a:gd name="connsiteX21" fmla="*/ 3778951 w 7641262"/>
              <a:gd name="connsiteY21" fmla="*/ 1569276 h 1569276"/>
              <a:gd name="connsiteX22" fmla="*/ 2931466 w 7641262"/>
              <a:gd name="connsiteY22" fmla="*/ 1569276 h 1569276"/>
              <a:gd name="connsiteX23" fmla="*/ 2466044 w 7641262"/>
              <a:gd name="connsiteY23" fmla="*/ 1569276 h 1569276"/>
              <a:gd name="connsiteX24" fmla="*/ 2000621 w 7641262"/>
              <a:gd name="connsiteY24" fmla="*/ 1569276 h 1569276"/>
              <a:gd name="connsiteX25" fmla="*/ 1535199 w 7641262"/>
              <a:gd name="connsiteY25" fmla="*/ 1569276 h 1569276"/>
              <a:gd name="connsiteX26" fmla="*/ 1069777 w 7641262"/>
              <a:gd name="connsiteY26" fmla="*/ 1569276 h 1569276"/>
              <a:gd name="connsiteX27" fmla="*/ 0 w 7641262"/>
              <a:gd name="connsiteY27" fmla="*/ 1569276 h 1569276"/>
              <a:gd name="connsiteX28" fmla="*/ 0 w 7641262"/>
              <a:gd name="connsiteY28" fmla="*/ 1077570 h 1569276"/>
              <a:gd name="connsiteX29" fmla="*/ 0 w 7641262"/>
              <a:gd name="connsiteY29" fmla="*/ 554478 h 1569276"/>
              <a:gd name="connsiteX30" fmla="*/ 0 w 7641262"/>
              <a:gd name="connsiteY30" fmla="*/ 0 h 156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41262" h="1569276" fill="none" extrusionOk="0">
                <a:moveTo>
                  <a:pt x="0" y="0"/>
                </a:moveTo>
                <a:cubicBezTo>
                  <a:pt x="187439" y="-3728"/>
                  <a:pt x="291080" y="687"/>
                  <a:pt x="465422" y="0"/>
                </a:cubicBezTo>
                <a:cubicBezTo>
                  <a:pt x="639764" y="-687"/>
                  <a:pt x="1009342" y="-31309"/>
                  <a:pt x="1236495" y="0"/>
                </a:cubicBezTo>
                <a:cubicBezTo>
                  <a:pt x="1463648" y="31309"/>
                  <a:pt x="1735315" y="-15747"/>
                  <a:pt x="2007568" y="0"/>
                </a:cubicBezTo>
                <a:cubicBezTo>
                  <a:pt x="2279821" y="15747"/>
                  <a:pt x="2396833" y="-27840"/>
                  <a:pt x="2625815" y="0"/>
                </a:cubicBezTo>
                <a:cubicBezTo>
                  <a:pt x="2854797" y="27840"/>
                  <a:pt x="2871577" y="16966"/>
                  <a:pt x="3091238" y="0"/>
                </a:cubicBezTo>
                <a:cubicBezTo>
                  <a:pt x="3310899" y="-16966"/>
                  <a:pt x="3760659" y="25324"/>
                  <a:pt x="3938723" y="0"/>
                </a:cubicBezTo>
                <a:cubicBezTo>
                  <a:pt x="4116787" y="-25324"/>
                  <a:pt x="4394020" y="354"/>
                  <a:pt x="4556971" y="0"/>
                </a:cubicBezTo>
                <a:cubicBezTo>
                  <a:pt x="4719922" y="-354"/>
                  <a:pt x="4899645" y="12109"/>
                  <a:pt x="5098806" y="0"/>
                </a:cubicBezTo>
                <a:cubicBezTo>
                  <a:pt x="5297968" y="-12109"/>
                  <a:pt x="5702509" y="-4591"/>
                  <a:pt x="5946291" y="0"/>
                </a:cubicBezTo>
                <a:cubicBezTo>
                  <a:pt x="6190073" y="4591"/>
                  <a:pt x="6275250" y="-9987"/>
                  <a:pt x="6411713" y="0"/>
                </a:cubicBezTo>
                <a:cubicBezTo>
                  <a:pt x="6548176" y="9987"/>
                  <a:pt x="6757716" y="10580"/>
                  <a:pt x="6953548" y="0"/>
                </a:cubicBezTo>
                <a:cubicBezTo>
                  <a:pt x="7149380" y="-10580"/>
                  <a:pt x="7427079" y="33371"/>
                  <a:pt x="7641262" y="0"/>
                </a:cubicBezTo>
                <a:cubicBezTo>
                  <a:pt x="7637440" y="122709"/>
                  <a:pt x="7621209" y="391127"/>
                  <a:pt x="7641262" y="507399"/>
                </a:cubicBezTo>
                <a:cubicBezTo>
                  <a:pt x="7661315" y="623671"/>
                  <a:pt x="7643224" y="786709"/>
                  <a:pt x="7641262" y="1046184"/>
                </a:cubicBezTo>
                <a:cubicBezTo>
                  <a:pt x="7639300" y="1305659"/>
                  <a:pt x="7655938" y="1422603"/>
                  <a:pt x="7641262" y="1569276"/>
                </a:cubicBezTo>
                <a:cubicBezTo>
                  <a:pt x="7291292" y="1595889"/>
                  <a:pt x="7068843" y="1547828"/>
                  <a:pt x="6870189" y="1569276"/>
                </a:cubicBezTo>
                <a:cubicBezTo>
                  <a:pt x="6671535" y="1590724"/>
                  <a:pt x="6500868" y="1548159"/>
                  <a:pt x="6251942" y="1569276"/>
                </a:cubicBezTo>
                <a:cubicBezTo>
                  <a:pt x="6003016" y="1590393"/>
                  <a:pt x="5923140" y="1564052"/>
                  <a:pt x="5710107" y="1569276"/>
                </a:cubicBezTo>
                <a:cubicBezTo>
                  <a:pt x="5497075" y="1574500"/>
                  <a:pt x="5159662" y="1598013"/>
                  <a:pt x="4862621" y="1569276"/>
                </a:cubicBezTo>
                <a:cubicBezTo>
                  <a:pt x="4565580" y="1540539"/>
                  <a:pt x="4511801" y="1596060"/>
                  <a:pt x="4320786" y="1569276"/>
                </a:cubicBezTo>
                <a:cubicBezTo>
                  <a:pt x="4129771" y="1542492"/>
                  <a:pt x="3936960" y="1549682"/>
                  <a:pt x="3778951" y="1569276"/>
                </a:cubicBezTo>
                <a:cubicBezTo>
                  <a:pt x="3620942" y="1588870"/>
                  <a:pt x="3203627" y="1537924"/>
                  <a:pt x="2931466" y="1569276"/>
                </a:cubicBezTo>
                <a:cubicBezTo>
                  <a:pt x="2659305" y="1600628"/>
                  <a:pt x="2659852" y="1567798"/>
                  <a:pt x="2466044" y="1569276"/>
                </a:cubicBezTo>
                <a:cubicBezTo>
                  <a:pt x="2272236" y="1570754"/>
                  <a:pt x="2156102" y="1573401"/>
                  <a:pt x="2000621" y="1569276"/>
                </a:cubicBezTo>
                <a:cubicBezTo>
                  <a:pt x="1845140" y="1565151"/>
                  <a:pt x="1646274" y="1581431"/>
                  <a:pt x="1535199" y="1569276"/>
                </a:cubicBezTo>
                <a:cubicBezTo>
                  <a:pt x="1424124" y="1557121"/>
                  <a:pt x="1183567" y="1576276"/>
                  <a:pt x="1069777" y="1569276"/>
                </a:cubicBezTo>
                <a:cubicBezTo>
                  <a:pt x="955987" y="1562276"/>
                  <a:pt x="447587" y="1584922"/>
                  <a:pt x="0" y="1569276"/>
                </a:cubicBezTo>
                <a:cubicBezTo>
                  <a:pt x="16699" y="1371204"/>
                  <a:pt x="9446" y="1194485"/>
                  <a:pt x="0" y="1077570"/>
                </a:cubicBezTo>
                <a:cubicBezTo>
                  <a:pt x="-9446" y="960655"/>
                  <a:pt x="-6894" y="793350"/>
                  <a:pt x="0" y="554478"/>
                </a:cubicBezTo>
                <a:cubicBezTo>
                  <a:pt x="6894" y="315606"/>
                  <a:pt x="-6324" y="255013"/>
                  <a:pt x="0" y="0"/>
                </a:cubicBezTo>
                <a:close/>
              </a:path>
              <a:path w="7641262" h="1569276" stroke="0" extrusionOk="0">
                <a:moveTo>
                  <a:pt x="0" y="0"/>
                </a:moveTo>
                <a:cubicBezTo>
                  <a:pt x="194865" y="28025"/>
                  <a:pt x="351436" y="-24069"/>
                  <a:pt x="618248" y="0"/>
                </a:cubicBezTo>
                <a:cubicBezTo>
                  <a:pt x="885060" y="24069"/>
                  <a:pt x="1069674" y="20697"/>
                  <a:pt x="1236495" y="0"/>
                </a:cubicBezTo>
                <a:cubicBezTo>
                  <a:pt x="1403316" y="-20697"/>
                  <a:pt x="1537579" y="1384"/>
                  <a:pt x="1778330" y="0"/>
                </a:cubicBezTo>
                <a:cubicBezTo>
                  <a:pt x="2019081" y="-1384"/>
                  <a:pt x="2135739" y="6118"/>
                  <a:pt x="2243752" y="0"/>
                </a:cubicBezTo>
                <a:cubicBezTo>
                  <a:pt x="2351765" y="-6118"/>
                  <a:pt x="2784031" y="-8989"/>
                  <a:pt x="3091238" y="0"/>
                </a:cubicBezTo>
                <a:cubicBezTo>
                  <a:pt x="3398445" y="8989"/>
                  <a:pt x="3695071" y="37956"/>
                  <a:pt x="3862311" y="0"/>
                </a:cubicBezTo>
                <a:cubicBezTo>
                  <a:pt x="4029551" y="-37956"/>
                  <a:pt x="4266842" y="-5453"/>
                  <a:pt x="4480558" y="0"/>
                </a:cubicBezTo>
                <a:cubicBezTo>
                  <a:pt x="4694274" y="5453"/>
                  <a:pt x="5035511" y="28316"/>
                  <a:pt x="5251631" y="0"/>
                </a:cubicBezTo>
                <a:cubicBezTo>
                  <a:pt x="5467751" y="-28316"/>
                  <a:pt x="5567973" y="19889"/>
                  <a:pt x="5717053" y="0"/>
                </a:cubicBezTo>
                <a:cubicBezTo>
                  <a:pt x="5866133" y="-19889"/>
                  <a:pt x="6253367" y="1415"/>
                  <a:pt x="6564539" y="0"/>
                </a:cubicBezTo>
                <a:cubicBezTo>
                  <a:pt x="6875711" y="-1415"/>
                  <a:pt x="7267046" y="-18632"/>
                  <a:pt x="7641262" y="0"/>
                </a:cubicBezTo>
                <a:cubicBezTo>
                  <a:pt x="7621850" y="204875"/>
                  <a:pt x="7658838" y="359208"/>
                  <a:pt x="7641262" y="476014"/>
                </a:cubicBezTo>
                <a:cubicBezTo>
                  <a:pt x="7623686" y="592820"/>
                  <a:pt x="7633480" y="884124"/>
                  <a:pt x="7641262" y="1030491"/>
                </a:cubicBezTo>
                <a:cubicBezTo>
                  <a:pt x="7649044" y="1176858"/>
                  <a:pt x="7637245" y="1411939"/>
                  <a:pt x="7641262" y="1569276"/>
                </a:cubicBezTo>
                <a:cubicBezTo>
                  <a:pt x="7357833" y="1536141"/>
                  <a:pt x="7102926" y="1536217"/>
                  <a:pt x="6793777" y="1569276"/>
                </a:cubicBezTo>
                <a:cubicBezTo>
                  <a:pt x="6484629" y="1602335"/>
                  <a:pt x="6365755" y="1553775"/>
                  <a:pt x="5946291" y="1569276"/>
                </a:cubicBezTo>
                <a:cubicBezTo>
                  <a:pt x="5526827" y="1584777"/>
                  <a:pt x="5452119" y="1555242"/>
                  <a:pt x="5175218" y="1569276"/>
                </a:cubicBezTo>
                <a:cubicBezTo>
                  <a:pt x="4898317" y="1583310"/>
                  <a:pt x="4746780" y="1544556"/>
                  <a:pt x="4404146" y="1569276"/>
                </a:cubicBezTo>
                <a:cubicBezTo>
                  <a:pt x="4061512" y="1593996"/>
                  <a:pt x="3853112" y="1535635"/>
                  <a:pt x="3556660" y="1569276"/>
                </a:cubicBezTo>
                <a:cubicBezTo>
                  <a:pt x="3260208" y="1602917"/>
                  <a:pt x="3091673" y="1572890"/>
                  <a:pt x="2938413" y="1569276"/>
                </a:cubicBezTo>
                <a:cubicBezTo>
                  <a:pt x="2785153" y="1565662"/>
                  <a:pt x="2590466" y="1596172"/>
                  <a:pt x="2243752" y="1569276"/>
                </a:cubicBezTo>
                <a:cubicBezTo>
                  <a:pt x="1897038" y="1542380"/>
                  <a:pt x="1943591" y="1573067"/>
                  <a:pt x="1701917" y="1569276"/>
                </a:cubicBezTo>
                <a:cubicBezTo>
                  <a:pt x="1460243" y="1565485"/>
                  <a:pt x="1295733" y="1587103"/>
                  <a:pt x="1160083" y="1569276"/>
                </a:cubicBezTo>
                <a:cubicBezTo>
                  <a:pt x="1024433" y="1551449"/>
                  <a:pt x="349470" y="1514401"/>
                  <a:pt x="0" y="1569276"/>
                </a:cubicBezTo>
                <a:cubicBezTo>
                  <a:pt x="16800" y="1314733"/>
                  <a:pt x="4938" y="1253044"/>
                  <a:pt x="0" y="1030491"/>
                </a:cubicBezTo>
                <a:cubicBezTo>
                  <a:pt x="-4938" y="807938"/>
                  <a:pt x="-6732" y="625808"/>
                  <a:pt x="0" y="523092"/>
                </a:cubicBezTo>
                <a:cubicBezTo>
                  <a:pt x="6732" y="420376"/>
                  <a:pt x="-19969" y="193761"/>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vi-VN" sz="3199" kern="0" dirty="0">
                <a:solidFill>
                  <a:srgbClr val="C0504D">
                    <a:lumMod val="75000"/>
                  </a:srgbClr>
                </a:solidFill>
                <a:latin typeface="Calibri" panose="020F0502020204030204" pitchFamily="34" charset="0"/>
                <a:cs typeface="Calibri" panose="020F0502020204030204" pitchFamily="34" charset="0"/>
                <a:sym typeface="Arial"/>
              </a:rPr>
              <a:t>Em đã làm gì? Người thân của em có bất ngờ và vui không? Em cảm thấy thế nào khi làm việc đó?</a:t>
            </a:r>
            <a:endParaRPr lang="en-US" sz="3199" kern="0" dirty="0">
              <a:solidFill>
                <a:srgbClr val="C0504D">
                  <a:lumMod val="75000"/>
                </a:srgbClr>
              </a:solidFill>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7E19F0FF-5414-4962-84F1-8E8812F02395}"/>
              </a:ext>
            </a:extLst>
          </p:cNvPr>
          <p:cNvSpPr txBox="1"/>
          <p:nvPr/>
        </p:nvSpPr>
        <p:spPr>
          <a:xfrm>
            <a:off x="4255463" y="3465228"/>
            <a:ext cx="7412662" cy="584647"/>
          </a:xfrm>
          <a:custGeom>
            <a:avLst/>
            <a:gdLst>
              <a:gd name="connsiteX0" fmla="*/ 0 w 7412662"/>
              <a:gd name="connsiteY0" fmla="*/ 0 h 584647"/>
              <a:gd name="connsiteX1" fmla="*/ 451499 w 7412662"/>
              <a:gd name="connsiteY1" fmla="*/ 0 h 584647"/>
              <a:gd name="connsiteX2" fmla="*/ 1051250 w 7412662"/>
              <a:gd name="connsiteY2" fmla="*/ 0 h 584647"/>
              <a:gd name="connsiteX3" fmla="*/ 1873382 w 7412662"/>
              <a:gd name="connsiteY3" fmla="*/ 0 h 584647"/>
              <a:gd name="connsiteX4" fmla="*/ 2547260 w 7412662"/>
              <a:gd name="connsiteY4" fmla="*/ 0 h 584647"/>
              <a:gd name="connsiteX5" fmla="*/ 2998759 w 7412662"/>
              <a:gd name="connsiteY5" fmla="*/ 0 h 584647"/>
              <a:gd name="connsiteX6" fmla="*/ 3746764 w 7412662"/>
              <a:gd name="connsiteY6" fmla="*/ 0 h 584647"/>
              <a:gd name="connsiteX7" fmla="*/ 4494769 w 7412662"/>
              <a:gd name="connsiteY7" fmla="*/ 0 h 584647"/>
              <a:gd name="connsiteX8" fmla="*/ 5094520 w 7412662"/>
              <a:gd name="connsiteY8" fmla="*/ 0 h 584647"/>
              <a:gd name="connsiteX9" fmla="*/ 5546019 w 7412662"/>
              <a:gd name="connsiteY9" fmla="*/ 0 h 584647"/>
              <a:gd name="connsiteX10" fmla="*/ 6368151 w 7412662"/>
              <a:gd name="connsiteY10" fmla="*/ 0 h 584647"/>
              <a:gd name="connsiteX11" fmla="*/ 7412662 w 7412662"/>
              <a:gd name="connsiteY11" fmla="*/ 0 h 584647"/>
              <a:gd name="connsiteX12" fmla="*/ 7412662 w 7412662"/>
              <a:gd name="connsiteY12" fmla="*/ 584647 h 584647"/>
              <a:gd name="connsiteX13" fmla="*/ 6738784 w 7412662"/>
              <a:gd name="connsiteY13" fmla="*/ 584647 h 584647"/>
              <a:gd name="connsiteX14" fmla="*/ 6213159 w 7412662"/>
              <a:gd name="connsiteY14" fmla="*/ 584647 h 584647"/>
              <a:gd name="connsiteX15" fmla="*/ 5687533 w 7412662"/>
              <a:gd name="connsiteY15" fmla="*/ 584647 h 584647"/>
              <a:gd name="connsiteX16" fmla="*/ 5161908 w 7412662"/>
              <a:gd name="connsiteY16" fmla="*/ 584647 h 584647"/>
              <a:gd name="connsiteX17" fmla="*/ 4488030 w 7412662"/>
              <a:gd name="connsiteY17" fmla="*/ 584647 h 584647"/>
              <a:gd name="connsiteX18" fmla="*/ 3665898 w 7412662"/>
              <a:gd name="connsiteY18" fmla="*/ 584647 h 584647"/>
              <a:gd name="connsiteX19" fmla="*/ 2917893 w 7412662"/>
              <a:gd name="connsiteY19" fmla="*/ 584647 h 584647"/>
              <a:gd name="connsiteX20" fmla="*/ 2392268 w 7412662"/>
              <a:gd name="connsiteY20" fmla="*/ 584647 h 584647"/>
              <a:gd name="connsiteX21" fmla="*/ 1792516 w 7412662"/>
              <a:gd name="connsiteY21" fmla="*/ 584647 h 584647"/>
              <a:gd name="connsiteX22" fmla="*/ 1266891 w 7412662"/>
              <a:gd name="connsiteY22" fmla="*/ 584647 h 584647"/>
              <a:gd name="connsiteX23" fmla="*/ 0 w 7412662"/>
              <a:gd name="connsiteY23" fmla="*/ 584647 h 584647"/>
              <a:gd name="connsiteX24" fmla="*/ 0 w 7412662"/>
              <a:gd name="connsiteY24"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2662" h="584647" fill="none" extrusionOk="0">
                <a:moveTo>
                  <a:pt x="0" y="0"/>
                </a:moveTo>
                <a:cubicBezTo>
                  <a:pt x="93023" y="7512"/>
                  <a:pt x="330138" y="-15407"/>
                  <a:pt x="451499" y="0"/>
                </a:cubicBezTo>
                <a:cubicBezTo>
                  <a:pt x="572860" y="15407"/>
                  <a:pt x="784457" y="-27974"/>
                  <a:pt x="1051250" y="0"/>
                </a:cubicBezTo>
                <a:cubicBezTo>
                  <a:pt x="1318043" y="27974"/>
                  <a:pt x="1534219" y="-13406"/>
                  <a:pt x="1873382" y="0"/>
                </a:cubicBezTo>
                <a:cubicBezTo>
                  <a:pt x="2212545" y="13406"/>
                  <a:pt x="2258623" y="21832"/>
                  <a:pt x="2547260" y="0"/>
                </a:cubicBezTo>
                <a:cubicBezTo>
                  <a:pt x="2835897" y="-21832"/>
                  <a:pt x="2787852" y="-14186"/>
                  <a:pt x="2998759" y="0"/>
                </a:cubicBezTo>
                <a:cubicBezTo>
                  <a:pt x="3209666" y="14186"/>
                  <a:pt x="3489735" y="28215"/>
                  <a:pt x="3746764" y="0"/>
                </a:cubicBezTo>
                <a:cubicBezTo>
                  <a:pt x="4003793" y="-28215"/>
                  <a:pt x="4152477" y="-9923"/>
                  <a:pt x="4494769" y="0"/>
                </a:cubicBezTo>
                <a:cubicBezTo>
                  <a:pt x="4837061" y="9923"/>
                  <a:pt x="4872318" y="-7244"/>
                  <a:pt x="5094520" y="0"/>
                </a:cubicBezTo>
                <a:cubicBezTo>
                  <a:pt x="5316722" y="7244"/>
                  <a:pt x="5448955" y="13959"/>
                  <a:pt x="5546019" y="0"/>
                </a:cubicBezTo>
                <a:cubicBezTo>
                  <a:pt x="5643083" y="-13959"/>
                  <a:pt x="6106036" y="-18032"/>
                  <a:pt x="6368151" y="0"/>
                </a:cubicBezTo>
                <a:cubicBezTo>
                  <a:pt x="6630266" y="18032"/>
                  <a:pt x="7025095" y="8423"/>
                  <a:pt x="7412662" y="0"/>
                </a:cubicBezTo>
                <a:cubicBezTo>
                  <a:pt x="7409025" y="239228"/>
                  <a:pt x="7438165" y="337629"/>
                  <a:pt x="7412662" y="584647"/>
                </a:cubicBezTo>
                <a:cubicBezTo>
                  <a:pt x="7087594" y="552271"/>
                  <a:pt x="6904310" y="585335"/>
                  <a:pt x="6738784" y="584647"/>
                </a:cubicBezTo>
                <a:cubicBezTo>
                  <a:pt x="6573258" y="583959"/>
                  <a:pt x="6468893" y="607477"/>
                  <a:pt x="6213159" y="584647"/>
                </a:cubicBezTo>
                <a:cubicBezTo>
                  <a:pt x="5957426" y="561817"/>
                  <a:pt x="5829680" y="602765"/>
                  <a:pt x="5687533" y="584647"/>
                </a:cubicBezTo>
                <a:cubicBezTo>
                  <a:pt x="5545386" y="566529"/>
                  <a:pt x="5388419" y="578815"/>
                  <a:pt x="5161908" y="584647"/>
                </a:cubicBezTo>
                <a:cubicBezTo>
                  <a:pt x="4935397" y="590479"/>
                  <a:pt x="4660418" y="615588"/>
                  <a:pt x="4488030" y="584647"/>
                </a:cubicBezTo>
                <a:cubicBezTo>
                  <a:pt x="4315642" y="553706"/>
                  <a:pt x="4076350" y="578880"/>
                  <a:pt x="3665898" y="584647"/>
                </a:cubicBezTo>
                <a:cubicBezTo>
                  <a:pt x="3255446" y="590414"/>
                  <a:pt x="3238390" y="598491"/>
                  <a:pt x="2917893" y="584647"/>
                </a:cubicBezTo>
                <a:cubicBezTo>
                  <a:pt x="2597396" y="570803"/>
                  <a:pt x="2563872" y="562232"/>
                  <a:pt x="2392268" y="584647"/>
                </a:cubicBezTo>
                <a:cubicBezTo>
                  <a:pt x="2220664" y="607062"/>
                  <a:pt x="2083798" y="604971"/>
                  <a:pt x="1792516" y="584647"/>
                </a:cubicBezTo>
                <a:cubicBezTo>
                  <a:pt x="1501234" y="564323"/>
                  <a:pt x="1385837" y="563029"/>
                  <a:pt x="1266891" y="584647"/>
                </a:cubicBezTo>
                <a:cubicBezTo>
                  <a:pt x="1147945" y="606265"/>
                  <a:pt x="431354" y="602250"/>
                  <a:pt x="0" y="584647"/>
                </a:cubicBezTo>
                <a:cubicBezTo>
                  <a:pt x="14495" y="324349"/>
                  <a:pt x="3741" y="231491"/>
                  <a:pt x="0" y="0"/>
                </a:cubicBezTo>
                <a:close/>
              </a:path>
              <a:path w="7412662" h="584647" stroke="0" extrusionOk="0">
                <a:moveTo>
                  <a:pt x="0" y="0"/>
                </a:moveTo>
                <a:cubicBezTo>
                  <a:pt x="162637" y="-20666"/>
                  <a:pt x="340223" y="-29658"/>
                  <a:pt x="599752" y="0"/>
                </a:cubicBezTo>
                <a:cubicBezTo>
                  <a:pt x="859281" y="29658"/>
                  <a:pt x="911515" y="13330"/>
                  <a:pt x="1199503" y="0"/>
                </a:cubicBezTo>
                <a:cubicBezTo>
                  <a:pt x="1487491" y="-13330"/>
                  <a:pt x="1565256" y="-24321"/>
                  <a:pt x="1725129" y="0"/>
                </a:cubicBezTo>
                <a:cubicBezTo>
                  <a:pt x="1885002" y="24321"/>
                  <a:pt x="2075159" y="-20964"/>
                  <a:pt x="2176627" y="0"/>
                </a:cubicBezTo>
                <a:cubicBezTo>
                  <a:pt x="2278095" y="20964"/>
                  <a:pt x="2662644" y="-7136"/>
                  <a:pt x="2998759" y="0"/>
                </a:cubicBezTo>
                <a:cubicBezTo>
                  <a:pt x="3334874" y="7136"/>
                  <a:pt x="3528313" y="-18143"/>
                  <a:pt x="3746764" y="0"/>
                </a:cubicBezTo>
                <a:cubicBezTo>
                  <a:pt x="3965216" y="18143"/>
                  <a:pt x="4207692" y="-28680"/>
                  <a:pt x="4346515" y="0"/>
                </a:cubicBezTo>
                <a:cubicBezTo>
                  <a:pt x="4485338" y="28680"/>
                  <a:pt x="4806424" y="-1664"/>
                  <a:pt x="5094520" y="0"/>
                </a:cubicBezTo>
                <a:cubicBezTo>
                  <a:pt x="5382616" y="1664"/>
                  <a:pt x="5410558" y="-21185"/>
                  <a:pt x="5546019" y="0"/>
                </a:cubicBezTo>
                <a:cubicBezTo>
                  <a:pt x="5681480" y="21185"/>
                  <a:pt x="5991435" y="28087"/>
                  <a:pt x="6368151" y="0"/>
                </a:cubicBezTo>
                <a:cubicBezTo>
                  <a:pt x="6744867" y="-28087"/>
                  <a:pt x="7130110" y="-4775"/>
                  <a:pt x="7412662" y="0"/>
                </a:cubicBezTo>
                <a:cubicBezTo>
                  <a:pt x="7435019" y="121449"/>
                  <a:pt x="7430197" y="298398"/>
                  <a:pt x="7412662" y="584647"/>
                </a:cubicBezTo>
                <a:cubicBezTo>
                  <a:pt x="7030899" y="619063"/>
                  <a:pt x="6992996" y="604779"/>
                  <a:pt x="6590530" y="584647"/>
                </a:cubicBezTo>
                <a:cubicBezTo>
                  <a:pt x="6188064" y="564515"/>
                  <a:pt x="6208825" y="582164"/>
                  <a:pt x="5842525" y="584647"/>
                </a:cubicBezTo>
                <a:cubicBezTo>
                  <a:pt x="5476226" y="587130"/>
                  <a:pt x="5458583" y="556979"/>
                  <a:pt x="5242774" y="584647"/>
                </a:cubicBezTo>
                <a:cubicBezTo>
                  <a:pt x="5026965" y="612315"/>
                  <a:pt x="4643946" y="547487"/>
                  <a:pt x="4420642" y="584647"/>
                </a:cubicBezTo>
                <a:cubicBezTo>
                  <a:pt x="4197338" y="621807"/>
                  <a:pt x="3968303" y="591546"/>
                  <a:pt x="3672637" y="584647"/>
                </a:cubicBezTo>
                <a:cubicBezTo>
                  <a:pt x="3376971" y="577748"/>
                  <a:pt x="3198616" y="595938"/>
                  <a:pt x="2924632" y="584647"/>
                </a:cubicBezTo>
                <a:cubicBezTo>
                  <a:pt x="2650648" y="573356"/>
                  <a:pt x="2437612" y="576671"/>
                  <a:pt x="2102500" y="584647"/>
                </a:cubicBezTo>
                <a:cubicBezTo>
                  <a:pt x="1767388" y="592623"/>
                  <a:pt x="1784524" y="596290"/>
                  <a:pt x="1502749" y="584647"/>
                </a:cubicBezTo>
                <a:cubicBezTo>
                  <a:pt x="1220974" y="573004"/>
                  <a:pt x="1004753" y="566956"/>
                  <a:pt x="828870" y="584647"/>
                </a:cubicBezTo>
                <a:cubicBezTo>
                  <a:pt x="652987" y="602338"/>
                  <a:pt x="313088" y="581048"/>
                  <a:pt x="0" y="584647"/>
                </a:cubicBezTo>
                <a:cubicBezTo>
                  <a:pt x="27368" y="441721"/>
                  <a:pt x="-1434" y="146349"/>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vi-VN" sz="3199" kern="0" dirty="0">
                <a:solidFill>
                  <a:srgbClr val="C0504D">
                    <a:lumMod val="75000"/>
                  </a:srgbClr>
                </a:solidFill>
                <a:latin typeface="Calibri" panose="020F0502020204030204" pitchFamily="34" charset="0"/>
                <a:cs typeface="Calibri" panose="020F0502020204030204" pitchFamily="34" charset="0"/>
                <a:sym typeface="Arial"/>
              </a:rPr>
              <a:t>Em có ý định tiếp tục làm việc này không? </a:t>
            </a:r>
            <a:endParaRPr lang="en-US" sz="3199" kern="0" dirty="0">
              <a:solidFill>
                <a:srgbClr val="C0504D">
                  <a:lumMod val="75000"/>
                </a:srgb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B58E8531-3DA2-42B8-864F-841F806D602C}"/>
              </a:ext>
            </a:extLst>
          </p:cNvPr>
          <p:cNvPicPr>
            <a:picLocks noChangeAspect="1"/>
          </p:cNvPicPr>
          <p:nvPr/>
        </p:nvPicPr>
        <p:blipFill>
          <a:blip r:embed="rId6"/>
          <a:stretch>
            <a:fillRect/>
          </a:stretch>
        </p:blipFill>
        <p:spPr>
          <a:xfrm>
            <a:off x="3624262" y="4210049"/>
            <a:ext cx="4656485" cy="2409825"/>
          </a:xfrm>
          <a:prstGeom prst="rect">
            <a:avLst/>
          </a:prstGeom>
        </p:spPr>
      </p:pic>
      <p:pic>
        <p:nvPicPr>
          <p:cNvPr id="8" name="Picture 7">
            <a:extLst>
              <a:ext uri="{FF2B5EF4-FFF2-40B4-BE49-F238E27FC236}">
                <a16:creationId xmlns:a16="http://schemas.microsoft.com/office/drawing/2014/main" id="{C25B946D-5923-48BD-8142-CDE84FCBAD07}"/>
              </a:ext>
            </a:extLst>
          </p:cNvPr>
          <p:cNvPicPr>
            <a:picLocks noChangeAspect="1"/>
          </p:cNvPicPr>
          <p:nvPr/>
        </p:nvPicPr>
        <p:blipFill>
          <a:blip r:embed="rId7"/>
          <a:stretch>
            <a:fillRect/>
          </a:stretch>
        </p:blipFill>
        <p:spPr>
          <a:xfrm>
            <a:off x="8206819" y="4210050"/>
            <a:ext cx="3985181" cy="2171700"/>
          </a:xfrm>
          <a:prstGeom prst="rect">
            <a:avLst/>
          </a:prstGeom>
        </p:spPr>
      </p:pic>
    </p:spTree>
    <p:custDataLst>
      <p:tags r:id="rId2"/>
    </p:custDataLst>
    <p:extLst>
      <p:ext uri="{BB962C8B-B14F-4D97-AF65-F5344CB8AC3E}">
        <p14:creationId xmlns:p14="http://schemas.microsoft.com/office/powerpoint/2010/main" val="201812246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C16C089F-BD3A-4477-8166-38D50C5FB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1" y="819150"/>
            <a:ext cx="11201400" cy="5123330"/>
          </a:xfrm>
          <a:prstGeom prst="rect">
            <a:avLst/>
          </a:prstGeom>
        </p:spPr>
      </p:pic>
      <p:sp>
        <p:nvSpPr>
          <p:cNvPr id="4" name="TextBox 3">
            <a:extLst>
              <a:ext uri="{FF2B5EF4-FFF2-40B4-BE49-F238E27FC236}">
                <a16:creationId xmlns:a16="http://schemas.microsoft.com/office/drawing/2014/main" id="{4971A4D4-848A-495A-82D2-195191679452}"/>
              </a:ext>
            </a:extLst>
          </p:cNvPr>
          <p:cNvSpPr txBox="1"/>
          <p:nvPr/>
        </p:nvSpPr>
        <p:spPr>
          <a:xfrm>
            <a:off x="3088336" y="840362"/>
            <a:ext cx="6094119" cy="769441"/>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FF0000"/>
                </a:solidFill>
                <a:effectLst/>
                <a:uLnTx/>
                <a:uFillTx/>
                <a:latin typeface="Calibri"/>
                <a:ea typeface="+mn-ea"/>
                <a:cs typeface="+mn-cs"/>
              </a:rPr>
              <a:t>Về nhà</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2C7EBE46-71CF-490E-8672-1AA659966F57}"/>
              </a:ext>
            </a:extLst>
          </p:cNvPr>
          <p:cNvSpPr txBox="1"/>
          <p:nvPr/>
        </p:nvSpPr>
        <p:spPr>
          <a:xfrm>
            <a:off x="1123950" y="2321406"/>
            <a:ext cx="9963149" cy="1569660"/>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tục</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thực</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hiện</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thể</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hiện</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tâm</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chăm</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sóc</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người</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8981709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127000" y="43180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12" name="Picture 11">
            <a:extLst>
              <a:ext uri="{FF2B5EF4-FFF2-40B4-BE49-F238E27FC236}">
                <a16:creationId xmlns:a16="http://schemas.microsoft.com/office/drawing/2014/main" id="{F214DF22-3A84-470A-80F0-77A229A16E51}"/>
              </a:ext>
            </a:extLst>
          </p:cNvPr>
          <p:cNvPicPr>
            <a:picLocks noChangeAspect="1"/>
          </p:cNvPicPr>
          <p:nvPr/>
        </p:nvPicPr>
        <p:blipFill>
          <a:blip r:embed="rId6"/>
          <a:stretch>
            <a:fillRect/>
          </a:stretch>
        </p:blipFill>
        <p:spPr>
          <a:xfrm>
            <a:off x="4565243" y="1171047"/>
            <a:ext cx="7626757" cy="3395766"/>
          </a:xfrm>
          <a:prstGeom prst="rect">
            <a:avLst/>
          </a:prstGeom>
        </p:spPr>
      </p:pic>
    </p:spTree>
    <p:extLst>
      <p:ext uri="{BB962C8B-B14F-4D97-AF65-F5344CB8AC3E}">
        <p14:creationId xmlns:p14="http://schemas.microsoft.com/office/powerpoint/2010/main" val="245589640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127000" y="43180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11" name="TextBox 10">
            <a:extLst>
              <a:ext uri="{FF2B5EF4-FFF2-40B4-BE49-F238E27FC236}">
                <a16:creationId xmlns:a16="http://schemas.microsoft.com/office/drawing/2014/main" id="{4E72E66C-5E8B-49DB-BCB8-E1440CFEF14D}"/>
              </a:ext>
            </a:extLst>
          </p:cNvPr>
          <p:cNvSpPr txBox="1"/>
          <p:nvPr/>
        </p:nvSpPr>
        <p:spPr>
          <a:xfrm>
            <a:off x="4733925" y="238125"/>
            <a:ext cx="6915150"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endParaRPr lang="en-US" sz="3200" dirty="0">
              <a:solidFill>
                <a:srgbClr val="002060"/>
              </a:solidFill>
            </a:endParaRPr>
          </a:p>
        </p:txBody>
      </p:sp>
      <p:grpSp>
        <p:nvGrpSpPr>
          <p:cNvPr id="13" name="Group 12">
            <a:extLst>
              <a:ext uri="{FF2B5EF4-FFF2-40B4-BE49-F238E27FC236}">
                <a16:creationId xmlns:a16="http://schemas.microsoft.com/office/drawing/2014/main" id="{6D959B69-32A5-4779-B72C-2843D3BB6E9B}"/>
              </a:ext>
            </a:extLst>
          </p:cNvPr>
          <p:cNvGrpSpPr/>
          <p:nvPr/>
        </p:nvGrpSpPr>
        <p:grpSpPr>
          <a:xfrm>
            <a:off x="5210175" y="1133404"/>
            <a:ext cx="4917401" cy="729361"/>
            <a:chOff x="2750524" y="1447717"/>
            <a:chExt cx="6548377" cy="729361"/>
          </a:xfrm>
        </p:grpSpPr>
        <p:sp>
          <p:nvSpPr>
            <p:cNvPr id="17" name="Rounded Rectangle 5">
              <a:extLst>
                <a:ext uri="{FF2B5EF4-FFF2-40B4-BE49-F238E27FC236}">
                  <a16:creationId xmlns:a16="http://schemas.microsoft.com/office/drawing/2014/main" id="{E9AD81B2-973D-41C7-B26D-1D532547CF96}"/>
                </a:ext>
              </a:extLst>
            </p:cNvPr>
            <p:cNvSpPr/>
            <p:nvPr/>
          </p:nvSpPr>
          <p:spPr>
            <a:xfrm>
              <a:off x="2933699" y="1447717"/>
              <a:ext cx="6200775" cy="729361"/>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9B5B66E-F0AF-4FC0-AF6C-C6675E421889}"/>
                </a:ext>
              </a:extLst>
            </p:cNvPr>
            <p:cNvSpPr/>
            <p:nvPr/>
          </p:nvSpPr>
          <p:spPr>
            <a:xfrm>
              <a:off x="2750524" y="1530747"/>
              <a:ext cx="6548377"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Sinh</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lớp</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tuần</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17</a:t>
              </a:r>
            </a:p>
          </p:txBody>
        </p:sp>
      </p:grpSp>
      <p:pic>
        <p:nvPicPr>
          <p:cNvPr id="3" name="Picture 2">
            <a:extLst>
              <a:ext uri="{FF2B5EF4-FFF2-40B4-BE49-F238E27FC236}">
                <a16:creationId xmlns:a16="http://schemas.microsoft.com/office/drawing/2014/main" id="{611560D9-C44F-4EB6-9FA5-E5CF4F573B14}"/>
              </a:ext>
            </a:extLst>
          </p:cNvPr>
          <p:cNvPicPr>
            <a:picLocks noChangeAspect="1"/>
          </p:cNvPicPr>
          <p:nvPr/>
        </p:nvPicPr>
        <p:blipFill>
          <a:blip r:embed="rId6"/>
          <a:stretch>
            <a:fillRect/>
          </a:stretch>
        </p:blipFill>
        <p:spPr>
          <a:xfrm>
            <a:off x="4747355" y="2071749"/>
            <a:ext cx="6602540" cy="2981202"/>
          </a:xfrm>
          <a:prstGeom prst="rect">
            <a:avLst/>
          </a:prstGeom>
        </p:spPr>
      </p:pic>
    </p:spTree>
    <p:extLst>
      <p:ext uri="{BB962C8B-B14F-4D97-AF65-F5344CB8AC3E}">
        <p14:creationId xmlns:p14="http://schemas.microsoft.com/office/powerpoint/2010/main" val="31370403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sp>
        <p:nvSpPr>
          <p:cNvPr id="58" name="椭圆 57">
            <a:extLst>
              <a:ext uri="{FF2B5EF4-FFF2-40B4-BE49-F238E27FC236}">
                <a16:creationId xmlns:a16="http://schemas.microsoft.com/office/drawing/2014/main" id="{ABA2880E-B702-4A81-93AA-FCF9519351BC}"/>
              </a:ext>
            </a:extLst>
          </p:cNvPr>
          <p:cNvSpPr/>
          <p:nvPr/>
        </p:nvSpPr>
        <p:spPr>
          <a:xfrm>
            <a:off x="4866772" y="20573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mn-cs"/>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grpSp>
      <p:pic>
        <p:nvPicPr>
          <p:cNvPr id="4" name="Picture 3">
            <a:extLst>
              <a:ext uri="{FF2B5EF4-FFF2-40B4-BE49-F238E27FC236}">
                <a16:creationId xmlns:a16="http://schemas.microsoft.com/office/drawing/2014/main" id="{1C20F031-A99D-46A6-90DD-67F90A421A24}"/>
              </a:ext>
            </a:extLst>
          </p:cNvPr>
          <p:cNvPicPr>
            <a:picLocks noChangeAspect="1"/>
          </p:cNvPicPr>
          <p:nvPr/>
        </p:nvPicPr>
        <p:blipFill>
          <a:blip r:embed="rId9"/>
          <a:stretch>
            <a:fillRect/>
          </a:stretch>
        </p:blipFill>
        <p:spPr>
          <a:xfrm>
            <a:off x="5456046" y="2546931"/>
            <a:ext cx="5870957" cy="1249788"/>
          </a:xfrm>
          <a:prstGeom prst="rect">
            <a:avLst/>
          </a:prstGeom>
        </p:spPr>
      </p:pic>
    </p:spTree>
    <p:custDataLst>
      <p:tags r:id="rId2"/>
    </p:custDataLst>
    <p:extLst>
      <p:ext uri="{BB962C8B-B14F-4D97-AF65-F5344CB8AC3E}">
        <p14:creationId xmlns:p14="http://schemas.microsoft.com/office/powerpoint/2010/main" val="213838474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749608" cy="1368516"/>
            <a:chOff x="458735" y="255542"/>
            <a:chExt cx="749608"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F0502020204030204"/>
                <a:cs typeface="+mn-cs"/>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4">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grpSp>
        <p:nvGrpSpPr>
          <p:cNvPr id="14" name="Google Shape;468;p22">
            <a:extLst>
              <a:ext uri="{FF2B5EF4-FFF2-40B4-BE49-F238E27FC236}">
                <a16:creationId xmlns:a16="http://schemas.microsoft.com/office/drawing/2014/main" id="{D75C8FD1-9E03-493D-AB68-4BA33125370B}"/>
              </a:ext>
            </a:extLst>
          </p:cNvPr>
          <p:cNvGrpSpPr/>
          <p:nvPr/>
        </p:nvGrpSpPr>
        <p:grpSpPr>
          <a:xfrm>
            <a:off x="3558496" y="1663060"/>
            <a:ext cx="539531" cy="933639"/>
            <a:chOff x="1689271" y="684050"/>
            <a:chExt cx="959791" cy="1660885"/>
          </a:xfrm>
        </p:grpSpPr>
        <p:sp>
          <p:nvSpPr>
            <p:cNvPr id="15" name="Google Shape;469;p22">
              <a:extLst>
                <a:ext uri="{FF2B5EF4-FFF2-40B4-BE49-F238E27FC236}">
                  <a16:creationId xmlns:a16="http://schemas.microsoft.com/office/drawing/2014/main" id="{A3892EBA-60A1-46EA-BAC4-E6872A38A1DF}"/>
                </a:ext>
              </a:extLst>
            </p:cNvPr>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470;p22">
              <a:extLst>
                <a:ext uri="{FF2B5EF4-FFF2-40B4-BE49-F238E27FC236}">
                  <a16:creationId xmlns:a16="http://schemas.microsoft.com/office/drawing/2014/main" id="{F2055920-05CE-4182-B45E-F80AA8D47B8D}"/>
                </a:ext>
              </a:extLst>
            </p:cNvPr>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 name="Google Shape;471;p22">
              <a:extLst>
                <a:ext uri="{FF2B5EF4-FFF2-40B4-BE49-F238E27FC236}">
                  <a16:creationId xmlns:a16="http://schemas.microsoft.com/office/drawing/2014/main" id="{A3AECA68-6FAC-4C62-AF6F-59C4CA526621}"/>
                </a:ext>
              </a:extLst>
            </p:cNvPr>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 name="Google Shape;472;p22">
              <a:extLst>
                <a:ext uri="{FF2B5EF4-FFF2-40B4-BE49-F238E27FC236}">
                  <a16:creationId xmlns:a16="http://schemas.microsoft.com/office/drawing/2014/main" id="{76C9506D-875E-48E1-B15F-4233F42B1809}"/>
                </a:ext>
              </a:extLst>
            </p:cNvPr>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473;p22">
              <a:extLst>
                <a:ext uri="{FF2B5EF4-FFF2-40B4-BE49-F238E27FC236}">
                  <a16:creationId xmlns:a16="http://schemas.microsoft.com/office/drawing/2014/main" id="{3FC3146A-F34A-4D79-8646-7CF636A6575F}"/>
                </a:ext>
              </a:extLst>
            </p:cNvPr>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 name="Google Shape;474;p22">
              <a:extLst>
                <a:ext uri="{FF2B5EF4-FFF2-40B4-BE49-F238E27FC236}">
                  <a16:creationId xmlns:a16="http://schemas.microsoft.com/office/drawing/2014/main" id="{450C12B0-8BB2-4A85-B02E-EAAAE2CC4FF2}"/>
                </a:ext>
              </a:extLst>
            </p:cNvPr>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 name="Google Shape;475;p22">
              <a:extLst>
                <a:ext uri="{FF2B5EF4-FFF2-40B4-BE49-F238E27FC236}">
                  <a16:creationId xmlns:a16="http://schemas.microsoft.com/office/drawing/2014/main" id="{C8E5F97A-B0DE-4ACA-93D2-BBCCBDC3BF32}"/>
                </a:ext>
              </a:extLst>
            </p:cNvPr>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 name="Google Shape;476;p22">
              <a:extLst>
                <a:ext uri="{FF2B5EF4-FFF2-40B4-BE49-F238E27FC236}">
                  <a16:creationId xmlns:a16="http://schemas.microsoft.com/office/drawing/2014/main" id="{78DEDC01-FBE4-4D45-AC9E-B9E0F3DC8855}"/>
                </a:ext>
              </a:extLst>
            </p:cNvPr>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4" name="Google Shape;477;p22">
              <a:extLst>
                <a:ext uri="{FF2B5EF4-FFF2-40B4-BE49-F238E27FC236}">
                  <a16:creationId xmlns:a16="http://schemas.microsoft.com/office/drawing/2014/main" id="{3E761060-E288-4DBB-A678-25746DC242B2}"/>
                </a:ext>
              </a:extLst>
            </p:cNvPr>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5" name="Google Shape;478;p22">
              <a:extLst>
                <a:ext uri="{FF2B5EF4-FFF2-40B4-BE49-F238E27FC236}">
                  <a16:creationId xmlns:a16="http://schemas.microsoft.com/office/drawing/2014/main" id="{6D0A8CB0-47E2-49D1-BFC0-6E714874C110}"/>
                </a:ext>
              </a:extLst>
            </p:cNvPr>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Google Shape;479;p22">
              <a:extLst>
                <a:ext uri="{FF2B5EF4-FFF2-40B4-BE49-F238E27FC236}">
                  <a16:creationId xmlns:a16="http://schemas.microsoft.com/office/drawing/2014/main" id="{57A58D91-D6AA-403B-9934-024958145A10}"/>
                </a:ext>
              </a:extLst>
            </p:cNvPr>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Google Shape;480;p22">
              <a:extLst>
                <a:ext uri="{FF2B5EF4-FFF2-40B4-BE49-F238E27FC236}">
                  <a16:creationId xmlns:a16="http://schemas.microsoft.com/office/drawing/2014/main" id="{197D5273-1BE9-4058-BDA9-DF25B9A16FE1}"/>
                </a:ext>
              </a:extLst>
            </p:cNvPr>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Google Shape;481;p22">
              <a:extLst>
                <a:ext uri="{FF2B5EF4-FFF2-40B4-BE49-F238E27FC236}">
                  <a16:creationId xmlns:a16="http://schemas.microsoft.com/office/drawing/2014/main" id="{380F57CF-44C9-46E9-9ECD-33BC5FFFBF1D}"/>
                </a:ext>
              </a:extLst>
            </p:cNvPr>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29" name="Google Shape;482;p22">
            <a:extLst>
              <a:ext uri="{FF2B5EF4-FFF2-40B4-BE49-F238E27FC236}">
                <a16:creationId xmlns:a16="http://schemas.microsoft.com/office/drawing/2014/main" id="{E8AE1818-32BC-40F9-BF33-5EE1AA93699A}"/>
              </a:ext>
            </a:extLst>
          </p:cNvPr>
          <p:cNvGrpSpPr/>
          <p:nvPr/>
        </p:nvGrpSpPr>
        <p:grpSpPr>
          <a:xfrm>
            <a:off x="8347898" y="4010661"/>
            <a:ext cx="760567" cy="895500"/>
            <a:chOff x="1624375" y="2524866"/>
            <a:chExt cx="1353000" cy="1593039"/>
          </a:xfrm>
        </p:grpSpPr>
        <p:sp>
          <p:nvSpPr>
            <p:cNvPr id="30" name="Google Shape;483;p22">
              <a:extLst>
                <a:ext uri="{FF2B5EF4-FFF2-40B4-BE49-F238E27FC236}">
                  <a16:creationId xmlns:a16="http://schemas.microsoft.com/office/drawing/2014/main" id="{7CD756DD-FF18-423C-A8DF-1C2308705097}"/>
                </a:ext>
              </a:extLst>
            </p:cNvPr>
            <p:cNvSpPr/>
            <p:nvPr/>
          </p:nvSpPr>
          <p:spPr>
            <a:xfrm>
              <a:off x="1624375" y="2524866"/>
              <a:ext cx="1353000" cy="1593039"/>
            </a:xfrm>
            <a:custGeom>
              <a:avLst/>
              <a:gdLst/>
              <a:ahLst/>
              <a:cxnLst/>
              <a:rect l="l" t="t" r="r" b="b"/>
              <a:pathLst>
                <a:path w="18347" h="21602" extrusionOk="0">
                  <a:moveTo>
                    <a:pt x="10866" y="1"/>
                  </a:moveTo>
                  <a:cubicBezTo>
                    <a:pt x="10643" y="1"/>
                    <a:pt x="10417" y="6"/>
                    <a:pt x="10195" y="18"/>
                  </a:cubicBezTo>
                  <a:lnTo>
                    <a:pt x="10182" y="18"/>
                  </a:lnTo>
                  <a:cubicBezTo>
                    <a:pt x="10159" y="21"/>
                    <a:pt x="10135" y="21"/>
                    <a:pt x="10112" y="21"/>
                  </a:cubicBezTo>
                  <a:cubicBezTo>
                    <a:pt x="10085" y="25"/>
                    <a:pt x="10056" y="25"/>
                    <a:pt x="10025" y="28"/>
                  </a:cubicBezTo>
                  <a:lnTo>
                    <a:pt x="10022" y="28"/>
                  </a:lnTo>
                  <a:cubicBezTo>
                    <a:pt x="8969" y="104"/>
                    <a:pt x="8279" y="344"/>
                    <a:pt x="7847" y="772"/>
                  </a:cubicBezTo>
                  <a:cubicBezTo>
                    <a:pt x="7770" y="848"/>
                    <a:pt x="7674" y="951"/>
                    <a:pt x="7545" y="1087"/>
                  </a:cubicBezTo>
                  <a:cubicBezTo>
                    <a:pt x="6481" y="2220"/>
                    <a:pt x="3130" y="5993"/>
                    <a:pt x="1712" y="8139"/>
                  </a:cubicBezTo>
                  <a:cubicBezTo>
                    <a:pt x="1057" y="9133"/>
                    <a:pt x="626" y="9933"/>
                    <a:pt x="353" y="10667"/>
                  </a:cubicBezTo>
                  <a:cubicBezTo>
                    <a:pt x="287" y="10850"/>
                    <a:pt x="227" y="11029"/>
                    <a:pt x="180" y="11201"/>
                  </a:cubicBezTo>
                  <a:cubicBezTo>
                    <a:pt x="117" y="11434"/>
                    <a:pt x="71" y="11664"/>
                    <a:pt x="41" y="11886"/>
                  </a:cubicBezTo>
                  <a:lnTo>
                    <a:pt x="38" y="11906"/>
                  </a:lnTo>
                  <a:lnTo>
                    <a:pt x="38" y="11909"/>
                  </a:lnTo>
                  <a:cubicBezTo>
                    <a:pt x="34" y="11946"/>
                    <a:pt x="31" y="11978"/>
                    <a:pt x="24" y="12012"/>
                  </a:cubicBezTo>
                  <a:cubicBezTo>
                    <a:pt x="8" y="12175"/>
                    <a:pt x="1" y="12341"/>
                    <a:pt x="4" y="12497"/>
                  </a:cubicBezTo>
                  <a:lnTo>
                    <a:pt x="4" y="12517"/>
                  </a:lnTo>
                  <a:cubicBezTo>
                    <a:pt x="4" y="12550"/>
                    <a:pt x="8" y="12584"/>
                    <a:pt x="8" y="12616"/>
                  </a:cubicBezTo>
                  <a:lnTo>
                    <a:pt x="11" y="12643"/>
                  </a:lnTo>
                  <a:cubicBezTo>
                    <a:pt x="11" y="12673"/>
                    <a:pt x="14" y="12703"/>
                    <a:pt x="14" y="12733"/>
                  </a:cubicBezTo>
                  <a:lnTo>
                    <a:pt x="18" y="12736"/>
                  </a:lnTo>
                  <a:lnTo>
                    <a:pt x="18" y="12763"/>
                  </a:lnTo>
                  <a:cubicBezTo>
                    <a:pt x="21" y="12792"/>
                    <a:pt x="24" y="12823"/>
                    <a:pt x="28" y="12855"/>
                  </a:cubicBezTo>
                  <a:cubicBezTo>
                    <a:pt x="28" y="12866"/>
                    <a:pt x="28" y="12872"/>
                    <a:pt x="31" y="12879"/>
                  </a:cubicBezTo>
                  <a:cubicBezTo>
                    <a:pt x="41" y="12959"/>
                    <a:pt x="51" y="13039"/>
                    <a:pt x="64" y="13114"/>
                  </a:cubicBezTo>
                  <a:cubicBezTo>
                    <a:pt x="68" y="13122"/>
                    <a:pt x="68" y="13128"/>
                    <a:pt x="71" y="13134"/>
                  </a:cubicBezTo>
                  <a:cubicBezTo>
                    <a:pt x="74" y="13168"/>
                    <a:pt x="81" y="13198"/>
                    <a:pt x="88" y="13228"/>
                  </a:cubicBezTo>
                  <a:cubicBezTo>
                    <a:pt x="91" y="13238"/>
                    <a:pt x="94" y="13248"/>
                    <a:pt x="94" y="13258"/>
                  </a:cubicBezTo>
                  <a:lnTo>
                    <a:pt x="97" y="13264"/>
                  </a:lnTo>
                  <a:cubicBezTo>
                    <a:pt x="101" y="13291"/>
                    <a:pt x="108" y="13318"/>
                    <a:pt x="114" y="13344"/>
                  </a:cubicBezTo>
                  <a:cubicBezTo>
                    <a:pt x="117" y="13358"/>
                    <a:pt x="120" y="13370"/>
                    <a:pt x="124" y="13384"/>
                  </a:cubicBezTo>
                  <a:cubicBezTo>
                    <a:pt x="131" y="13407"/>
                    <a:pt x="137" y="13433"/>
                    <a:pt x="148" y="13457"/>
                  </a:cubicBezTo>
                  <a:cubicBezTo>
                    <a:pt x="151" y="13470"/>
                    <a:pt x="154" y="13484"/>
                    <a:pt x="157" y="13497"/>
                  </a:cubicBezTo>
                  <a:cubicBezTo>
                    <a:pt x="164" y="13523"/>
                    <a:pt x="174" y="13547"/>
                    <a:pt x="180" y="13570"/>
                  </a:cubicBezTo>
                  <a:lnTo>
                    <a:pt x="183" y="13577"/>
                  </a:lnTo>
                  <a:cubicBezTo>
                    <a:pt x="187" y="13586"/>
                    <a:pt x="191" y="13600"/>
                    <a:pt x="194" y="13610"/>
                  </a:cubicBezTo>
                  <a:cubicBezTo>
                    <a:pt x="203" y="13637"/>
                    <a:pt x="211" y="13663"/>
                    <a:pt x="220" y="13689"/>
                  </a:cubicBezTo>
                  <a:lnTo>
                    <a:pt x="220" y="13692"/>
                  </a:lnTo>
                  <a:cubicBezTo>
                    <a:pt x="227" y="13703"/>
                    <a:pt x="230" y="13712"/>
                    <a:pt x="234" y="13723"/>
                  </a:cubicBezTo>
                  <a:cubicBezTo>
                    <a:pt x="247" y="13759"/>
                    <a:pt x="260" y="13796"/>
                    <a:pt x="277" y="13832"/>
                  </a:cubicBezTo>
                  <a:cubicBezTo>
                    <a:pt x="280" y="13839"/>
                    <a:pt x="283" y="13849"/>
                    <a:pt x="287" y="13856"/>
                  </a:cubicBezTo>
                  <a:cubicBezTo>
                    <a:pt x="300" y="13889"/>
                    <a:pt x="310" y="13912"/>
                    <a:pt x="320" y="13939"/>
                  </a:cubicBezTo>
                  <a:cubicBezTo>
                    <a:pt x="327" y="13948"/>
                    <a:pt x="330" y="13962"/>
                    <a:pt x="337" y="13971"/>
                  </a:cubicBezTo>
                  <a:lnTo>
                    <a:pt x="340" y="13979"/>
                  </a:lnTo>
                  <a:cubicBezTo>
                    <a:pt x="350" y="13999"/>
                    <a:pt x="360" y="14022"/>
                    <a:pt x="370" y="14045"/>
                  </a:cubicBezTo>
                  <a:cubicBezTo>
                    <a:pt x="376" y="14058"/>
                    <a:pt x="387" y="14075"/>
                    <a:pt x="393" y="14088"/>
                  </a:cubicBezTo>
                  <a:cubicBezTo>
                    <a:pt x="403" y="14108"/>
                    <a:pt x="413" y="14131"/>
                    <a:pt x="423" y="14151"/>
                  </a:cubicBezTo>
                  <a:cubicBezTo>
                    <a:pt x="433" y="14164"/>
                    <a:pt x="439" y="14181"/>
                    <a:pt x="447" y="14195"/>
                  </a:cubicBezTo>
                  <a:cubicBezTo>
                    <a:pt x="459" y="14215"/>
                    <a:pt x="470" y="14238"/>
                    <a:pt x="482" y="14258"/>
                  </a:cubicBezTo>
                  <a:lnTo>
                    <a:pt x="486" y="14261"/>
                  </a:lnTo>
                  <a:cubicBezTo>
                    <a:pt x="493" y="14274"/>
                    <a:pt x="499" y="14287"/>
                    <a:pt x="506" y="14297"/>
                  </a:cubicBezTo>
                  <a:cubicBezTo>
                    <a:pt x="519" y="14321"/>
                    <a:pt x="533" y="14344"/>
                    <a:pt x="546" y="14367"/>
                  </a:cubicBezTo>
                  <a:lnTo>
                    <a:pt x="549" y="14370"/>
                  </a:lnTo>
                  <a:cubicBezTo>
                    <a:pt x="553" y="14380"/>
                    <a:pt x="559" y="14390"/>
                    <a:pt x="566" y="14400"/>
                  </a:cubicBezTo>
                  <a:cubicBezTo>
                    <a:pt x="589" y="14437"/>
                    <a:pt x="609" y="14470"/>
                    <a:pt x="629" y="14500"/>
                  </a:cubicBezTo>
                  <a:cubicBezTo>
                    <a:pt x="901" y="14912"/>
                    <a:pt x="1290" y="15234"/>
                    <a:pt x="1788" y="15457"/>
                  </a:cubicBezTo>
                  <a:cubicBezTo>
                    <a:pt x="2167" y="15622"/>
                    <a:pt x="2599" y="15732"/>
                    <a:pt x="3110" y="15789"/>
                  </a:cubicBezTo>
                  <a:cubicBezTo>
                    <a:pt x="3413" y="15823"/>
                    <a:pt x="3725" y="15835"/>
                    <a:pt x="4033" y="15835"/>
                  </a:cubicBezTo>
                  <a:cubicBezTo>
                    <a:pt x="4576" y="15835"/>
                    <a:pt x="5108" y="15796"/>
                    <a:pt x="5568" y="15762"/>
                  </a:cubicBezTo>
                  <a:cubicBezTo>
                    <a:pt x="5898" y="15738"/>
                    <a:pt x="6212" y="15714"/>
                    <a:pt x="6431" y="15714"/>
                  </a:cubicBezTo>
                  <a:cubicBezTo>
                    <a:pt x="6485" y="15714"/>
                    <a:pt x="6533" y="15716"/>
                    <a:pt x="6574" y="15719"/>
                  </a:cubicBezTo>
                  <a:cubicBezTo>
                    <a:pt x="6591" y="15719"/>
                    <a:pt x="6611" y="15719"/>
                    <a:pt x="6628" y="15722"/>
                  </a:cubicBezTo>
                  <a:cubicBezTo>
                    <a:pt x="6837" y="15732"/>
                    <a:pt x="7036" y="15732"/>
                    <a:pt x="7226" y="15732"/>
                  </a:cubicBezTo>
                  <a:cubicBezTo>
                    <a:pt x="7431" y="15732"/>
                    <a:pt x="7764" y="15732"/>
                    <a:pt x="7896" y="15769"/>
                  </a:cubicBezTo>
                  <a:cubicBezTo>
                    <a:pt x="7900" y="15779"/>
                    <a:pt x="7907" y="15792"/>
                    <a:pt x="7910" y="15809"/>
                  </a:cubicBezTo>
                  <a:lnTo>
                    <a:pt x="7910" y="15812"/>
                  </a:lnTo>
                  <a:cubicBezTo>
                    <a:pt x="7920" y="15845"/>
                    <a:pt x="7930" y="15889"/>
                    <a:pt x="7933" y="15935"/>
                  </a:cubicBezTo>
                  <a:lnTo>
                    <a:pt x="7936" y="15941"/>
                  </a:lnTo>
                  <a:cubicBezTo>
                    <a:pt x="7936" y="15948"/>
                    <a:pt x="7936" y="15955"/>
                    <a:pt x="7940" y="15961"/>
                  </a:cubicBezTo>
                  <a:cubicBezTo>
                    <a:pt x="7940" y="15972"/>
                    <a:pt x="7940" y="15984"/>
                    <a:pt x="7943" y="15995"/>
                  </a:cubicBezTo>
                  <a:lnTo>
                    <a:pt x="7943" y="16004"/>
                  </a:lnTo>
                  <a:cubicBezTo>
                    <a:pt x="7950" y="16081"/>
                    <a:pt x="7953" y="16174"/>
                    <a:pt x="7953" y="16283"/>
                  </a:cubicBezTo>
                  <a:cubicBezTo>
                    <a:pt x="7946" y="16506"/>
                    <a:pt x="7940" y="16735"/>
                    <a:pt x="7933" y="16954"/>
                  </a:cubicBezTo>
                  <a:cubicBezTo>
                    <a:pt x="7907" y="17768"/>
                    <a:pt x="7883" y="18539"/>
                    <a:pt x="7966" y="19203"/>
                  </a:cubicBezTo>
                  <a:cubicBezTo>
                    <a:pt x="8052" y="19891"/>
                    <a:pt x="8239" y="20386"/>
                    <a:pt x="8554" y="20764"/>
                  </a:cubicBezTo>
                  <a:lnTo>
                    <a:pt x="8561" y="20771"/>
                  </a:lnTo>
                  <a:cubicBezTo>
                    <a:pt x="8581" y="20798"/>
                    <a:pt x="8604" y="20821"/>
                    <a:pt x="8627" y="20847"/>
                  </a:cubicBezTo>
                  <a:lnTo>
                    <a:pt x="8641" y="20861"/>
                  </a:lnTo>
                  <a:cubicBezTo>
                    <a:pt x="8697" y="20917"/>
                    <a:pt x="8753" y="20971"/>
                    <a:pt x="8817" y="21020"/>
                  </a:cubicBezTo>
                  <a:cubicBezTo>
                    <a:pt x="8820" y="21023"/>
                    <a:pt x="8826" y="21030"/>
                    <a:pt x="8830" y="21034"/>
                  </a:cubicBezTo>
                  <a:cubicBezTo>
                    <a:pt x="8857" y="21054"/>
                    <a:pt x="8883" y="21074"/>
                    <a:pt x="8913" y="21093"/>
                  </a:cubicBezTo>
                  <a:cubicBezTo>
                    <a:pt x="8917" y="21097"/>
                    <a:pt x="8923" y="21103"/>
                    <a:pt x="8929" y="21106"/>
                  </a:cubicBezTo>
                  <a:cubicBezTo>
                    <a:pt x="8956" y="21126"/>
                    <a:pt x="8983" y="21143"/>
                    <a:pt x="9009" y="21160"/>
                  </a:cubicBezTo>
                  <a:lnTo>
                    <a:pt x="9029" y="21170"/>
                  </a:lnTo>
                  <a:cubicBezTo>
                    <a:pt x="9066" y="21193"/>
                    <a:pt x="9102" y="21213"/>
                    <a:pt x="9139" y="21233"/>
                  </a:cubicBezTo>
                  <a:cubicBezTo>
                    <a:pt x="9145" y="21233"/>
                    <a:pt x="9149" y="21236"/>
                    <a:pt x="9156" y="21239"/>
                  </a:cubicBezTo>
                  <a:cubicBezTo>
                    <a:pt x="9185" y="21253"/>
                    <a:pt x="9216" y="21270"/>
                    <a:pt x="9245" y="21282"/>
                  </a:cubicBezTo>
                  <a:cubicBezTo>
                    <a:pt x="9255" y="21286"/>
                    <a:pt x="9262" y="21290"/>
                    <a:pt x="9268" y="21293"/>
                  </a:cubicBezTo>
                  <a:lnTo>
                    <a:pt x="9271" y="21293"/>
                  </a:lnTo>
                  <a:cubicBezTo>
                    <a:pt x="9302" y="21302"/>
                    <a:pt x="9331" y="21316"/>
                    <a:pt x="9361" y="21325"/>
                  </a:cubicBezTo>
                  <a:lnTo>
                    <a:pt x="9358" y="21325"/>
                  </a:lnTo>
                  <a:cubicBezTo>
                    <a:pt x="9368" y="21329"/>
                    <a:pt x="9378" y="21333"/>
                    <a:pt x="9385" y="21336"/>
                  </a:cubicBezTo>
                  <a:lnTo>
                    <a:pt x="9388" y="21336"/>
                  </a:lnTo>
                  <a:cubicBezTo>
                    <a:pt x="9428" y="21349"/>
                    <a:pt x="9464" y="21359"/>
                    <a:pt x="9504" y="21372"/>
                  </a:cubicBezTo>
                  <a:cubicBezTo>
                    <a:pt x="10049" y="21518"/>
                    <a:pt x="10853" y="21601"/>
                    <a:pt x="11667" y="21601"/>
                  </a:cubicBezTo>
                  <a:cubicBezTo>
                    <a:pt x="11802" y="21601"/>
                    <a:pt x="11935" y="21598"/>
                    <a:pt x="12069" y="21595"/>
                  </a:cubicBezTo>
                  <a:cubicBezTo>
                    <a:pt x="13277" y="21552"/>
                    <a:pt x="14184" y="21339"/>
                    <a:pt x="14765" y="20960"/>
                  </a:cubicBezTo>
                  <a:cubicBezTo>
                    <a:pt x="15426" y="20528"/>
                    <a:pt x="15566" y="19675"/>
                    <a:pt x="15613" y="18981"/>
                  </a:cubicBezTo>
                  <a:cubicBezTo>
                    <a:pt x="15656" y="18340"/>
                    <a:pt x="15626" y="17589"/>
                    <a:pt x="15599" y="16868"/>
                  </a:cubicBezTo>
                  <a:cubicBezTo>
                    <a:pt x="15583" y="16396"/>
                    <a:pt x="15566" y="15952"/>
                    <a:pt x="15569" y="15576"/>
                  </a:cubicBezTo>
                  <a:cubicBezTo>
                    <a:pt x="15569" y="15463"/>
                    <a:pt x="15573" y="15370"/>
                    <a:pt x="15579" y="15291"/>
                  </a:cubicBezTo>
                  <a:cubicBezTo>
                    <a:pt x="15629" y="15294"/>
                    <a:pt x="15679" y="15297"/>
                    <a:pt x="15722" y="15300"/>
                  </a:cubicBezTo>
                  <a:cubicBezTo>
                    <a:pt x="15871" y="15310"/>
                    <a:pt x="16029" y="15320"/>
                    <a:pt x="16192" y="15320"/>
                  </a:cubicBezTo>
                  <a:cubicBezTo>
                    <a:pt x="16427" y="15320"/>
                    <a:pt x="16674" y="15299"/>
                    <a:pt x="16921" y="15224"/>
                  </a:cubicBezTo>
                  <a:cubicBezTo>
                    <a:pt x="17549" y="15035"/>
                    <a:pt x="17974" y="14557"/>
                    <a:pt x="18124" y="13882"/>
                  </a:cubicBezTo>
                  <a:lnTo>
                    <a:pt x="18127" y="13879"/>
                  </a:lnTo>
                  <a:cubicBezTo>
                    <a:pt x="18130" y="13859"/>
                    <a:pt x="18134" y="13839"/>
                    <a:pt x="18140" y="13819"/>
                  </a:cubicBezTo>
                  <a:lnTo>
                    <a:pt x="18140" y="13802"/>
                  </a:lnTo>
                  <a:cubicBezTo>
                    <a:pt x="18147" y="13772"/>
                    <a:pt x="18153" y="13743"/>
                    <a:pt x="18160" y="13709"/>
                  </a:cubicBezTo>
                  <a:lnTo>
                    <a:pt x="18160" y="13703"/>
                  </a:lnTo>
                  <a:cubicBezTo>
                    <a:pt x="18184" y="13583"/>
                    <a:pt x="18207" y="13450"/>
                    <a:pt x="18224" y="13311"/>
                  </a:cubicBezTo>
                  <a:lnTo>
                    <a:pt x="18224" y="13307"/>
                  </a:lnTo>
                  <a:cubicBezTo>
                    <a:pt x="18227" y="13281"/>
                    <a:pt x="18230" y="13254"/>
                    <a:pt x="18233" y="13231"/>
                  </a:cubicBezTo>
                  <a:lnTo>
                    <a:pt x="18236" y="13218"/>
                  </a:lnTo>
                  <a:cubicBezTo>
                    <a:pt x="18240" y="13194"/>
                    <a:pt x="18244" y="13168"/>
                    <a:pt x="18247" y="13148"/>
                  </a:cubicBezTo>
                  <a:lnTo>
                    <a:pt x="18247" y="13128"/>
                  </a:lnTo>
                  <a:cubicBezTo>
                    <a:pt x="18250" y="13102"/>
                    <a:pt x="18253" y="13075"/>
                    <a:pt x="18256" y="13048"/>
                  </a:cubicBezTo>
                  <a:lnTo>
                    <a:pt x="18260" y="13032"/>
                  </a:lnTo>
                  <a:cubicBezTo>
                    <a:pt x="18260" y="13008"/>
                    <a:pt x="18264" y="12982"/>
                    <a:pt x="18267" y="12959"/>
                  </a:cubicBezTo>
                  <a:lnTo>
                    <a:pt x="18270" y="12919"/>
                  </a:lnTo>
                  <a:cubicBezTo>
                    <a:pt x="18273" y="12902"/>
                    <a:pt x="18273" y="12886"/>
                    <a:pt x="18273" y="12872"/>
                  </a:cubicBezTo>
                  <a:lnTo>
                    <a:pt x="18293" y="12653"/>
                  </a:lnTo>
                  <a:cubicBezTo>
                    <a:pt x="18296" y="12633"/>
                    <a:pt x="18296" y="12616"/>
                    <a:pt x="18296" y="12600"/>
                  </a:cubicBezTo>
                  <a:lnTo>
                    <a:pt x="18299" y="12564"/>
                  </a:lnTo>
                  <a:cubicBezTo>
                    <a:pt x="18303" y="12533"/>
                    <a:pt x="18303" y="12504"/>
                    <a:pt x="18307" y="12474"/>
                  </a:cubicBezTo>
                  <a:cubicBezTo>
                    <a:pt x="18346" y="11823"/>
                    <a:pt x="18343" y="11178"/>
                    <a:pt x="18293" y="10663"/>
                  </a:cubicBezTo>
                  <a:cubicBezTo>
                    <a:pt x="18207" y="9783"/>
                    <a:pt x="17984" y="9258"/>
                    <a:pt x="17572" y="8960"/>
                  </a:cubicBezTo>
                  <a:cubicBezTo>
                    <a:pt x="17018" y="8551"/>
                    <a:pt x="16360" y="8524"/>
                    <a:pt x="15878" y="8508"/>
                  </a:cubicBezTo>
                  <a:cubicBezTo>
                    <a:pt x="15815" y="8504"/>
                    <a:pt x="15739" y="8501"/>
                    <a:pt x="15665" y="8498"/>
                  </a:cubicBezTo>
                  <a:cubicBezTo>
                    <a:pt x="15662" y="8484"/>
                    <a:pt x="15662" y="8471"/>
                    <a:pt x="15659" y="8458"/>
                  </a:cubicBezTo>
                  <a:cubicBezTo>
                    <a:pt x="15649" y="8272"/>
                    <a:pt x="15689" y="7525"/>
                    <a:pt x="15725" y="6867"/>
                  </a:cubicBezTo>
                  <a:cubicBezTo>
                    <a:pt x="15772" y="5957"/>
                    <a:pt x="15835" y="4824"/>
                    <a:pt x="15845" y="3851"/>
                  </a:cubicBezTo>
                  <a:cubicBezTo>
                    <a:pt x="15862" y="2263"/>
                    <a:pt x="15739" y="1699"/>
                    <a:pt x="15549" y="1340"/>
                  </a:cubicBezTo>
                  <a:cubicBezTo>
                    <a:pt x="15304" y="868"/>
                    <a:pt x="14985" y="539"/>
                    <a:pt x="14577" y="333"/>
                  </a:cubicBezTo>
                  <a:cubicBezTo>
                    <a:pt x="14091" y="91"/>
                    <a:pt x="13593" y="88"/>
                    <a:pt x="13151" y="84"/>
                  </a:cubicBezTo>
                  <a:cubicBezTo>
                    <a:pt x="13028" y="81"/>
                    <a:pt x="12902" y="81"/>
                    <a:pt x="12776" y="74"/>
                  </a:cubicBezTo>
                  <a:cubicBezTo>
                    <a:pt x="12679" y="71"/>
                    <a:pt x="12564" y="65"/>
                    <a:pt x="12424" y="57"/>
                  </a:cubicBezTo>
                  <a:cubicBezTo>
                    <a:pt x="12013" y="34"/>
                    <a:pt x="11450" y="1"/>
                    <a:pt x="10866"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2" name="Google Shape;484;p22">
              <a:extLst>
                <a:ext uri="{FF2B5EF4-FFF2-40B4-BE49-F238E27FC236}">
                  <a16:creationId xmlns:a16="http://schemas.microsoft.com/office/drawing/2014/main" id="{558B832F-E1C7-4ACF-BCE9-C1427A4754F3}"/>
                </a:ext>
              </a:extLst>
            </p:cNvPr>
            <p:cNvSpPr/>
            <p:nvPr/>
          </p:nvSpPr>
          <p:spPr>
            <a:xfrm>
              <a:off x="1691041" y="2594186"/>
              <a:ext cx="1213769" cy="1443263"/>
            </a:xfrm>
            <a:custGeom>
              <a:avLst/>
              <a:gdLst/>
              <a:ahLst/>
              <a:cxnLst/>
              <a:rect l="l" t="t" r="r" b="b"/>
              <a:pathLst>
                <a:path w="16459" h="19571" extrusionOk="0">
                  <a:moveTo>
                    <a:pt x="8876" y="4638"/>
                  </a:moveTo>
                  <a:cubicBezTo>
                    <a:pt x="9015" y="4638"/>
                    <a:pt x="9135" y="4851"/>
                    <a:pt x="9221" y="5179"/>
                  </a:cubicBezTo>
                  <a:cubicBezTo>
                    <a:pt x="9235" y="5223"/>
                    <a:pt x="9244" y="5266"/>
                    <a:pt x="9255" y="5312"/>
                  </a:cubicBezTo>
                  <a:cubicBezTo>
                    <a:pt x="9500" y="6459"/>
                    <a:pt x="9364" y="8660"/>
                    <a:pt x="8264" y="8660"/>
                  </a:cubicBezTo>
                  <a:cubicBezTo>
                    <a:pt x="8264" y="8660"/>
                    <a:pt x="8128" y="8700"/>
                    <a:pt x="7956" y="8711"/>
                  </a:cubicBezTo>
                  <a:cubicBezTo>
                    <a:pt x="7929" y="8712"/>
                    <a:pt x="7902" y="8713"/>
                    <a:pt x="7873" y="8713"/>
                  </a:cubicBezTo>
                  <a:cubicBezTo>
                    <a:pt x="7845" y="8713"/>
                    <a:pt x="7816" y="8712"/>
                    <a:pt x="7786" y="8711"/>
                  </a:cubicBezTo>
                  <a:cubicBezTo>
                    <a:pt x="7375" y="8677"/>
                    <a:pt x="6909" y="8408"/>
                    <a:pt x="7388" y="7172"/>
                  </a:cubicBezTo>
                  <a:cubicBezTo>
                    <a:pt x="7982" y="5645"/>
                    <a:pt x="8272" y="4638"/>
                    <a:pt x="8876" y="4638"/>
                  </a:cubicBezTo>
                  <a:close/>
                  <a:moveTo>
                    <a:pt x="9977" y="0"/>
                  </a:moveTo>
                  <a:cubicBezTo>
                    <a:pt x="9715" y="0"/>
                    <a:pt x="9450" y="7"/>
                    <a:pt x="9195" y="25"/>
                  </a:cubicBezTo>
                  <a:cubicBezTo>
                    <a:pt x="8531" y="74"/>
                    <a:pt x="7936" y="197"/>
                    <a:pt x="7660" y="473"/>
                  </a:cubicBezTo>
                  <a:cubicBezTo>
                    <a:pt x="7597" y="540"/>
                    <a:pt x="7501" y="639"/>
                    <a:pt x="7384" y="765"/>
                  </a:cubicBezTo>
                  <a:cubicBezTo>
                    <a:pt x="6262" y="1961"/>
                    <a:pt x="2994" y="5654"/>
                    <a:pt x="1655" y="7681"/>
                  </a:cubicBezTo>
                  <a:cubicBezTo>
                    <a:pt x="1087" y="8541"/>
                    <a:pt x="659" y="9309"/>
                    <a:pt x="403" y="10006"/>
                  </a:cubicBezTo>
                  <a:cubicBezTo>
                    <a:pt x="346" y="10158"/>
                    <a:pt x="296" y="10308"/>
                    <a:pt x="256" y="10454"/>
                  </a:cubicBezTo>
                  <a:cubicBezTo>
                    <a:pt x="1" y="11377"/>
                    <a:pt x="84" y="12182"/>
                    <a:pt x="575" y="12925"/>
                  </a:cubicBezTo>
                  <a:cubicBezTo>
                    <a:pt x="1042" y="13638"/>
                    <a:pt x="2078" y="13804"/>
                    <a:pt x="3131" y="13804"/>
                  </a:cubicBezTo>
                  <a:cubicBezTo>
                    <a:pt x="3583" y="13804"/>
                    <a:pt x="4039" y="13773"/>
                    <a:pt x="4455" y="13743"/>
                  </a:cubicBezTo>
                  <a:cubicBezTo>
                    <a:pt x="4869" y="13713"/>
                    <a:pt x="5243" y="13682"/>
                    <a:pt x="5533" y="13682"/>
                  </a:cubicBezTo>
                  <a:cubicBezTo>
                    <a:pt x="5608" y="13682"/>
                    <a:pt x="5678" y="13684"/>
                    <a:pt x="5741" y="13689"/>
                  </a:cubicBezTo>
                  <a:cubicBezTo>
                    <a:pt x="5870" y="13698"/>
                    <a:pt x="6000" y="13701"/>
                    <a:pt x="6130" y="13701"/>
                  </a:cubicBezTo>
                  <a:cubicBezTo>
                    <a:pt x="6193" y="13701"/>
                    <a:pt x="6256" y="13701"/>
                    <a:pt x="6319" y="13699"/>
                  </a:cubicBezTo>
                  <a:cubicBezTo>
                    <a:pt x="6324" y="13699"/>
                    <a:pt x="6330" y="13699"/>
                    <a:pt x="6336" y="13699"/>
                  </a:cubicBezTo>
                  <a:cubicBezTo>
                    <a:pt x="7076" y="13699"/>
                    <a:pt x="7762" y="13703"/>
                    <a:pt x="7985" y="14526"/>
                  </a:cubicBezTo>
                  <a:cubicBezTo>
                    <a:pt x="8016" y="14630"/>
                    <a:pt x="8036" y="14749"/>
                    <a:pt x="8048" y="14882"/>
                  </a:cubicBezTo>
                  <a:cubicBezTo>
                    <a:pt x="8062" y="15004"/>
                    <a:pt x="8065" y="15141"/>
                    <a:pt x="8062" y="15291"/>
                  </a:cubicBezTo>
                  <a:cubicBezTo>
                    <a:pt x="8042" y="16300"/>
                    <a:pt x="7976" y="17304"/>
                    <a:pt x="8072" y="18064"/>
                  </a:cubicBezTo>
                  <a:cubicBezTo>
                    <a:pt x="8102" y="18310"/>
                    <a:pt x="8148" y="18532"/>
                    <a:pt x="8218" y="18719"/>
                  </a:cubicBezTo>
                  <a:cubicBezTo>
                    <a:pt x="8344" y="19054"/>
                    <a:pt x="8543" y="19286"/>
                    <a:pt x="8862" y="19373"/>
                  </a:cubicBezTo>
                  <a:cubicBezTo>
                    <a:pt x="9309" y="19494"/>
                    <a:pt x="10024" y="19571"/>
                    <a:pt x="10766" y="19571"/>
                  </a:cubicBezTo>
                  <a:cubicBezTo>
                    <a:pt x="11750" y="19571"/>
                    <a:pt x="12782" y="19437"/>
                    <a:pt x="13307" y="19094"/>
                  </a:cubicBezTo>
                  <a:cubicBezTo>
                    <a:pt x="14231" y="18492"/>
                    <a:pt x="13187" y="13606"/>
                    <a:pt x="13948" y="13327"/>
                  </a:cubicBezTo>
                  <a:cubicBezTo>
                    <a:pt x="14106" y="13271"/>
                    <a:pt x="14285" y="13254"/>
                    <a:pt x="14473" y="13254"/>
                  </a:cubicBezTo>
                  <a:cubicBezTo>
                    <a:pt x="14605" y="13254"/>
                    <a:pt x="14742" y="13262"/>
                    <a:pt x="14878" y="13271"/>
                  </a:cubicBezTo>
                  <a:cubicBezTo>
                    <a:pt x="15015" y="13279"/>
                    <a:pt x="15151" y="13287"/>
                    <a:pt x="15281" y="13287"/>
                  </a:cubicBezTo>
                  <a:cubicBezTo>
                    <a:pt x="15728" y="13287"/>
                    <a:pt x="16109" y="13188"/>
                    <a:pt x="16230" y="12646"/>
                  </a:cubicBezTo>
                  <a:cubicBezTo>
                    <a:pt x="16239" y="12600"/>
                    <a:pt x="16250" y="12553"/>
                    <a:pt x="16259" y="12501"/>
                  </a:cubicBezTo>
                  <a:cubicBezTo>
                    <a:pt x="16316" y="12194"/>
                    <a:pt x="16363" y="11803"/>
                    <a:pt x="16389" y="11394"/>
                  </a:cubicBezTo>
                  <a:cubicBezTo>
                    <a:pt x="16459" y="10275"/>
                    <a:pt x="16393" y="8996"/>
                    <a:pt x="16070" y="8760"/>
                  </a:cubicBezTo>
                  <a:cubicBezTo>
                    <a:pt x="15486" y="8335"/>
                    <a:pt x="14486" y="8664"/>
                    <a:pt x="13991" y="8315"/>
                  </a:cubicBezTo>
                  <a:cubicBezTo>
                    <a:pt x="13978" y="8305"/>
                    <a:pt x="13961" y="8295"/>
                    <a:pt x="13948" y="8282"/>
                  </a:cubicBezTo>
                  <a:cubicBezTo>
                    <a:pt x="13948" y="8282"/>
                    <a:pt x="13828" y="8162"/>
                    <a:pt x="13748" y="7561"/>
                  </a:cubicBezTo>
                  <a:cubicBezTo>
                    <a:pt x="13665" y="6960"/>
                    <a:pt x="14191" y="1636"/>
                    <a:pt x="13748" y="795"/>
                  </a:cubicBezTo>
                  <a:cubicBezTo>
                    <a:pt x="13593" y="500"/>
                    <a:pt x="13417" y="327"/>
                    <a:pt x="13214" y="227"/>
                  </a:cubicBezTo>
                  <a:cubicBezTo>
                    <a:pt x="12848" y="41"/>
                    <a:pt x="12397" y="101"/>
                    <a:pt x="11825" y="74"/>
                  </a:cubicBezTo>
                  <a:cubicBezTo>
                    <a:pt x="11723" y="71"/>
                    <a:pt x="11593" y="61"/>
                    <a:pt x="11447" y="54"/>
                  </a:cubicBezTo>
                  <a:cubicBezTo>
                    <a:pt x="11048" y="29"/>
                    <a:pt x="10519" y="0"/>
                    <a:pt x="9977" y="0"/>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3" name="Google Shape;485;p22">
              <a:extLst>
                <a:ext uri="{FF2B5EF4-FFF2-40B4-BE49-F238E27FC236}">
                  <a16:creationId xmlns:a16="http://schemas.microsoft.com/office/drawing/2014/main" id="{A63E675C-F707-477A-8B5E-59DAE3E34B84}"/>
                </a:ext>
              </a:extLst>
            </p:cNvPr>
            <p:cNvSpPr/>
            <p:nvPr/>
          </p:nvSpPr>
          <p:spPr>
            <a:xfrm>
              <a:off x="2535129" y="2597210"/>
              <a:ext cx="184510" cy="607733"/>
            </a:xfrm>
            <a:custGeom>
              <a:avLst/>
              <a:gdLst/>
              <a:ahLst/>
              <a:cxnLst/>
              <a:rect l="l" t="t" r="r" b="b"/>
              <a:pathLst>
                <a:path w="2502" h="8241" extrusionOk="0">
                  <a:moveTo>
                    <a:pt x="1" y="13"/>
                  </a:moveTo>
                  <a:lnTo>
                    <a:pt x="1" y="13"/>
                  </a:lnTo>
                  <a:cubicBezTo>
                    <a:pt x="971" y="209"/>
                    <a:pt x="1615" y="568"/>
                    <a:pt x="1684" y="1641"/>
                  </a:cubicBezTo>
                  <a:cubicBezTo>
                    <a:pt x="1698" y="1840"/>
                    <a:pt x="1704" y="2066"/>
                    <a:pt x="1704" y="2312"/>
                  </a:cubicBezTo>
                  <a:cubicBezTo>
                    <a:pt x="1704" y="3893"/>
                    <a:pt x="1456" y="6248"/>
                    <a:pt x="1333" y="7085"/>
                  </a:cubicBezTo>
                  <a:cubicBezTo>
                    <a:pt x="1313" y="7201"/>
                    <a:pt x="1306" y="7304"/>
                    <a:pt x="1306" y="7397"/>
                  </a:cubicBezTo>
                  <a:cubicBezTo>
                    <a:pt x="1306" y="8081"/>
                    <a:pt x="1758" y="8187"/>
                    <a:pt x="2502" y="8241"/>
                  </a:cubicBezTo>
                  <a:cubicBezTo>
                    <a:pt x="2502" y="8241"/>
                    <a:pt x="2382" y="8121"/>
                    <a:pt x="2302" y="7520"/>
                  </a:cubicBezTo>
                  <a:cubicBezTo>
                    <a:pt x="2296" y="7477"/>
                    <a:pt x="2293" y="7407"/>
                    <a:pt x="2293" y="7314"/>
                  </a:cubicBezTo>
                  <a:cubicBezTo>
                    <a:pt x="2293" y="6533"/>
                    <a:pt x="2482" y="4198"/>
                    <a:pt x="2482" y="2511"/>
                  </a:cubicBezTo>
                  <a:cubicBezTo>
                    <a:pt x="2482" y="1681"/>
                    <a:pt x="2435" y="1010"/>
                    <a:pt x="2302" y="754"/>
                  </a:cubicBezTo>
                  <a:cubicBezTo>
                    <a:pt x="2147" y="459"/>
                    <a:pt x="1971" y="286"/>
                    <a:pt x="1768" y="186"/>
                  </a:cubicBezTo>
                  <a:cubicBezTo>
                    <a:pt x="1402" y="0"/>
                    <a:pt x="951" y="60"/>
                    <a:pt x="379" y="33"/>
                  </a:cubicBezTo>
                  <a:cubicBezTo>
                    <a:pt x="277" y="30"/>
                    <a:pt x="147" y="20"/>
                    <a:pt x="1" y="13"/>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4" name="Google Shape;486;p22">
              <a:extLst>
                <a:ext uri="{FF2B5EF4-FFF2-40B4-BE49-F238E27FC236}">
                  <a16:creationId xmlns:a16="http://schemas.microsoft.com/office/drawing/2014/main" id="{7036B6DF-AE4A-443E-B1AC-4D54AFAED1D9}"/>
                </a:ext>
              </a:extLst>
            </p:cNvPr>
            <p:cNvSpPr/>
            <p:nvPr/>
          </p:nvSpPr>
          <p:spPr>
            <a:xfrm>
              <a:off x="1733370" y="3547337"/>
              <a:ext cx="546598" cy="118139"/>
            </a:xfrm>
            <a:custGeom>
              <a:avLst/>
              <a:gdLst/>
              <a:ahLst/>
              <a:cxnLst/>
              <a:rect l="l" t="t" r="r" b="b"/>
              <a:pathLst>
                <a:path w="7412" h="1602" extrusionOk="0">
                  <a:moveTo>
                    <a:pt x="2612" y="877"/>
                  </a:moveTo>
                  <a:lnTo>
                    <a:pt x="2556" y="877"/>
                  </a:lnTo>
                  <a:lnTo>
                    <a:pt x="2556" y="877"/>
                  </a:lnTo>
                  <a:lnTo>
                    <a:pt x="2612" y="877"/>
                  </a:lnTo>
                  <a:close/>
                  <a:moveTo>
                    <a:pt x="4429" y="778"/>
                  </a:moveTo>
                  <a:cubicBezTo>
                    <a:pt x="4256" y="791"/>
                    <a:pt x="4074" y="804"/>
                    <a:pt x="3881" y="818"/>
                  </a:cubicBezTo>
                  <a:cubicBezTo>
                    <a:pt x="3761" y="828"/>
                    <a:pt x="3635" y="834"/>
                    <a:pt x="3512" y="844"/>
                  </a:cubicBezTo>
                  <a:cubicBezTo>
                    <a:pt x="3635" y="834"/>
                    <a:pt x="3761" y="828"/>
                    <a:pt x="3881" y="818"/>
                  </a:cubicBezTo>
                  <a:cubicBezTo>
                    <a:pt x="4074" y="804"/>
                    <a:pt x="4256" y="791"/>
                    <a:pt x="4429" y="778"/>
                  </a:cubicBezTo>
                  <a:close/>
                  <a:moveTo>
                    <a:pt x="4482" y="774"/>
                  </a:moveTo>
                  <a:lnTo>
                    <a:pt x="4469" y="774"/>
                  </a:lnTo>
                  <a:lnTo>
                    <a:pt x="4482" y="774"/>
                  </a:lnTo>
                  <a:close/>
                  <a:moveTo>
                    <a:pt x="5306" y="771"/>
                  </a:moveTo>
                  <a:cubicBezTo>
                    <a:pt x="5415" y="774"/>
                    <a:pt x="5525" y="774"/>
                    <a:pt x="5635" y="774"/>
                  </a:cubicBezTo>
                  <a:lnTo>
                    <a:pt x="5745" y="774"/>
                  </a:lnTo>
                  <a:lnTo>
                    <a:pt x="5851" y="774"/>
                  </a:lnTo>
                  <a:cubicBezTo>
                    <a:pt x="6558" y="774"/>
                    <a:pt x="7199" y="811"/>
                    <a:pt x="7411" y="1601"/>
                  </a:cubicBezTo>
                  <a:cubicBezTo>
                    <a:pt x="7199" y="811"/>
                    <a:pt x="6558" y="774"/>
                    <a:pt x="5851" y="774"/>
                  </a:cubicBezTo>
                  <a:lnTo>
                    <a:pt x="5745" y="774"/>
                  </a:lnTo>
                  <a:lnTo>
                    <a:pt x="5635" y="774"/>
                  </a:lnTo>
                  <a:cubicBezTo>
                    <a:pt x="5525" y="774"/>
                    <a:pt x="5415" y="774"/>
                    <a:pt x="5306" y="771"/>
                  </a:cubicBezTo>
                  <a:close/>
                  <a:moveTo>
                    <a:pt x="5299" y="771"/>
                  </a:moveTo>
                  <a:lnTo>
                    <a:pt x="5302" y="771"/>
                  </a:lnTo>
                  <a:lnTo>
                    <a:pt x="5299" y="771"/>
                  </a:lnTo>
                  <a:close/>
                  <a:moveTo>
                    <a:pt x="5289" y="771"/>
                  </a:moveTo>
                  <a:lnTo>
                    <a:pt x="5296" y="771"/>
                  </a:lnTo>
                  <a:lnTo>
                    <a:pt x="5289" y="771"/>
                  </a:lnTo>
                  <a:close/>
                  <a:moveTo>
                    <a:pt x="5282" y="771"/>
                  </a:moveTo>
                  <a:lnTo>
                    <a:pt x="5289" y="771"/>
                  </a:lnTo>
                  <a:lnTo>
                    <a:pt x="5282" y="771"/>
                  </a:lnTo>
                  <a:close/>
                  <a:moveTo>
                    <a:pt x="5276" y="771"/>
                  </a:moveTo>
                  <a:lnTo>
                    <a:pt x="5282" y="771"/>
                  </a:lnTo>
                  <a:lnTo>
                    <a:pt x="5276" y="771"/>
                  </a:lnTo>
                  <a:close/>
                  <a:moveTo>
                    <a:pt x="5269" y="768"/>
                  </a:moveTo>
                  <a:lnTo>
                    <a:pt x="5273" y="768"/>
                  </a:lnTo>
                  <a:lnTo>
                    <a:pt x="5269" y="768"/>
                  </a:lnTo>
                  <a:close/>
                  <a:moveTo>
                    <a:pt x="5262" y="768"/>
                  </a:moveTo>
                  <a:lnTo>
                    <a:pt x="5266" y="768"/>
                  </a:lnTo>
                  <a:lnTo>
                    <a:pt x="5262" y="768"/>
                  </a:lnTo>
                  <a:close/>
                  <a:moveTo>
                    <a:pt x="5253" y="768"/>
                  </a:moveTo>
                  <a:lnTo>
                    <a:pt x="5259" y="768"/>
                  </a:lnTo>
                  <a:lnTo>
                    <a:pt x="5253" y="768"/>
                  </a:lnTo>
                  <a:close/>
                  <a:moveTo>
                    <a:pt x="5246" y="768"/>
                  </a:moveTo>
                  <a:lnTo>
                    <a:pt x="5250" y="768"/>
                  </a:lnTo>
                  <a:lnTo>
                    <a:pt x="5246" y="768"/>
                  </a:lnTo>
                  <a:close/>
                  <a:moveTo>
                    <a:pt x="5239" y="768"/>
                  </a:moveTo>
                  <a:lnTo>
                    <a:pt x="5242" y="768"/>
                  </a:lnTo>
                  <a:lnTo>
                    <a:pt x="5239" y="768"/>
                  </a:lnTo>
                  <a:close/>
                  <a:moveTo>
                    <a:pt x="5233" y="768"/>
                  </a:moveTo>
                  <a:lnTo>
                    <a:pt x="5236" y="768"/>
                  </a:lnTo>
                  <a:lnTo>
                    <a:pt x="5233" y="768"/>
                  </a:lnTo>
                  <a:close/>
                  <a:moveTo>
                    <a:pt x="5226" y="768"/>
                  </a:moveTo>
                  <a:lnTo>
                    <a:pt x="5226" y="768"/>
                  </a:lnTo>
                  <a:lnTo>
                    <a:pt x="5226" y="768"/>
                  </a:lnTo>
                  <a:close/>
                  <a:moveTo>
                    <a:pt x="5216" y="768"/>
                  </a:moveTo>
                  <a:lnTo>
                    <a:pt x="5219" y="768"/>
                  </a:lnTo>
                  <a:lnTo>
                    <a:pt x="5216" y="768"/>
                  </a:lnTo>
                  <a:close/>
                  <a:moveTo>
                    <a:pt x="5210" y="768"/>
                  </a:moveTo>
                  <a:lnTo>
                    <a:pt x="5213" y="768"/>
                  </a:lnTo>
                  <a:lnTo>
                    <a:pt x="5210" y="768"/>
                  </a:lnTo>
                  <a:close/>
                  <a:moveTo>
                    <a:pt x="5202" y="764"/>
                  </a:moveTo>
                  <a:lnTo>
                    <a:pt x="5206" y="764"/>
                  </a:lnTo>
                  <a:lnTo>
                    <a:pt x="5202" y="764"/>
                  </a:lnTo>
                  <a:close/>
                  <a:moveTo>
                    <a:pt x="5196" y="764"/>
                  </a:moveTo>
                  <a:lnTo>
                    <a:pt x="5199" y="764"/>
                  </a:lnTo>
                  <a:lnTo>
                    <a:pt x="5196" y="764"/>
                  </a:lnTo>
                  <a:close/>
                  <a:moveTo>
                    <a:pt x="5179" y="764"/>
                  </a:moveTo>
                  <a:lnTo>
                    <a:pt x="5193" y="764"/>
                  </a:lnTo>
                  <a:lnTo>
                    <a:pt x="5179" y="764"/>
                  </a:lnTo>
                  <a:close/>
                  <a:moveTo>
                    <a:pt x="5159" y="764"/>
                  </a:moveTo>
                  <a:lnTo>
                    <a:pt x="5167" y="764"/>
                  </a:lnTo>
                  <a:lnTo>
                    <a:pt x="5159" y="764"/>
                  </a:lnTo>
                  <a:close/>
                  <a:moveTo>
                    <a:pt x="4960" y="758"/>
                  </a:moveTo>
                  <a:cubicBezTo>
                    <a:pt x="5027" y="758"/>
                    <a:pt x="5090" y="758"/>
                    <a:pt x="5143" y="761"/>
                  </a:cubicBezTo>
                  <a:cubicBezTo>
                    <a:pt x="5090" y="758"/>
                    <a:pt x="5027" y="758"/>
                    <a:pt x="4960" y="758"/>
                  </a:cubicBezTo>
                  <a:close/>
                  <a:moveTo>
                    <a:pt x="4960" y="758"/>
                  </a:moveTo>
                  <a:lnTo>
                    <a:pt x="4947" y="758"/>
                  </a:lnTo>
                  <a:lnTo>
                    <a:pt x="4960" y="758"/>
                  </a:lnTo>
                  <a:lnTo>
                    <a:pt x="4960" y="758"/>
                  </a:lnTo>
                  <a:close/>
                  <a:moveTo>
                    <a:pt x="8" y="14"/>
                  </a:moveTo>
                  <a:cubicBezTo>
                    <a:pt x="470" y="701"/>
                    <a:pt x="1466" y="871"/>
                    <a:pt x="2486" y="877"/>
                  </a:cubicBezTo>
                  <a:cubicBezTo>
                    <a:pt x="1466" y="871"/>
                    <a:pt x="470" y="701"/>
                    <a:pt x="8" y="14"/>
                  </a:cubicBezTo>
                  <a:close/>
                  <a:moveTo>
                    <a:pt x="1" y="0"/>
                  </a:moveTo>
                  <a:cubicBezTo>
                    <a:pt x="5" y="4"/>
                    <a:pt x="5" y="11"/>
                    <a:pt x="8" y="14"/>
                  </a:cubicBezTo>
                  <a:cubicBezTo>
                    <a:pt x="5" y="11"/>
                    <a:pt x="5" y="4"/>
                    <a:pt x="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5" name="Google Shape;487;p22">
              <a:extLst>
                <a:ext uri="{FF2B5EF4-FFF2-40B4-BE49-F238E27FC236}">
                  <a16:creationId xmlns:a16="http://schemas.microsoft.com/office/drawing/2014/main" id="{612479A6-33EF-4C9D-83E5-3A5A926480D1}"/>
                </a:ext>
              </a:extLst>
            </p:cNvPr>
            <p:cNvSpPr/>
            <p:nvPr/>
          </p:nvSpPr>
          <p:spPr>
            <a:xfrm>
              <a:off x="1699595" y="3365114"/>
              <a:ext cx="609281" cy="300363"/>
            </a:xfrm>
            <a:custGeom>
              <a:avLst/>
              <a:gdLst/>
              <a:ahLst/>
              <a:cxnLst/>
              <a:rect l="l" t="t" r="r" b="b"/>
              <a:pathLst>
                <a:path w="8262" h="4073" extrusionOk="0">
                  <a:moveTo>
                    <a:pt x="140" y="0"/>
                  </a:moveTo>
                  <a:cubicBezTo>
                    <a:pt x="48" y="336"/>
                    <a:pt x="0" y="655"/>
                    <a:pt x="0" y="963"/>
                  </a:cubicBezTo>
                  <a:cubicBezTo>
                    <a:pt x="0" y="1498"/>
                    <a:pt x="147" y="1996"/>
                    <a:pt x="459" y="2471"/>
                  </a:cubicBezTo>
                  <a:cubicBezTo>
                    <a:pt x="463" y="2475"/>
                    <a:pt x="463" y="2482"/>
                    <a:pt x="466" y="2485"/>
                  </a:cubicBezTo>
                  <a:cubicBezTo>
                    <a:pt x="928" y="3172"/>
                    <a:pt x="1924" y="3342"/>
                    <a:pt x="2944" y="3348"/>
                  </a:cubicBezTo>
                  <a:lnTo>
                    <a:pt x="3070" y="3348"/>
                  </a:lnTo>
                  <a:cubicBezTo>
                    <a:pt x="3376" y="3348"/>
                    <a:pt x="3678" y="3332"/>
                    <a:pt x="3970" y="3315"/>
                  </a:cubicBezTo>
                  <a:cubicBezTo>
                    <a:pt x="4093" y="3305"/>
                    <a:pt x="4219" y="3299"/>
                    <a:pt x="4339" y="3289"/>
                  </a:cubicBezTo>
                  <a:cubicBezTo>
                    <a:pt x="4532" y="3275"/>
                    <a:pt x="4714" y="3262"/>
                    <a:pt x="4887" y="3249"/>
                  </a:cubicBezTo>
                  <a:cubicBezTo>
                    <a:pt x="4900" y="3249"/>
                    <a:pt x="4914" y="3249"/>
                    <a:pt x="4927" y="3245"/>
                  </a:cubicBezTo>
                  <a:lnTo>
                    <a:pt x="4940" y="3245"/>
                  </a:lnTo>
                  <a:cubicBezTo>
                    <a:pt x="5113" y="3235"/>
                    <a:pt x="5269" y="3229"/>
                    <a:pt x="5405" y="3229"/>
                  </a:cubicBezTo>
                  <a:lnTo>
                    <a:pt x="5418" y="3229"/>
                  </a:lnTo>
                  <a:cubicBezTo>
                    <a:pt x="5485" y="3229"/>
                    <a:pt x="5548" y="3229"/>
                    <a:pt x="5601" y="3232"/>
                  </a:cubicBezTo>
                  <a:cubicBezTo>
                    <a:pt x="5608" y="3232"/>
                    <a:pt x="5614" y="3232"/>
                    <a:pt x="5617" y="3235"/>
                  </a:cubicBezTo>
                  <a:lnTo>
                    <a:pt x="5664" y="3235"/>
                  </a:lnTo>
                  <a:cubicBezTo>
                    <a:pt x="5664" y="3235"/>
                    <a:pt x="5668" y="3235"/>
                    <a:pt x="5668" y="3239"/>
                  </a:cubicBezTo>
                  <a:lnTo>
                    <a:pt x="5731" y="3239"/>
                  </a:lnTo>
                  <a:cubicBezTo>
                    <a:pt x="5731" y="3242"/>
                    <a:pt x="5734" y="3242"/>
                    <a:pt x="5734" y="3242"/>
                  </a:cubicBezTo>
                  <a:lnTo>
                    <a:pt x="5764" y="3242"/>
                  </a:lnTo>
                  <a:cubicBezTo>
                    <a:pt x="5873" y="3245"/>
                    <a:pt x="5983" y="3245"/>
                    <a:pt x="6093" y="3245"/>
                  </a:cubicBezTo>
                  <a:lnTo>
                    <a:pt x="6309" y="3245"/>
                  </a:lnTo>
                  <a:cubicBezTo>
                    <a:pt x="7016" y="3245"/>
                    <a:pt x="7657" y="3282"/>
                    <a:pt x="7869" y="4072"/>
                  </a:cubicBezTo>
                  <a:cubicBezTo>
                    <a:pt x="7880" y="4049"/>
                    <a:pt x="7886" y="4026"/>
                    <a:pt x="7897" y="4003"/>
                  </a:cubicBezTo>
                  <a:cubicBezTo>
                    <a:pt x="8066" y="3538"/>
                    <a:pt x="8262" y="3226"/>
                    <a:pt x="8262" y="2956"/>
                  </a:cubicBezTo>
                  <a:cubicBezTo>
                    <a:pt x="8262" y="2747"/>
                    <a:pt x="8145" y="2568"/>
                    <a:pt x="7813" y="2362"/>
                  </a:cubicBezTo>
                  <a:cubicBezTo>
                    <a:pt x="7049" y="1890"/>
                    <a:pt x="2280" y="2189"/>
                    <a:pt x="1286" y="1714"/>
                  </a:cubicBezTo>
                  <a:cubicBezTo>
                    <a:pt x="419" y="1302"/>
                    <a:pt x="413" y="365"/>
                    <a:pt x="14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6" name="Google Shape;488;p22">
              <a:extLst>
                <a:ext uri="{FF2B5EF4-FFF2-40B4-BE49-F238E27FC236}">
                  <a16:creationId xmlns:a16="http://schemas.microsoft.com/office/drawing/2014/main" id="{54E8A3CF-7F38-4E09-AD51-B71C2BEBA798}"/>
                </a:ext>
              </a:extLst>
            </p:cNvPr>
            <p:cNvSpPr/>
            <p:nvPr/>
          </p:nvSpPr>
          <p:spPr>
            <a:xfrm>
              <a:off x="2344571" y="3526762"/>
              <a:ext cx="543353" cy="510537"/>
            </a:xfrm>
            <a:custGeom>
              <a:avLst/>
              <a:gdLst/>
              <a:ahLst/>
              <a:cxnLst/>
              <a:rect l="l" t="t" r="r" b="b"/>
              <a:pathLst>
                <a:path w="7368" h="6923" extrusionOk="0">
                  <a:moveTo>
                    <a:pt x="1904" y="6922"/>
                  </a:moveTo>
                  <a:lnTo>
                    <a:pt x="1904" y="6922"/>
                  </a:lnTo>
                  <a:lnTo>
                    <a:pt x="1904" y="6922"/>
                  </a:lnTo>
                  <a:lnTo>
                    <a:pt x="1904" y="6922"/>
                  </a:lnTo>
                  <a:close/>
                  <a:moveTo>
                    <a:pt x="37" y="6737"/>
                  </a:moveTo>
                  <a:cubicBezTo>
                    <a:pt x="486" y="6853"/>
                    <a:pt x="1179" y="6922"/>
                    <a:pt x="1901" y="6922"/>
                  </a:cubicBezTo>
                  <a:cubicBezTo>
                    <a:pt x="1179" y="6922"/>
                    <a:pt x="486" y="6853"/>
                    <a:pt x="37" y="6737"/>
                  </a:cubicBezTo>
                  <a:close/>
                  <a:moveTo>
                    <a:pt x="0" y="6727"/>
                  </a:moveTo>
                  <a:cubicBezTo>
                    <a:pt x="14" y="6730"/>
                    <a:pt x="23" y="6733"/>
                    <a:pt x="37" y="6737"/>
                  </a:cubicBezTo>
                  <a:cubicBezTo>
                    <a:pt x="23" y="6733"/>
                    <a:pt x="14" y="6730"/>
                    <a:pt x="0" y="6727"/>
                  </a:cubicBezTo>
                  <a:close/>
                  <a:moveTo>
                    <a:pt x="4445" y="6448"/>
                  </a:moveTo>
                  <a:cubicBezTo>
                    <a:pt x="4441" y="6451"/>
                    <a:pt x="4438" y="6454"/>
                    <a:pt x="4432" y="6458"/>
                  </a:cubicBezTo>
                  <a:cubicBezTo>
                    <a:pt x="4438" y="6454"/>
                    <a:pt x="4441" y="6451"/>
                    <a:pt x="4445" y="6448"/>
                  </a:cubicBezTo>
                  <a:close/>
                  <a:moveTo>
                    <a:pt x="6421" y="641"/>
                  </a:moveTo>
                  <a:lnTo>
                    <a:pt x="6421" y="641"/>
                  </a:lnTo>
                  <a:lnTo>
                    <a:pt x="6421" y="641"/>
                  </a:lnTo>
                  <a:lnTo>
                    <a:pt x="6421" y="641"/>
                  </a:lnTo>
                  <a:close/>
                  <a:moveTo>
                    <a:pt x="6089" y="629"/>
                  </a:moveTo>
                  <a:cubicBezTo>
                    <a:pt x="6198" y="635"/>
                    <a:pt x="6312" y="641"/>
                    <a:pt x="6418" y="641"/>
                  </a:cubicBezTo>
                  <a:cubicBezTo>
                    <a:pt x="6312" y="641"/>
                    <a:pt x="6198" y="635"/>
                    <a:pt x="6089" y="629"/>
                  </a:cubicBezTo>
                  <a:close/>
                  <a:moveTo>
                    <a:pt x="6079" y="629"/>
                  </a:moveTo>
                  <a:lnTo>
                    <a:pt x="6082" y="629"/>
                  </a:lnTo>
                  <a:lnTo>
                    <a:pt x="6079" y="629"/>
                  </a:lnTo>
                  <a:close/>
                  <a:moveTo>
                    <a:pt x="6049" y="629"/>
                  </a:moveTo>
                  <a:lnTo>
                    <a:pt x="6049" y="629"/>
                  </a:lnTo>
                  <a:lnTo>
                    <a:pt x="6049" y="629"/>
                  </a:lnTo>
                  <a:close/>
                  <a:moveTo>
                    <a:pt x="6016" y="625"/>
                  </a:moveTo>
                  <a:lnTo>
                    <a:pt x="6039" y="625"/>
                  </a:lnTo>
                  <a:lnTo>
                    <a:pt x="6016" y="625"/>
                  </a:lnTo>
                  <a:close/>
                  <a:moveTo>
                    <a:pt x="5611" y="609"/>
                  </a:moveTo>
                  <a:cubicBezTo>
                    <a:pt x="5740" y="609"/>
                    <a:pt x="5873" y="615"/>
                    <a:pt x="6002" y="625"/>
                  </a:cubicBezTo>
                  <a:cubicBezTo>
                    <a:pt x="5873" y="615"/>
                    <a:pt x="5740" y="609"/>
                    <a:pt x="5611" y="609"/>
                  </a:cubicBezTo>
                  <a:close/>
                  <a:moveTo>
                    <a:pt x="5611" y="609"/>
                  </a:moveTo>
                  <a:lnTo>
                    <a:pt x="5611" y="609"/>
                  </a:lnTo>
                  <a:lnTo>
                    <a:pt x="5611" y="609"/>
                  </a:lnTo>
                  <a:lnTo>
                    <a:pt x="5611" y="609"/>
                  </a:lnTo>
                  <a:close/>
                  <a:moveTo>
                    <a:pt x="7362" y="27"/>
                  </a:moveTo>
                  <a:lnTo>
                    <a:pt x="7362" y="31"/>
                  </a:lnTo>
                  <a:lnTo>
                    <a:pt x="7362" y="27"/>
                  </a:lnTo>
                  <a:close/>
                  <a:moveTo>
                    <a:pt x="7365" y="14"/>
                  </a:moveTo>
                  <a:lnTo>
                    <a:pt x="7365" y="20"/>
                  </a:lnTo>
                  <a:lnTo>
                    <a:pt x="7365" y="14"/>
                  </a:lnTo>
                  <a:close/>
                  <a:moveTo>
                    <a:pt x="7365" y="7"/>
                  </a:moveTo>
                  <a:lnTo>
                    <a:pt x="7365" y="14"/>
                  </a:lnTo>
                  <a:lnTo>
                    <a:pt x="7365" y="7"/>
                  </a:lnTo>
                  <a:close/>
                  <a:moveTo>
                    <a:pt x="7368" y="0"/>
                  </a:moveTo>
                  <a:cubicBezTo>
                    <a:pt x="7368" y="4"/>
                    <a:pt x="7368" y="4"/>
                    <a:pt x="7365" y="7"/>
                  </a:cubicBezTo>
                  <a:cubicBezTo>
                    <a:pt x="7368" y="4"/>
                    <a:pt x="7368" y="4"/>
                    <a:pt x="73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7" name="Google Shape;489;p22">
              <a:extLst>
                <a:ext uri="{FF2B5EF4-FFF2-40B4-BE49-F238E27FC236}">
                  <a16:creationId xmlns:a16="http://schemas.microsoft.com/office/drawing/2014/main" id="{CF02FF27-D261-4E61-BEAA-3505B049D19E}"/>
                </a:ext>
              </a:extLst>
            </p:cNvPr>
            <p:cNvSpPr/>
            <p:nvPr/>
          </p:nvSpPr>
          <p:spPr>
            <a:xfrm>
              <a:off x="2297079" y="3488562"/>
              <a:ext cx="593057" cy="548737"/>
            </a:xfrm>
            <a:custGeom>
              <a:avLst/>
              <a:gdLst/>
              <a:ahLst/>
              <a:cxnLst/>
              <a:rect l="l" t="t" r="r" b="b"/>
              <a:pathLst>
                <a:path w="8042" h="7441" extrusionOk="0">
                  <a:moveTo>
                    <a:pt x="4877" y="0"/>
                  </a:moveTo>
                  <a:cubicBezTo>
                    <a:pt x="4581" y="0"/>
                    <a:pt x="4401" y="133"/>
                    <a:pt x="4328" y="615"/>
                  </a:cubicBezTo>
                  <a:cubicBezTo>
                    <a:pt x="4169" y="1631"/>
                    <a:pt x="4129" y="3494"/>
                    <a:pt x="4026" y="4664"/>
                  </a:cubicBezTo>
                  <a:cubicBezTo>
                    <a:pt x="4016" y="4777"/>
                    <a:pt x="4009" y="4880"/>
                    <a:pt x="4009" y="4973"/>
                  </a:cubicBezTo>
                  <a:cubicBezTo>
                    <a:pt x="4009" y="5372"/>
                    <a:pt x="4079" y="5651"/>
                    <a:pt x="4079" y="5866"/>
                  </a:cubicBezTo>
                  <a:cubicBezTo>
                    <a:pt x="4079" y="6149"/>
                    <a:pt x="3963" y="6324"/>
                    <a:pt x="3428" y="6528"/>
                  </a:cubicBezTo>
                  <a:cubicBezTo>
                    <a:pt x="2867" y="6740"/>
                    <a:pt x="2505" y="6819"/>
                    <a:pt x="2090" y="6819"/>
                  </a:cubicBezTo>
                  <a:cubicBezTo>
                    <a:pt x="1728" y="6819"/>
                    <a:pt x="1322" y="6760"/>
                    <a:pt x="707" y="6677"/>
                  </a:cubicBezTo>
                  <a:cubicBezTo>
                    <a:pt x="436" y="6640"/>
                    <a:pt x="203" y="6617"/>
                    <a:pt x="0" y="6591"/>
                  </a:cubicBezTo>
                  <a:lnTo>
                    <a:pt x="0" y="6591"/>
                  </a:lnTo>
                  <a:cubicBezTo>
                    <a:pt x="126" y="6926"/>
                    <a:pt x="325" y="7158"/>
                    <a:pt x="644" y="7245"/>
                  </a:cubicBezTo>
                  <a:cubicBezTo>
                    <a:pt x="658" y="7248"/>
                    <a:pt x="667" y="7251"/>
                    <a:pt x="681" y="7255"/>
                  </a:cubicBezTo>
                  <a:cubicBezTo>
                    <a:pt x="1130" y="7371"/>
                    <a:pt x="1823" y="7440"/>
                    <a:pt x="2545" y="7440"/>
                  </a:cubicBezTo>
                  <a:lnTo>
                    <a:pt x="2548" y="7440"/>
                  </a:lnTo>
                  <a:cubicBezTo>
                    <a:pt x="3525" y="7440"/>
                    <a:pt x="4547" y="7311"/>
                    <a:pt x="5076" y="6976"/>
                  </a:cubicBezTo>
                  <a:cubicBezTo>
                    <a:pt x="5082" y="6972"/>
                    <a:pt x="5085" y="6969"/>
                    <a:pt x="5089" y="6966"/>
                  </a:cubicBezTo>
                  <a:cubicBezTo>
                    <a:pt x="5418" y="6750"/>
                    <a:pt x="5498" y="5989"/>
                    <a:pt x="5498" y="5085"/>
                  </a:cubicBezTo>
                  <a:cubicBezTo>
                    <a:pt x="5498" y="4256"/>
                    <a:pt x="5431" y="3309"/>
                    <a:pt x="5431" y="2554"/>
                  </a:cubicBezTo>
                  <a:cubicBezTo>
                    <a:pt x="5431" y="1831"/>
                    <a:pt x="5490" y="1289"/>
                    <a:pt x="5730" y="1199"/>
                  </a:cubicBezTo>
                  <a:cubicBezTo>
                    <a:pt x="5889" y="1143"/>
                    <a:pt x="6065" y="1127"/>
                    <a:pt x="6255" y="1127"/>
                  </a:cubicBezTo>
                  <a:cubicBezTo>
                    <a:pt x="6384" y="1127"/>
                    <a:pt x="6517" y="1133"/>
                    <a:pt x="6646" y="1143"/>
                  </a:cubicBezTo>
                  <a:lnTo>
                    <a:pt x="6683" y="1143"/>
                  </a:lnTo>
                  <a:cubicBezTo>
                    <a:pt x="6686" y="1143"/>
                    <a:pt x="6690" y="1143"/>
                    <a:pt x="6693" y="1147"/>
                  </a:cubicBezTo>
                  <a:lnTo>
                    <a:pt x="6733" y="1147"/>
                  </a:lnTo>
                  <a:cubicBezTo>
                    <a:pt x="6842" y="1153"/>
                    <a:pt x="6956" y="1159"/>
                    <a:pt x="7062" y="1159"/>
                  </a:cubicBezTo>
                  <a:lnTo>
                    <a:pt x="7065" y="1159"/>
                  </a:lnTo>
                  <a:cubicBezTo>
                    <a:pt x="7503" y="1159"/>
                    <a:pt x="7879" y="1063"/>
                    <a:pt x="8006" y="549"/>
                  </a:cubicBezTo>
                  <a:lnTo>
                    <a:pt x="8006" y="545"/>
                  </a:lnTo>
                  <a:cubicBezTo>
                    <a:pt x="8006" y="542"/>
                    <a:pt x="8006" y="542"/>
                    <a:pt x="8009" y="538"/>
                  </a:cubicBezTo>
                  <a:lnTo>
                    <a:pt x="8009" y="532"/>
                  </a:lnTo>
                  <a:lnTo>
                    <a:pt x="8009" y="525"/>
                  </a:lnTo>
                  <a:cubicBezTo>
                    <a:pt x="8012" y="522"/>
                    <a:pt x="8012" y="522"/>
                    <a:pt x="8012" y="518"/>
                  </a:cubicBezTo>
                  <a:cubicBezTo>
                    <a:pt x="8021" y="472"/>
                    <a:pt x="8032" y="425"/>
                    <a:pt x="8041" y="373"/>
                  </a:cubicBezTo>
                  <a:lnTo>
                    <a:pt x="8021" y="373"/>
                  </a:lnTo>
                  <a:cubicBezTo>
                    <a:pt x="7530" y="373"/>
                    <a:pt x="6933" y="216"/>
                    <a:pt x="6304" y="190"/>
                  </a:cubicBezTo>
                  <a:cubicBezTo>
                    <a:pt x="5677" y="163"/>
                    <a:pt x="5205" y="0"/>
                    <a:pt x="4877"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8" name="Google Shape;490;p22">
              <a:extLst>
                <a:ext uri="{FF2B5EF4-FFF2-40B4-BE49-F238E27FC236}">
                  <a16:creationId xmlns:a16="http://schemas.microsoft.com/office/drawing/2014/main" id="{18E23082-AD80-481F-AC29-0024EA0739E7}"/>
                </a:ext>
              </a:extLst>
            </p:cNvPr>
            <p:cNvSpPr/>
            <p:nvPr/>
          </p:nvSpPr>
          <p:spPr>
            <a:xfrm>
              <a:off x="2146934" y="2907306"/>
              <a:ext cx="235173" cy="356188"/>
            </a:xfrm>
            <a:custGeom>
              <a:avLst/>
              <a:gdLst/>
              <a:ahLst/>
              <a:cxnLst/>
              <a:rect l="l" t="t" r="r" b="b"/>
              <a:pathLst>
                <a:path w="3189" h="4830" extrusionOk="0">
                  <a:moveTo>
                    <a:pt x="2611" y="0"/>
                  </a:moveTo>
                  <a:cubicBezTo>
                    <a:pt x="1973" y="0"/>
                    <a:pt x="963" y="488"/>
                    <a:pt x="462" y="1910"/>
                  </a:cubicBezTo>
                  <a:cubicBezTo>
                    <a:pt x="146" y="2803"/>
                    <a:pt x="0" y="3461"/>
                    <a:pt x="0" y="3923"/>
                  </a:cubicBezTo>
                  <a:cubicBezTo>
                    <a:pt x="0" y="4554"/>
                    <a:pt x="272" y="4819"/>
                    <a:pt x="761" y="4830"/>
                  </a:cubicBezTo>
                  <a:lnTo>
                    <a:pt x="777" y="4830"/>
                  </a:lnTo>
                  <a:cubicBezTo>
                    <a:pt x="1146" y="4830"/>
                    <a:pt x="1412" y="4667"/>
                    <a:pt x="1604" y="4465"/>
                  </a:cubicBezTo>
                  <a:cubicBezTo>
                    <a:pt x="1316" y="4441"/>
                    <a:pt x="1000" y="4301"/>
                    <a:pt x="1003" y="3800"/>
                  </a:cubicBezTo>
                  <a:cubicBezTo>
                    <a:pt x="1003" y="3581"/>
                    <a:pt x="1063" y="3298"/>
                    <a:pt x="1206" y="2926"/>
                  </a:cubicBezTo>
                  <a:cubicBezTo>
                    <a:pt x="1800" y="1399"/>
                    <a:pt x="2090" y="392"/>
                    <a:pt x="2694" y="392"/>
                  </a:cubicBezTo>
                  <a:cubicBezTo>
                    <a:pt x="2833" y="392"/>
                    <a:pt x="2953" y="605"/>
                    <a:pt x="3039" y="933"/>
                  </a:cubicBezTo>
                  <a:cubicBezTo>
                    <a:pt x="3053" y="977"/>
                    <a:pt x="3062" y="1020"/>
                    <a:pt x="3073" y="1066"/>
                  </a:cubicBezTo>
                  <a:cubicBezTo>
                    <a:pt x="3149" y="827"/>
                    <a:pt x="3189" y="614"/>
                    <a:pt x="3189" y="442"/>
                  </a:cubicBezTo>
                  <a:cubicBezTo>
                    <a:pt x="3189" y="389"/>
                    <a:pt x="3186" y="339"/>
                    <a:pt x="3175" y="292"/>
                  </a:cubicBezTo>
                  <a:cubicBezTo>
                    <a:pt x="3142" y="116"/>
                    <a:pt x="2920" y="0"/>
                    <a:pt x="261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39" name="Google Shape;491;p22">
              <a:extLst>
                <a:ext uri="{FF2B5EF4-FFF2-40B4-BE49-F238E27FC236}">
                  <a16:creationId xmlns:a16="http://schemas.microsoft.com/office/drawing/2014/main" id="{B5EB641F-698B-41F9-9D39-32C52E345A30}"/>
                </a:ext>
              </a:extLst>
            </p:cNvPr>
            <p:cNvSpPr/>
            <p:nvPr/>
          </p:nvSpPr>
          <p:spPr>
            <a:xfrm>
              <a:off x="1944651" y="2993661"/>
              <a:ext cx="167622" cy="273225"/>
            </a:xfrm>
            <a:custGeom>
              <a:avLst/>
              <a:gdLst/>
              <a:ahLst/>
              <a:cxnLst/>
              <a:rect l="l" t="t" r="r" b="b"/>
              <a:pathLst>
                <a:path w="2273" h="3705" extrusionOk="0">
                  <a:moveTo>
                    <a:pt x="1038" y="1"/>
                  </a:moveTo>
                  <a:cubicBezTo>
                    <a:pt x="557" y="1"/>
                    <a:pt x="72" y="596"/>
                    <a:pt x="46" y="1675"/>
                  </a:cubicBezTo>
                  <a:cubicBezTo>
                    <a:pt x="1" y="3550"/>
                    <a:pt x="695" y="3693"/>
                    <a:pt x="908" y="3693"/>
                  </a:cubicBezTo>
                  <a:cubicBezTo>
                    <a:pt x="947" y="3693"/>
                    <a:pt x="970" y="3688"/>
                    <a:pt x="970" y="3688"/>
                  </a:cubicBezTo>
                  <a:cubicBezTo>
                    <a:pt x="1019" y="3699"/>
                    <a:pt x="1067" y="3705"/>
                    <a:pt x="1113" y="3705"/>
                  </a:cubicBezTo>
                  <a:cubicBezTo>
                    <a:pt x="1902" y="3705"/>
                    <a:pt x="2273" y="2162"/>
                    <a:pt x="1856" y="832"/>
                  </a:cubicBezTo>
                  <a:cubicBezTo>
                    <a:pt x="1678" y="267"/>
                    <a:pt x="1359" y="1"/>
                    <a:pt x="1038"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0" name="Google Shape;492;p22">
              <a:extLst>
                <a:ext uri="{FF2B5EF4-FFF2-40B4-BE49-F238E27FC236}">
                  <a16:creationId xmlns:a16="http://schemas.microsoft.com/office/drawing/2014/main" id="{D933CD01-F0BC-477A-AE34-8E5D5E884703}"/>
                </a:ext>
              </a:extLst>
            </p:cNvPr>
            <p:cNvSpPr/>
            <p:nvPr/>
          </p:nvSpPr>
          <p:spPr>
            <a:xfrm>
              <a:off x="1962644" y="3182374"/>
              <a:ext cx="71385" cy="82373"/>
            </a:xfrm>
            <a:custGeom>
              <a:avLst/>
              <a:gdLst/>
              <a:ahLst/>
              <a:cxnLst/>
              <a:rect l="l" t="t" r="r" b="b"/>
              <a:pathLst>
                <a:path w="968" h="1117" extrusionOk="0">
                  <a:moveTo>
                    <a:pt x="486" y="0"/>
                  </a:moveTo>
                  <a:cubicBezTo>
                    <a:pt x="217" y="0"/>
                    <a:pt x="1" y="252"/>
                    <a:pt x="1" y="559"/>
                  </a:cubicBezTo>
                  <a:cubicBezTo>
                    <a:pt x="1" y="867"/>
                    <a:pt x="217" y="1117"/>
                    <a:pt x="486" y="1117"/>
                  </a:cubicBezTo>
                  <a:cubicBezTo>
                    <a:pt x="752" y="1117"/>
                    <a:pt x="968" y="867"/>
                    <a:pt x="968" y="559"/>
                  </a:cubicBezTo>
                  <a:cubicBezTo>
                    <a:pt x="968" y="252"/>
                    <a:pt x="752" y="0"/>
                    <a:pt x="4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1" name="Google Shape;493;p22">
              <a:extLst>
                <a:ext uri="{FF2B5EF4-FFF2-40B4-BE49-F238E27FC236}">
                  <a16:creationId xmlns:a16="http://schemas.microsoft.com/office/drawing/2014/main" id="{51FB128F-E43E-4990-9AD5-A69B40DBC7CE}"/>
                </a:ext>
              </a:extLst>
            </p:cNvPr>
            <p:cNvSpPr/>
            <p:nvPr/>
          </p:nvSpPr>
          <p:spPr>
            <a:xfrm>
              <a:off x="1997452" y="3007452"/>
              <a:ext cx="90190" cy="151472"/>
            </a:xfrm>
            <a:custGeom>
              <a:avLst/>
              <a:gdLst/>
              <a:ahLst/>
              <a:cxnLst/>
              <a:rect l="l" t="t" r="r" b="b"/>
              <a:pathLst>
                <a:path w="1223"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2" name="Google Shape;494;p22">
              <a:extLst>
                <a:ext uri="{FF2B5EF4-FFF2-40B4-BE49-F238E27FC236}">
                  <a16:creationId xmlns:a16="http://schemas.microsoft.com/office/drawing/2014/main" id="{B7F700EE-C290-4249-9D79-D2E86405138B}"/>
                </a:ext>
              </a:extLst>
            </p:cNvPr>
            <p:cNvSpPr/>
            <p:nvPr/>
          </p:nvSpPr>
          <p:spPr>
            <a:xfrm>
              <a:off x="2495823" y="2993661"/>
              <a:ext cx="167917" cy="273225"/>
            </a:xfrm>
            <a:custGeom>
              <a:avLst/>
              <a:gdLst/>
              <a:ahLst/>
              <a:cxnLst/>
              <a:rect l="l" t="t" r="r" b="b"/>
              <a:pathLst>
                <a:path w="2277" h="3705" extrusionOk="0">
                  <a:moveTo>
                    <a:pt x="1040" y="1"/>
                  </a:moveTo>
                  <a:cubicBezTo>
                    <a:pt x="558" y="1"/>
                    <a:pt x="71" y="596"/>
                    <a:pt x="45" y="1675"/>
                  </a:cubicBezTo>
                  <a:cubicBezTo>
                    <a:pt x="1" y="3550"/>
                    <a:pt x="697" y="3693"/>
                    <a:pt x="911" y="3693"/>
                  </a:cubicBezTo>
                  <a:cubicBezTo>
                    <a:pt x="949" y="3693"/>
                    <a:pt x="972" y="3688"/>
                    <a:pt x="972" y="3688"/>
                  </a:cubicBezTo>
                  <a:cubicBezTo>
                    <a:pt x="1022" y="3699"/>
                    <a:pt x="1070" y="3705"/>
                    <a:pt x="1116" y="3705"/>
                  </a:cubicBezTo>
                  <a:cubicBezTo>
                    <a:pt x="1905" y="3705"/>
                    <a:pt x="2277" y="2162"/>
                    <a:pt x="1859" y="832"/>
                  </a:cubicBezTo>
                  <a:cubicBezTo>
                    <a:pt x="1681" y="267"/>
                    <a:pt x="1361" y="1"/>
                    <a:pt x="1040"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3" name="Google Shape;495;p22">
              <a:extLst>
                <a:ext uri="{FF2B5EF4-FFF2-40B4-BE49-F238E27FC236}">
                  <a16:creationId xmlns:a16="http://schemas.microsoft.com/office/drawing/2014/main" id="{F70CF223-2A17-48FA-AAB5-C1A39AB836CC}"/>
                </a:ext>
              </a:extLst>
            </p:cNvPr>
            <p:cNvSpPr/>
            <p:nvPr/>
          </p:nvSpPr>
          <p:spPr>
            <a:xfrm>
              <a:off x="2514112" y="3182374"/>
              <a:ext cx="71311" cy="82373"/>
            </a:xfrm>
            <a:custGeom>
              <a:avLst/>
              <a:gdLst/>
              <a:ahLst/>
              <a:cxnLst/>
              <a:rect l="l" t="t" r="r" b="b"/>
              <a:pathLst>
                <a:path w="967" h="1117" extrusionOk="0">
                  <a:moveTo>
                    <a:pt x="485" y="0"/>
                  </a:moveTo>
                  <a:cubicBezTo>
                    <a:pt x="216" y="0"/>
                    <a:pt x="0" y="252"/>
                    <a:pt x="0" y="559"/>
                  </a:cubicBezTo>
                  <a:cubicBezTo>
                    <a:pt x="0" y="867"/>
                    <a:pt x="216" y="1117"/>
                    <a:pt x="485" y="1117"/>
                  </a:cubicBezTo>
                  <a:cubicBezTo>
                    <a:pt x="751" y="1117"/>
                    <a:pt x="967" y="867"/>
                    <a:pt x="967" y="559"/>
                  </a:cubicBezTo>
                  <a:cubicBezTo>
                    <a:pt x="967" y="252"/>
                    <a:pt x="751" y="0"/>
                    <a:pt x="48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4" name="Google Shape;496;p22">
              <a:extLst>
                <a:ext uri="{FF2B5EF4-FFF2-40B4-BE49-F238E27FC236}">
                  <a16:creationId xmlns:a16="http://schemas.microsoft.com/office/drawing/2014/main" id="{FC2EAE0C-6E69-4EB6-8626-7FDCB0D5EC4B}"/>
                </a:ext>
              </a:extLst>
            </p:cNvPr>
            <p:cNvSpPr/>
            <p:nvPr/>
          </p:nvSpPr>
          <p:spPr>
            <a:xfrm>
              <a:off x="2548846" y="3007452"/>
              <a:ext cx="90264" cy="151472"/>
            </a:xfrm>
            <a:custGeom>
              <a:avLst/>
              <a:gdLst/>
              <a:ahLst/>
              <a:cxnLst/>
              <a:rect l="l" t="t" r="r" b="b"/>
              <a:pathLst>
                <a:path w="1224"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5" name="Google Shape;497;p22">
              <a:extLst>
                <a:ext uri="{FF2B5EF4-FFF2-40B4-BE49-F238E27FC236}">
                  <a16:creationId xmlns:a16="http://schemas.microsoft.com/office/drawing/2014/main" id="{B870EDAE-D5FC-433F-9CC2-9265405C4CAD}"/>
                </a:ext>
              </a:extLst>
            </p:cNvPr>
            <p:cNvSpPr/>
            <p:nvPr/>
          </p:nvSpPr>
          <p:spPr>
            <a:xfrm>
              <a:off x="1868398" y="3289452"/>
              <a:ext cx="152652" cy="115632"/>
            </a:xfrm>
            <a:custGeom>
              <a:avLst/>
              <a:gdLst/>
              <a:ahLst/>
              <a:cxnLst/>
              <a:rect l="l" t="t" r="r" b="b"/>
              <a:pathLst>
                <a:path w="2070" h="1568" extrusionOk="0">
                  <a:moveTo>
                    <a:pt x="1037" y="0"/>
                  </a:moveTo>
                  <a:cubicBezTo>
                    <a:pt x="466" y="0"/>
                    <a:pt x="0" y="349"/>
                    <a:pt x="0" y="784"/>
                  </a:cubicBezTo>
                  <a:cubicBezTo>
                    <a:pt x="0" y="1216"/>
                    <a:pt x="466" y="1567"/>
                    <a:pt x="1037" y="1567"/>
                  </a:cubicBezTo>
                  <a:cubicBezTo>
                    <a:pt x="1608" y="1567"/>
                    <a:pt x="2070" y="1216"/>
                    <a:pt x="2070" y="784"/>
                  </a:cubicBezTo>
                  <a:cubicBezTo>
                    <a:pt x="2070" y="349"/>
                    <a:pt x="1608" y="0"/>
                    <a:pt x="1037"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6" name="Google Shape;498;p22">
              <a:extLst>
                <a:ext uri="{FF2B5EF4-FFF2-40B4-BE49-F238E27FC236}">
                  <a16:creationId xmlns:a16="http://schemas.microsoft.com/office/drawing/2014/main" id="{60BF42F1-E17E-4176-93DC-00E1E3D0B579}"/>
                </a:ext>
              </a:extLst>
            </p:cNvPr>
            <p:cNvSpPr/>
            <p:nvPr/>
          </p:nvSpPr>
          <p:spPr>
            <a:xfrm>
              <a:off x="2533433" y="3289452"/>
              <a:ext cx="152431" cy="115632"/>
            </a:xfrm>
            <a:custGeom>
              <a:avLst/>
              <a:gdLst/>
              <a:ahLst/>
              <a:cxnLst/>
              <a:rect l="l" t="t" r="r" b="b"/>
              <a:pathLst>
                <a:path w="2067" h="1568" extrusionOk="0">
                  <a:moveTo>
                    <a:pt x="1034" y="0"/>
                  </a:moveTo>
                  <a:cubicBezTo>
                    <a:pt x="462" y="0"/>
                    <a:pt x="1" y="349"/>
                    <a:pt x="1" y="784"/>
                  </a:cubicBezTo>
                  <a:cubicBezTo>
                    <a:pt x="1" y="1216"/>
                    <a:pt x="462" y="1567"/>
                    <a:pt x="1034" y="1567"/>
                  </a:cubicBezTo>
                  <a:cubicBezTo>
                    <a:pt x="1605" y="1567"/>
                    <a:pt x="2066" y="1216"/>
                    <a:pt x="2066" y="784"/>
                  </a:cubicBezTo>
                  <a:cubicBezTo>
                    <a:pt x="2066" y="349"/>
                    <a:pt x="1605" y="0"/>
                    <a:pt x="103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47" name="Google Shape;499;p22">
              <a:extLst>
                <a:ext uri="{FF2B5EF4-FFF2-40B4-BE49-F238E27FC236}">
                  <a16:creationId xmlns:a16="http://schemas.microsoft.com/office/drawing/2014/main" id="{8AE4344F-10F3-43FD-BE90-ED5B57E2BB36}"/>
                </a:ext>
              </a:extLst>
            </p:cNvPr>
            <p:cNvSpPr/>
            <p:nvPr/>
          </p:nvSpPr>
          <p:spPr>
            <a:xfrm>
              <a:off x="2226726" y="3307077"/>
              <a:ext cx="98081" cy="98007"/>
            </a:xfrm>
            <a:custGeom>
              <a:avLst/>
              <a:gdLst/>
              <a:ahLst/>
              <a:cxnLst/>
              <a:rect l="l" t="t" r="r" b="b"/>
              <a:pathLst>
                <a:path w="1330" h="1329" extrusionOk="0">
                  <a:moveTo>
                    <a:pt x="665" y="0"/>
                  </a:moveTo>
                  <a:cubicBezTo>
                    <a:pt x="300" y="0"/>
                    <a:pt x="1" y="299"/>
                    <a:pt x="1" y="664"/>
                  </a:cubicBezTo>
                  <a:cubicBezTo>
                    <a:pt x="1" y="1033"/>
                    <a:pt x="300" y="1328"/>
                    <a:pt x="665" y="1328"/>
                  </a:cubicBezTo>
                  <a:cubicBezTo>
                    <a:pt x="1034" y="1328"/>
                    <a:pt x="1330" y="1033"/>
                    <a:pt x="1330" y="664"/>
                  </a:cubicBezTo>
                  <a:cubicBezTo>
                    <a:pt x="1330" y="299"/>
                    <a:pt x="1034" y="0"/>
                    <a:pt x="665"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48" name="Google Shape;500;p22">
            <a:extLst>
              <a:ext uri="{FF2B5EF4-FFF2-40B4-BE49-F238E27FC236}">
                <a16:creationId xmlns:a16="http://schemas.microsoft.com/office/drawing/2014/main" id="{3A0C2259-88D0-4625-B3A0-D4761808BC90}"/>
              </a:ext>
            </a:extLst>
          </p:cNvPr>
          <p:cNvGrpSpPr/>
          <p:nvPr/>
        </p:nvGrpSpPr>
        <p:grpSpPr>
          <a:xfrm>
            <a:off x="3529209" y="3997187"/>
            <a:ext cx="663853" cy="908973"/>
            <a:chOff x="4836718" y="719374"/>
            <a:chExt cx="1180952" cy="1617007"/>
          </a:xfrm>
        </p:grpSpPr>
        <p:sp>
          <p:nvSpPr>
            <p:cNvPr id="49" name="Google Shape;501;p22">
              <a:extLst>
                <a:ext uri="{FF2B5EF4-FFF2-40B4-BE49-F238E27FC236}">
                  <a16:creationId xmlns:a16="http://schemas.microsoft.com/office/drawing/2014/main" id="{C730B118-4EF1-4761-9F06-562C34E1B27C}"/>
                </a:ext>
              </a:extLst>
            </p:cNvPr>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C0504D"/>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0" name="Google Shape;502;p22">
              <a:extLst>
                <a:ext uri="{FF2B5EF4-FFF2-40B4-BE49-F238E27FC236}">
                  <a16:creationId xmlns:a16="http://schemas.microsoft.com/office/drawing/2014/main" id="{4742CD47-ABC3-4BBF-9BAE-5BDBB0991814}"/>
                </a:ext>
              </a:extLst>
            </p:cNvPr>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1" name="Google Shape;503;p22">
              <a:extLst>
                <a:ext uri="{FF2B5EF4-FFF2-40B4-BE49-F238E27FC236}">
                  <a16:creationId xmlns:a16="http://schemas.microsoft.com/office/drawing/2014/main" id="{D97BD7B6-D810-4454-9F42-C2729B91DC16}"/>
                </a:ext>
              </a:extLst>
            </p:cNvPr>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2" name="Google Shape;504;p22">
              <a:extLst>
                <a:ext uri="{FF2B5EF4-FFF2-40B4-BE49-F238E27FC236}">
                  <a16:creationId xmlns:a16="http://schemas.microsoft.com/office/drawing/2014/main" id="{E62A62D7-1C6C-460D-9A58-05583D17BEAF}"/>
                </a:ext>
              </a:extLst>
            </p:cNvPr>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4" name="Google Shape;505;p22">
              <a:extLst>
                <a:ext uri="{FF2B5EF4-FFF2-40B4-BE49-F238E27FC236}">
                  <a16:creationId xmlns:a16="http://schemas.microsoft.com/office/drawing/2014/main" id="{34468C0F-1F3A-4327-8CAA-34ADEDED3777}"/>
                </a:ext>
              </a:extLst>
            </p:cNvPr>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5" name="Google Shape;506;p22">
              <a:extLst>
                <a:ext uri="{FF2B5EF4-FFF2-40B4-BE49-F238E27FC236}">
                  <a16:creationId xmlns:a16="http://schemas.microsoft.com/office/drawing/2014/main" id="{438FCAD5-3E35-4A4A-B6D2-EC3DF263D7A7}"/>
                </a:ext>
              </a:extLst>
            </p:cNvPr>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6" name="Google Shape;507;p22">
              <a:extLst>
                <a:ext uri="{FF2B5EF4-FFF2-40B4-BE49-F238E27FC236}">
                  <a16:creationId xmlns:a16="http://schemas.microsoft.com/office/drawing/2014/main" id="{3728B087-D3A0-4FD9-8C81-3B6358D38009}"/>
                </a:ext>
              </a:extLst>
            </p:cNvPr>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7" name="Google Shape;508;p22">
              <a:extLst>
                <a:ext uri="{FF2B5EF4-FFF2-40B4-BE49-F238E27FC236}">
                  <a16:creationId xmlns:a16="http://schemas.microsoft.com/office/drawing/2014/main" id="{80B0DB19-8600-4024-A822-062A2ED0CD05}"/>
                </a:ext>
              </a:extLst>
            </p:cNvPr>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8" name="Google Shape;509;p22">
              <a:extLst>
                <a:ext uri="{FF2B5EF4-FFF2-40B4-BE49-F238E27FC236}">
                  <a16:creationId xmlns:a16="http://schemas.microsoft.com/office/drawing/2014/main" id="{84445477-AAD0-42FE-BCDE-EE1547247197}"/>
                </a:ext>
              </a:extLst>
            </p:cNvPr>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59" name="Google Shape;510;p22">
              <a:extLst>
                <a:ext uri="{FF2B5EF4-FFF2-40B4-BE49-F238E27FC236}">
                  <a16:creationId xmlns:a16="http://schemas.microsoft.com/office/drawing/2014/main" id="{F7D8EC03-E1F8-4238-9F40-1C234D546F42}"/>
                </a:ext>
              </a:extLst>
            </p:cNvPr>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60" name="Google Shape;511;p22">
              <a:extLst>
                <a:ext uri="{FF2B5EF4-FFF2-40B4-BE49-F238E27FC236}">
                  <a16:creationId xmlns:a16="http://schemas.microsoft.com/office/drawing/2014/main" id="{C89235E9-FB72-4F68-8240-9CB42EBB01A3}"/>
                </a:ext>
              </a:extLst>
            </p:cNvPr>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61" name="Google Shape;512;p22">
              <a:extLst>
                <a:ext uri="{FF2B5EF4-FFF2-40B4-BE49-F238E27FC236}">
                  <a16:creationId xmlns:a16="http://schemas.microsoft.com/office/drawing/2014/main" id="{7776A35E-02BD-41D1-8E0D-52AF8C7A7D7C}"/>
                </a:ext>
              </a:extLst>
            </p:cNvPr>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62" name="Google Shape;513;p22">
              <a:extLst>
                <a:ext uri="{FF2B5EF4-FFF2-40B4-BE49-F238E27FC236}">
                  <a16:creationId xmlns:a16="http://schemas.microsoft.com/office/drawing/2014/main" id="{68BEBE29-8DE1-47C1-B1E0-C4B672679D04}"/>
                </a:ext>
              </a:extLst>
            </p:cNvPr>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63" name="Google Shape;514;p22">
              <a:extLst>
                <a:ext uri="{FF2B5EF4-FFF2-40B4-BE49-F238E27FC236}">
                  <a16:creationId xmlns:a16="http://schemas.microsoft.com/office/drawing/2014/main" id="{3FE1608A-6A5A-459B-8AC2-B92F91CF1F3E}"/>
                </a:ext>
              </a:extLst>
            </p:cNvPr>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64" name="Google Shape;515;p22">
              <a:extLst>
                <a:ext uri="{FF2B5EF4-FFF2-40B4-BE49-F238E27FC236}">
                  <a16:creationId xmlns:a16="http://schemas.microsoft.com/office/drawing/2014/main" id="{2A36FFF2-5682-4E11-84D9-9AA884AA4957}"/>
                </a:ext>
              </a:extLst>
            </p:cNvPr>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65" name="Google Shape;516;p22">
            <a:extLst>
              <a:ext uri="{FF2B5EF4-FFF2-40B4-BE49-F238E27FC236}">
                <a16:creationId xmlns:a16="http://schemas.microsoft.com/office/drawing/2014/main" id="{58A1F778-8B35-489C-AF3E-35BAB3F527AD}"/>
              </a:ext>
            </a:extLst>
          </p:cNvPr>
          <p:cNvGrpSpPr/>
          <p:nvPr/>
        </p:nvGrpSpPr>
        <p:grpSpPr>
          <a:xfrm>
            <a:off x="8267498" y="1673172"/>
            <a:ext cx="759429" cy="913387"/>
            <a:chOff x="3368409" y="1154615"/>
            <a:chExt cx="994364" cy="1195950"/>
          </a:xfrm>
        </p:grpSpPr>
        <p:sp>
          <p:nvSpPr>
            <p:cNvPr id="66" name="Google Shape;517;p22">
              <a:extLst>
                <a:ext uri="{FF2B5EF4-FFF2-40B4-BE49-F238E27FC236}">
                  <a16:creationId xmlns:a16="http://schemas.microsoft.com/office/drawing/2014/main" id="{A7A9F69F-D4F6-4313-B2F6-734E32C39EC1}"/>
                </a:ext>
              </a:extLst>
            </p:cNvPr>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Google Shape;518;p22">
              <a:extLst>
                <a:ext uri="{FF2B5EF4-FFF2-40B4-BE49-F238E27FC236}">
                  <a16:creationId xmlns:a16="http://schemas.microsoft.com/office/drawing/2014/main" id="{E55714BB-3EA6-459C-B537-E290B532EC12}"/>
                </a:ext>
              </a:extLst>
            </p:cNvPr>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8" name="Google Shape;519;p22">
              <a:extLst>
                <a:ext uri="{FF2B5EF4-FFF2-40B4-BE49-F238E27FC236}">
                  <a16:creationId xmlns:a16="http://schemas.microsoft.com/office/drawing/2014/main" id="{8188FEB1-8D07-4D9A-BD83-EDEC552A6BF6}"/>
                </a:ext>
              </a:extLst>
            </p:cNvPr>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9" name="Google Shape;520;p22">
              <a:extLst>
                <a:ext uri="{FF2B5EF4-FFF2-40B4-BE49-F238E27FC236}">
                  <a16:creationId xmlns:a16="http://schemas.microsoft.com/office/drawing/2014/main" id="{42E1E1B1-C89E-44B9-B2C6-CF8482F4C502}"/>
                </a:ext>
              </a:extLst>
            </p:cNvPr>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0" name="Google Shape;521;p22">
              <a:extLst>
                <a:ext uri="{FF2B5EF4-FFF2-40B4-BE49-F238E27FC236}">
                  <a16:creationId xmlns:a16="http://schemas.microsoft.com/office/drawing/2014/main" id="{7C6C8A4E-861E-479D-9CFB-98D5B3B8E079}"/>
                </a:ext>
              </a:extLst>
            </p:cNvPr>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1" name="Google Shape;522;p22">
              <a:extLst>
                <a:ext uri="{FF2B5EF4-FFF2-40B4-BE49-F238E27FC236}">
                  <a16:creationId xmlns:a16="http://schemas.microsoft.com/office/drawing/2014/main" id="{772F4D8C-B771-4AC6-B2FE-FCA20ABCB258}"/>
                </a:ext>
              </a:extLst>
            </p:cNvPr>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2" name="Google Shape;523;p22">
              <a:extLst>
                <a:ext uri="{FF2B5EF4-FFF2-40B4-BE49-F238E27FC236}">
                  <a16:creationId xmlns:a16="http://schemas.microsoft.com/office/drawing/2014/main" id="{B6D047D8-57D0-4A37-9A50-8105E71545A1}"/>
                </a:ext>
              </a:extLst>
            </p:cNvPr>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3" name="Google Shape;524;p22">
              <a:extLst>
                <a:ext uri="{FF2B5EF4-FFF2-40B4-BE49-F238E27FC236}">
                  <a16:creationId xmlns:a16="http://schemas.microsoft.com/office/drawing/2014/main" id="{FEB06084-6C17-4332-947B-AEC141CE7B14}"/>
                </a:ext>
              </a:extLst>
            </p:cNvPr>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4" name="Google Shape;525;p22">
              <a:extLst>
                <a:ext uri="{FF2B5EF4-FFF2-40B4-BE49-F238E27FC236}">
                  <a16:creationId xmlns:a16="http://schemas.microsoft.com/office/drawing/2014/main" id="{021BCB7C-1C11-4714-985C-5559D09FFA8A}"/>
                </a:ext>
              </a:extLst>
            </p:cNvPr>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5" name="Google Shape;526;p22">
              <a:extLst>
                <a:ext uri="{FF2B5EF4-FFF2-40B4-BE49-F238E27FC236}">
                  <a16:creationId xmlns:a16="http://schemas.microsoft.com/office/drawing/2014/main" id="{6C3F9930-BD7B-4616-B31E-20DE84F86645}"/>
                </a:ext>
              </a:extLst>
            </p:cNvPr>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6" name="Google Shape;527;p22">
              <a:extLst>
                <a:ext uri="{FF2B5EF4-FFF2-40B4-BE49-F238E27FC236}">
                  <a16:creationId xmlns:a16="http://schemas.microsoft.com/office/drawing/2014/main" id="{6E9D5B8B-03A2-4B18-8739-852DD8B7E3B6}"/>
                </a:ext>
              </a:extLst>
            </p:cNvPr>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7" name="Google Shape;528;p22">
              <a:extLst>
                <a:ext uri="{FF2B5EF4-FFF2-40B4-BE49-F238E27FC236}">
                  <a16:creationId xmlns:a16="http://schemas.microsoft.com/office/drawing/2014/main" id="{9236863C-9DEA-4D0D-80D8-F94C49AA0DCF}"/>
                </a:ext>
              </a:extLst>
            </p:cNvPr>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8" name="Google Shape;529;p22">
              <a:extLst>
                <a:ext uri="{FF2B5EF4-FFF2-40B4-BE49-F238E27FC236}">
                  <a16:creationId xmlns:a16="http://schemas.microsoft.com/office/drawing/2014/main" id="{3DA20DAC-41ED-4D09-B0FC-A723658E724A}"/>
                </a:ext>
              </a:extLst>
            </p:cNvPr>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9" name="Google Shape;530;p22">
              <a:extLst>
                <a:ext uri="{FF2B5EF4-FFF2-40B4-BE49-F238E27FC236}">
                  <a16:creationId xmlns:a16="http://schemas.microsoft.com/office/drawing/2014/main" id="{6779C81B-AC40-46A4-8202-702AC891B48D}"/>
                </a:ext>
              </a:extLst>
            </p:cNvPr>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0" name="Google Shape;531;p22">
              <a:extLst>
                <a:ext uri="{FF2B5EF4-FFF2-40B4-BE49-F238E27FC236}">
                  <a16:creationId xmlns:a16="http://schemas.microsoft.com/office/drawing/2014/main" id="{A76A0DAD-0F4C-4363-B043-C7C1B057D355}"/>
                </a:ext>
              </a:extLst>
            </p:cNvPr>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 name="Google Shape;532;p22">
              <a:extLst>
                <a:ext uri="{FF2B5EF4-FFF2-40B4-BE49-F238E27FC236}">
                  <a16:creationId xmlns:a16="http://schemas.microsoft.com/office/drawing/2014/main" id="{51D05441-CEA6-4035-A9F2-14B94EDBDBD1}"/>
                </a:ext>
              </a:extLst>
            </p:cNvPr>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533;p22">
              <a:extLst>
                <a:ext uri="{FF2B5EF4-FFF2-40B4-BE49-F238E27FC236}">
                  <a16:creationId xmlns:a16="http://schemas.microsoft.com/office/drawing/2014/main" id="{D81A84DE-49C9-4ADA-B7EA-B695ED2D6838}"/>
                </a:ext>
              </a:extLst>
            </p:cNvPr>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534;p22">
              <a:extLst>
                <a:ext uri="{FF2B5EF4-FFF2-40B4-BE49-F238E27FC236}">
                  <a16:creationId xmlns:a16="http://schemas.microsoft.com/office/drawing/2014/main" id="{1847601B-870C-4117-B99B-9BE9C8CE1F6E}"/>
                </a:ext>
              </a:extLst>
            </p:cNvPr>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535;p22">
              <a:extLst>
                <a:ext uri="{FF2B5EF4-FFF2-40B4-BE49-F238E27FC236}">
                  <a16:creationId xmlns:a16="http://schemas.microsoft.com/office/drawing/2014/main" id="{FAFDA305-8D34-4981-92CC-C9317AA22A86}"/>
                </a:ext>
              </a:extLst>
            </p:cNvPr>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536;p22">
              <a:extLst>
                <a:ext uri="{FF2B5EF4-FFF2-40B4-BE49-F238E27FC236}">
                  <a16:creationId xmlns:a16="http://schemas.microsoft.com/office/drawing/2014/main" id="{237AD79D-5013-4389-8977-32918D7B8EF6}"/>
                </a:ext>
              </a:extLst>
            </p:cNvPr>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537;p22">
              <a:extLst>
                <a:ext uri="{FF2B5EF4-FFF2-40B4-BE49-F238E27FC236}">
                  <a16:creationId xmlns:a16="http://schemas.microsoft.com/office/drawing/2014/main" id="{B11D3992-E894-4E29-A826-F953AE43AC90}"/>
                </a:ext>
              </a:extLst>
            </p:cNvPr>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538;p22">
              <a:extLst>
                <a:ext uri="{FF2B5EF4-FFF2-40B4-BE49-F238E27FC236}">
                  <a16:creationId xmlns:a16="http://schemas.microsoft.com/office/drawing/2014/main" id="{36327DE4-E141-4974-8041-3B263DD0169D}"/>
                </a:ext>
              </a:extLst>
            </p:cNvPr>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539;p22">
              <a:extLst>
                <a:ext uri="{FF2B5EF4-FFF2-40B4-BE49-F238E27FC236}">
                  <a16:creationId xmlns:a16="http://schemas.microsoft.com/office/drawing/2014/main" id="{790DE58E-8AC6-46AA-A031-02EDD5D45227}"/>
                </a:ext>
              </a:extLst>
            </p:cNvPr>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540;p22">
              <a:extLst>
                <a:ext uri="{FF2B5EF4-FFF2-40B4-BE49-F238E27FC236}">
                  <a16:creationId xmlns:a16="http://schemas.microsoft.com/office/drawing/2014/main" id="{D21C448F-6418-45A9-AC2C-D39CB18DC9E9}"/>
                </a:ext>
              </a:extLst>
            </p:cNvPr>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541;p22">
              <a:extLst>
                <a:ext uri="{FF2B5EF4-FFF2-40B4-BE49-F238E27FC236}">
                  <a16:creationId xmlns:a16="http://schemas.microsoft.com/office/drawing/2014/main" id="{997EFBB1-CFE7-4B0C-B7BB-50CC7FB7DE89}"/>
                </a:ext>
              </a:extLst>
            </p:cNvPr>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542;p22">
              <a:extLst>
                <a:ext uri="{FF2B5EF4-FFF2-40B4-BE49-F238E27FC236}">
                  <a16:creationId xmlns:a16="http://schemas.microsoft.com/office/drawing/2014/main" id="{CB748158-A71D-4355-8674-3EF745B51FCD}"/>
                </a:ext>
              </a:extLst>
            </p:cNvPr>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543;p22">
              <a:extLst>
                <a:ext uri="{FF2B5EF4-FFF2-40B4-BE49-F238E27FC236}">
                  <a16:creationId xmlns:a16="http://schemas.microsoft.com/office/drawing/2014/main" id="{02F56203-8A97-46CC-B863-24082DE26A5B}"/>
                </a:ext>
              </a:extLst>
            </p:cNvPr>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544;p22">
              <a:extLst>
                <a:ext uri="{FF2B5EF4-FFF2-40B4-BE49-F238E27FC236}">
                  <a16:creationId xmlns:a16="http://schemas.microsoft.com/office/drawing/2014/main" id="{B9B27D29-E644-42F6-B6D3-C330F9A2AE6D}"/>
                </a:ext>
              </a:extLst>
            </p:cNvPr>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545;p22">
              <a:extLst>
                <a:ext uri="{FF2B5EF4-FFF2-40B4-BE49-F238E27FC236}">
                  <a16:creationId xmlns:a16="http://schemas.microsoft.com/office/drawing/2014/main" id="{3E1280B9-5166-4A5A-B21F-41AF98254E1A}"/>
                </a:ext>
              </a:extLst>
            </p:cNvPr>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546;p22">
              <a:extLst>
                <a:ext uri="{FF2B5EF4-FFF2-40B4-BE49-F238E27FC236}">
                  <a16:creationId xmlns:a16="http://schemas.microsoft.com/office/drawing/2014/main" id="{879C970D-78A1-4EBB-935A-28008E9A5F45}"/>
                </a:ext>
              </a:extLst>
            </p:cNvPr>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547;p22">
              <a:extLst>
                <a:ext uri="{FF2B5EF4-FFF2-40B4-BE49-F238E27FC236}">
                  <a16:creationId xmlns:a16="http://schemas.microsoft.com/office/drawing/2014/main" id="{493E3A16-53DE-4EF0-95A1-396C28AE400B}"/>
                </a:ext>
              </a:extLst>
            </p:cNvPr>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548;p22">
              <a:extLst>
                <a:ext uri="{FF2B5EF4-FFF2-40B4-BE49-F238E27FC236}">
                  <a16:creationId xmlns:a16="http://schemas.microsoft.com/office/drawing/2014/main" id="{8A0D9E78-B4F9-44DB-8582-FB13C0CFBF35}"/>
                </a:ext>
              </a:extLst>
            </p:cNvPr>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98" name="Google Shape;552;p22">
            <a:extLst>
              <a:ext uri="{FF2B5EF4-FFF2-40B4-BE49-F238E27FC236}">
                <a16:creationId xmlns:a16="http://schemas.microsoft.com/office/drawing/2014/main" id="{095A131D-1B94-4F3B-A6DA-15AF94A4CC91}"/>
              </a:ext>
            </a:extLst>
          </p:cNvPr>
          <p:cNvSpPr txBox="1">
            <a:spLocks/>
          </p:cNvSpPr>
          <p:nvPr/>
        </p:nvSpPr>
        <p:spPr>
          <a:xfrm>
            <a:off x="1796075" y="2623347"/>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267" b="1">
                <a:solidFill>
                  <a:srgbClr val="002060"/>
                </a:solidFill>
                <a:latin typeface="Calibri" panose="020F0502020204030204" pitchFamily="34" charset="0"/>
                <a:cs typeface="Calibri" panose="020F0502020204030204" pitchFamily="34" charset="0"/>
              </a:rPr>
              <a:t>Nhận xét tuần</a:t>
            </a:r>
            <a:endParaRPr lang="en-US" sz="4267" b="1" dirty="0">
              <a:solidFill>
                <a:srgbClr val="002060"/>
              </a:solidFill>
              <a:latin typeface="Calibri" panose="020F0502020204030204" pitchFamily="34" charset="0"/>
              <a:cs typeface="Calibri" panose="020F0502020204030204" pitchFamily="34" charset="0"/>
            </a:endParaRPr>
          </a:p>
        </p:txBody>
      </p:sp>
      <p:sp>
        <p:nvSpPr>
          <p:cNvPr id="99" name="Google Shape;553;p22">
            <a:extLst>
              <a:ext uri="{FF2B5EF4-FFF2-40B4-BE49-F238E27FC236}">
                <a16:creationId xmlns:a16="http://schemas.microsoft.com/office/drawing/2014/main" id="{4AE6CAD5-556B-4CEA-8300-6D44298AC9F9}"/>
              </a:ext>
            </a:extLst>
          </p:cNvPr>
          <p:cNvSpPr txBox="1">
            <a:spLocks/>
          </p:cNvSpPr>
          <p:nvPr/>
        </p:nvSpPr>
        <p:spPr>
          <a:xfrm>
            <a:off x="6598200" y="2623347"/>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vi-VN" sz="4267" b="1">
                <a:solidFill>
                  <a:srgbClr val="002060"/>
                </a:solidFill>
                <a:latin typeface="Calibri" panose="020F0502020204030204" pitchFamily="34" charset="0"/>
                <a:cs typeface="Calibri" panose="020F0502020204030204" pitchFamily="34" charset="0"/>
              </a:rPr>
              <a:t>Khen thưởng</a:t>
            </a:r>
            <a:endParaRPr lang="vi-VN" sz="4267" b="1" dirty="0">
              <a:solidFill>
                <a:srgbClr val="002060"/>
              </a:solidFill>
              <a:latin typeface="Calibri" panose="020F0502020204030204" pitchFamily="34" charset="0"/>
              <a:cs typeface="Calibri" panose="020F0502020204030204" pitchFamily="34" charset="0"/>
            </a:endParaRPr>
          </a:p>
        </p:txBody>
      </p:sp>
      <p:sp>
        <p:nvSpPr>
          <p:cNvPr id="100" name="Google Shape;554;p22">
            <a:extLst>
              <a:ext uri="{FF2B5EF4-FFF2-40B4-BE49-F238E27FC236}">
                <a16:creationId xmlns:a16="http://schemas.microsoft.com/office/drawing/2014/main" id="{DA40EE6F-D438-4BB1-B5F1-F0A66951ED99}"/>
              </a:ext>
            </a:extLst>
          </p:cNvPr>
          <p:cNvSpPr txBox="1">
            <a:spLocks/>
          </p:cNvSpPr>
          <p:nvPr/>
        </p:nvSpPr>
        <p:spPr>
          <a:xfrm>
            <a:off x="6714969" y="5394639"/>
            <a:ext cx="4972206"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a:solidFill>
                  <a:srgbClr val="002060"/>
                </a:solidFill>
                <a:latin typeface="Calibri" panose="020F0502020204030204" pitchFamily="34" charset="0"/>
                <a:cs typeface="Calibri" panose="020F0502020204030204" pitchFamily="34" charset="0"/>
              </a:rPr>
              <a:t>Chủ</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đề</a:t>
            </a:r>
            <a:r>
              <a:rPr lang="en-US" sz="4000" b="1" dirty="0">
                <a:solidFill>
                  <a:srgbClr val="002060"/>
                </a:solidFill>
                <a:latin typeface="Calibri" panose="020F0502020204030204" pitchFamily="34" charset="0"/>
                <a:cs typeface="Calibri" panose="020F0502020204030204" pitchFamily="34" charset="0"/>
              </a:rPr>
              <a:t>: </a:t>
            </a:r>
            <a:r>
              <a:rPr lang="nl-NL" sz="4000" b="1" dirty="0">
                <a:solidFill>
                  <a:srgbClr val="002060"/>
                </a:solidFill>
                <a:latin typeface="Calibri" panose="020F0502020204030204" pitchFamily="34" charset="0"/>
                <a:cs typeface="Calibri" panose="020F0502020204030204" pitchFamily="34" charset="0"/>
              </a:rPr>
              <a:t>CÂU CHUYỆN YÊU THƯƠNG</a:t>
            </a:r>
            <a:endParaRPr lang="en-US" sz="4000" dirty="0">
              <a:solidFill>
                <a:srgbClr val="002060"/>
              </a:solidFill>
              <a:latin typeface="Calibri" panose="020F0502020204030204" pitchFamily="34" charset="0"/>
              <a:cs typeface="Calibri" panose="020F0502020204030204" pitchFamily="34" charset="0"/>
            </a:endParaRPr>
          </a:p>
        </p:txBody>
      </p:sp>
      <p:sp>
        <p:nvSpPr>
          <p:cNvPr id="101" name="Google Shape;555;p22">
            <a:extLst>
              <a:ext uri="{FF2B5EF4-FFF2-40B4-BE49-F238E27FC236}">
                <a16:creationId xmlns:a16="http://schemas.microsoft.com/office/drawing/2014/main" id="{4E18E087-02DE-4104-9D91-00C148008E9F}"/>
              </a:ext>
            </a:extLst>
          </p:cNvPr>
          <p:cNvSpPr txBox="1">
            <a:spLocks/>
          </p:cNvSpPr>
          <p:nvPr/>
        </p:nvSpPr>
        <p:spPr>
          <a:xfrm>
            <a:off x="1478445" y="5218335"/>
            <a:ext cx="5072065"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vi-VN" sz="4267" b="1">
                <a:solidFill>
                  <a:srgbClr val="002060"/>
                </a:solidFill>
                <a:latin typeface="Calibri" panose="020F0502020204030204" pitchFamily="34" charset="0"/>
                <a:cs typeface="Calibri" panose="020F0502020204030204" pitchFamily="34" charset="0"/>
              </a:rPr>
              <a:t>Định hướng </a:t>
            </a:r>
            <a:br>
              <a:rPr lang="vi-VN" sz="4267" b="1">
                <a:solidFill>
                  <a:srgbClr val="002060"/>
                </a:solidFill>
                <a:latin typeface="Calibri" panose="020F0502020204030204" pitchFamily="34" charset="0"/>
                <a:cs typeface="Calibri" panose="020F0502020204030204" pitchFamily="34" charset="0"/>
              </a:rPr>
            </a:br>
            <a:r>
              <a:rPr lang="vi-VN" sz="4267" b="1">
                <a:solidFill>
                  <a:srgbClr val="002060"/>
                </a:solidFill>
                <a:latin typeface="Calibri" panose="020F0502020204030204" pitchFamily="34" charset="0"/>
                <a:cs typeface="Calibri" panose="020F0502020204030204" pitchFamily="34" charset="0"/>
              </a:rPr>
              <a:t>tuần mới</a:t>
            </a:r>
            <a:endParaRPr lang="vi-VN" sz="4267" b="1" dirty="0">
              <a:solidFill>
                <a:srgbClr val="002060"/>
              </a:solidFill>
              <a:latin typeface="Calibri" panose="020F0502020204030204" pitchFamily="34" charset="0"/>
              <a:cs typeface="Calibri" panose="020F0502020204030204" pitchFamily="34" charset="0"/>
            </a:endParaRPr>
          </a:p>
        </p:txBody>
      </p:sp>
      <p:pic>
        <p:nvPicPr>
          <p:cNvPr id="104" name="图片 28">
            <a:extLst>
              <a:ext uri="{FF2B5EF4-FFF2-40B4-BE49-F238E27FC236}">
                <a16:creationId xmlns:a16="http://schemas.microsoft.com/office/drawing/2014/main" id="{BBC8EC32-1625-4B2E-B0EE-306303EBE9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08918">
            <a:off x="10193996" y="528078"/>
            <a:ext cx="819225" cy="801020"/>
          </a:xfrm>
          <a:prstGeom prst="rect">
            <a:avLst/>
          </a:prstGeom>
        </p:spPr>
      </p:pic>
      <p:pic>
        <p:nvPicPr>
          <p:cNvPr id="105" name="图片 28">
            <a:extLst>
              <a:ext uri="{FF2B5EF4-FFF2-40B4-BE49-F238E27FC236}">
                <a16:creationId xmlns:a16="http://schemas.microsoft.com/office/drawing/2014/main" id="{74F56653-0E43-4BA6-A20C-884F93C53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08918">
            <a:off x="1820066" y="281009"/>
            <a:ext cx="813403" cy="795327"/>
          </a:xfrm>
          <a:prstGeom prst="rect">
            <a:avLst/>
          </a:prstGeom>
        </p:spPr>
      </p:pic>
      <p:sp>
        <p:nvSpPr>
          <p:cNvPr id="106" name="Google Shape;462;p21">
            <a:extLst>
              <a:ext uri="{FF2B5EF4-FFF2-40B4-BE49-F238E27FC236}">
                <a16:creationId xmlns:a16="http://schemas.microsoft.com/office/drawing/2014/main" id="{ECA22009-2FDB-46F0-B4E5-F215B9F8C00B}"/>
              </a:ext>
            </a:extLst>
          </p:cNvPr>
          <p:cNvSpPr txBox="1">
            <a:spLocks/>
          </p:cNvSpPr>
          <p:nvPr/>
        </p:nvSpPr>
        <p:spPr>
          <a:xfrm>
            <a:off x="1628650" y="469830"/>
            <a:ext cx="932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9pPr>
          </a:lstStyle>
          <a:p>
            <a:pPr defTabSz="1219170">
              <a:buClr>
                <a:srgbClr val="434343"/>
              </a:buClr>
              <a:defRPr/>
            </a:pPr>
            <a:r>
              <a:rPr lang="en-US" sz="5400" b="1" kern="0" dirty="0">
                <a:solidFill>
                  <a:srgbClr val="002060"/>
                </a:solidFill>
                <a:latin typeface="Calibri" panose="020F0502020204030204" pitchFamily="34" charset="0"/>
                <a:cs typeface="Calibri" panose="020F0502020204030204" pitchFamily="34" charset="0"/>
              </a:rPr>
              <a:t>NỘI DUNG CHIA SẺ</a:t>
            </a:r>
          </a:p>
        </p:txBody>
      </p:sp>
    </p:spTree>
    <p:custDataLst>
      <p:tags r:id="rId2"/>
    </p:custDataLst>
    <p:extLst>
      <p:ext uri="{BB962C8B-B14F-4D97-AF65-F5344CB8AC3E}">
        <p14:creationId xmlns:p14="http://schemas.microsoft.com/office/powerpoint/2010/main" val="60328479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104"/>
                                        </p:tgtEl>
                                        <p:attrNameLst>
                                          <p:attrName>style.visibility</p:attrName>
                                        </p:attrNameLst>
                                      </p:cBhvr>
                                      <p:to>
                                        <p:strVal val="visible"/>
                                      </p:to>
                                    </p:set>
                                    <p:anim calcmode="lin" valueType="num">
                                      <p:cBhvr>
                                        <p:cTn id="11" dur="500" fill="hold"/>
                                        <p:tgtEl>
                                          <p:spTgt spid="104"/>
                                        </p:tgtEl>
                                        <p:attrNameLst>
                                          <p:attrName>ppt_w</p:attrName>
                                        </p:attrNameLst>
                                      </p:cBhvr>
                                      <p:tavLst>
                                        <p:tav tm="0">
                                          <p:val>
                                            <p:fltVal val="0"/>
                                          </p:val>
                                        </p:tav>
                                        <p:tav tm="100000">
                                          <p:val>
                                            <p:strVal val="#ppt_w"/>
                                          </p:val>
                                        </p:tav>
                                      </p:tavLst>
                                    </p:anim>
                                    <p:anim calcmode="lin" valueType="num">
                                      <p:cBhvr>
                                        <p:cTn id="12" dur="500" fill="hold"/>
                                        <p:tgtEl>
                                          <p:spTgt spid="104"/>
                                        </p:tgtEl>
                                        <p:attrNameLst>
                                          <p:attrName>ppt_h</p:attrName>
                                        </p:attrNameLst>
                                      </p:cBhvr>
                                      <p:tavLst>
                                        <p:tav tm="0">
                                          <p:val>
                                            <p:fltVal val="0"/>
                                          </p:val>
                                        </p:tav>
                                        <p:tav tm="100000">
                                          <p:val>
                                            <p:strVal val="#ppt_h"/>
                                          </p:val>
                                        </p:tav>
                                      </p:tavLst>
                                    </p:anim>
                                    <p:animEffect transition="in" filter="fade">
                                      <p:cBhvr>
                                        <p:cTn id="13" dur="500"/>
                                        <p:tgtEl>
                                          <p:spTgt spid="104"/>
                                        </p:tgtEl>
                                      </p:cBhvr>
                                    </p:animEffect>
                                  </p:childTnLst>
                                </p:cTn>
                              </p:par>
                              <p:par>
                                <p:cTn id="14" presetID="53" presetClass="entr" presetSubtype="16" fill="hold" nodeType="withEffect">
                                  <p:stCondLst>
                                    <p:cond delay="200"/>
                                  </p:stCondLst>
                                  <p:childTnLst>
                                    <p:set>
                                      <p:cBhvr>
                                        <p:cTn id="15" dur="1" fill="hold">
                                          <p:stCondLst>
                                            <p:cond delay="0"/>
                                          </p:stCondLst>
                                        </p:cTn>
                                        <p:tgtEl>
                                          <p:spTgt spid="105"/>
                                        </p:tgtEl>
                                        <p:attrNameLst>
                                          <p:attrName>style.visibility</p:attrName>
                                        </p:attrNameLst>
                                      </p:cBhvr>
                                      <p:to>
                                        <p:strVal val="visible"/>
                                      </p:to>
                                    </p:set>
                                    <p:anim calcmode="lin" valueType="num">
                                      <p:cBhvr>
                                        <p:cTn id="16" dur="500" fill="hold"/>
                                        <p:tgtEl>
                                          <p:spTgt spid="105"/>
                                        </p:tgtEl>
                                        <p:attrNameLst>
                                          <p:attrName>ppt_w</p:attrName>
                                        </p:attrNameLst>
                                      </p:cBhvr>
                                      <p:tavLst>
                                        <p:tav tm="0">
                                          <p:val>
                                            <p:fltVal val="0"/>
                                          </p:val>
                                        </p:tav>
                                        <p:tav tm="100000">
                                          <p:val>
                                            <p:strVal val="#ppt_w"/>
                                          </p:val>
                                        </p:tav>
                                      </p:tavLst>
                                    </p:anim>
                                    <p:anim calcmode="lin" valueType="num">
                                      <p:cBhvr>
                                        <p:cTn id="17" dur="500" fill="hold"/>
                                        <p:tgtEl>
                                          <p:spTgt spid="105"/>
                                        </p:tgtEl>
                                        <p:attrNameLst>
                                          <p:attrName>ppt_h</p:attrName>
                                        </p:attrNameLst>
                                      </p:cBhvr>
                                      <p:tavLst>
                                        <p:tav tm="0">
                                          <p:val>
                                            <p:fltVal val="0"/>
                                          </p:val>
                                        </p:tav>
                                        <p:tav tm="100000">
                                          <p:val>
                                            <p:strVal val="#ppt_h"/>
                                          </p:val>
                                        </p:tav>
                                      </p:tavLst>
                                    </p:anim>
                                    <p:animEffect transition="in" filter="fade">
                                      <p:cBhvr>
                                        <p:cTn id="18" dur="500"/>
                                        <p:tgtEl>
                                          <p:spTgt spid="10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randombar(horizontal)">
                                      <p:cBhvr>
                                        <p:cTn id="23" dur="500"/>
                                        <p:tgtEl>
                                          <p:spTgt spid="98"/>
                                        </p:tgtEl>
                                      </p:cBhvr>
                                    </p:animEffect>
                                  </p:childTnLst>
                                </p:cTn>
                              </p:par>
                              <p:par>
                                <p:cTn id="24" presetID="14"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barn(inVertical)">
                                      <p:cBhvr>
                                        <p:cTn id="31" dur="500"/>
                                        <p:tgtEl>
                                          <p:spTgt spid="6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barn(inVertical)">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barn(inVertical)">
                                      <p:cBhvr>
                                        <p:cTn id="42" dur="500"/>
                                        <p:tgtEl>
                                          <p:spTgt spid="10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barn(inVertical)">
                                      <p:cBhvr>
                                        <p:cTn id="5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585;p27">
            <a:extLst>
              <a:ext uri="{FF2B5EF4-FFF2-40B4-BE49-F238E27FC236}">
                <a16:creationId xmlns:a16="http://schemas.microsoft.com/office/drawing/2014/main" id="{C4628F01-21C5-499F-8E04-2FEFD3376E09}"/>
              </a:ext>
            </a:extLst>
          </p:cNvPr>
          <p:cNvSpPr/>
          <p:nvPr/>
        </p:nvSpPr>
        <p:spPr>
          <a:xfrm>
            <a:off x="4032681" y="277945"/>
            <a:ext cx="5091952" cy="864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alibri"/>
              <a:cs typeface="Arial"/>
              <a:sym typeface="Arial"/>
            </a:endParaRPr>
          </a:p>
        </p:txBody>
      </p:sp>
      <p:sp>
        <p:nvSpPr>
          <p:cNvPr id="22" name="Google Shape;586;p27">
            <a:extLst>
              <a:ext uri="{FF2B5EF4-FFF2-40B4-BE49-F238E27FC236}">
                <a16:creationId xmlns:a16="http://schemas.microsoft.com/office/drawing/2014/main" id="{E2C7B6D7-2DA5-4F60-8D4B-9C02484C06CA}"/>
              </a:ext>
            </a:extLst>
          </p:cNvPr>
          <p:cNvSpPr txBox="1">
            <a:spLocks/>
          </p:cNvSpPr>
          <p:nvPr/>
        </p:nvSpPr>
        <p:spPr>
          <a:xfrm rot="-182">
            <a:off x="4115766" y="135"/>
            <a:ext cx="5091929" cy="1194400"/>
          </a:xfrm>
          <a:prstGeom prst="rect">
            <a:avLst/>
          </a:prstGeom>
        </p:spPr>
        <p:txBody>
          <a:bodyPr spcFirstLastPara="1" wrap="square" lIns="121900" tIns="121900" rIns="121900" bIns="121900" anchor="b"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800" b="1" dirty="0" err="1">
                <a:ln w="12700">
                  <a:solidFill>
                    <a:sysClr val="windowText" lastClr="000000"/>
                  </a:solidFill>
                </a:ln>
                <a:solidFill>
                  <a:srgbClr val="FFFF00"/>
                </a:solidFill>
                <a:latin typeface="Calibri"/>
                <a:cs typeface="Times New Roman" panose="02020603050405020304" pitchFamily="18" charset="0"/>
              </a:rPr>
              <a:t>Nhận</a:t>
            </a:r>
            <a:r>
              <a:rPr lang="en-US" sz="4800" b="1" dirty="0">
                <a:ln w="12700">
                  <a:solidFill>
                    <a:sysClr val="windowText" lastClr="000000"/>
                  </a:solidFill>
                </a:ln>
                <a:solidFill>
                  <a:srgbClr val="FFFF00"/>
                </a:solidFill>
                <a:latin typeface="Calibri"/>
                <a:cs typeface="Times New Roman" panose="02020603050405020304" pitchFamily="18" charset="0"/>
              </a:rPr>
              <a:t> </a:t>
            </a:r>
            <a:r>
              <a:rPr lang="en-US" sz="4800" b="1" dirty="0" err="1">
                <a:ln w="12700">
                  <a:solidFill>
                    <a:sysClr val="windowText" lastClr="000000"/>
                  </a:solidFill>
                </a:ln>
                <a:solidFill>
                  <a:srgbClr val="FFFF00"/>
                </a:solidFill>
                <a:latin typeface="Calibri"/>
                <a:cs typeface="Times New Roman" panose="02020603050405020304" pitchFamily="18" charset="0"/>
              </a:rPr>
              <a:t>xét</a:t>
            </a:r>
            <a:r>
              <a:rPr lang="en-US" sz="4800" b="1" dirty="0">
                <a:ln w="12700">
                  <a:solidFill>
                    <a:sysClr val="windowText" lastClr="000000"/>
                  </a:solidFill>
                </a:ln>
                <a:solidFill>
                  <a:srgbClr val="FFFF00"/>
                </a:solidFill>
                <a:latin typeface="Calibri"/>
                <a:cs typeface="Times New Roman" panose="02020603050405020304" pitchFamily="18" charset="0"/>
              </a:rPr>
              <a:t> </a:t>
            </a:r>
            <a:r>
              <a:rPr lang="en-US" sz="4800" b="1" dirty="0" err="1">
                <a:ln w="12700">
                  <a:solidFill>
                    <a:sysClr val="windowText" lastClr="000000"/>
                  </a:solidFill>
                </a:ln>
                <a:solidFill>
                  <a:srgbClr val="FFFF00"/>
                </a:solidFill>
                <a:latin typeface="Calibri"/>
                <a:cs typeface="Times New Roman" panose="02020603050405020304" pitchFamily="18" charset="0"/>
              </a:rPr>
              <a:t>tuần</a:t>
            </a:r>
            <a:endParaRPr lang="en-US" sz="4800" b="1" dirty="0">
              <a:ln w="12700">
                <a:solidFill>
                  <a:sysClr val="windowText" lastClr="000000"/>
                </a:solidFill>
              </a:ln>
              <a:solidFill>
                <a:srgbClr val="FFFF00"/>
              </a:solidFill>
              <a:latin typeface="Calibri"/>
              <a:cs typeface="Times New Roman" panose="02020603050405020304" pitchFamily="18" charset="0"/>
            </a:endParaRPr>
          </a:p>
        </p:txBody>
      </p:sp>
      <p:grpSp>
        <p:nvGrpSpPr>
          <p:cNvPr id="23" name="Google Shape;588;p27">
            <a:extLst>
              <a:ext uri="{FF2B5EF4-FFF2-40B4-BE49-F238E27FC236}">
                <a16:creationId xmlns:a16="http://schemas.microsoft.com/office/drawing/2014/main" id="{D4210931-9EA2-459C-A057-A3DC345C652C}"/>
              </a:ext>
            </a:extLst>
          </p:cNvPr>
          <p:cNvGrpSpPr/>
          <p:nvPr/>
        </p:nvGrpSpPr>
        <p:grpSpPr>
          <a:xfrm>
            <a:off x="3587768" y="177194"/>
            <a:ext cx="712297" cy="1060439"/>
            <a:chOff x="1689271" y="684050"/>
            <a:chExt cx="959791" cy="1660885"/>
          </a:xfrm>
        </p:grpSpPr>
        <p:sp>
          <p:nvSpPr>
            <p:cNvPr id="24" name="Google Shape;589;p27">
              <a:extLst>
                <a:ext uri="{FF2B5EF4-FFF2-40B4-BE49-F238E27FC236}">
                  <a16:creationId xmlns:a16="http://schemas.microsoft.com/office/drawing/2014/main" id="{BAB100D1-AFBB-4441-BEA8-F4AF10A8CB7B}"/>
                </a:ext>
              </a:extLst>
            </p:cNvPr>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5" name="Google Shape;590;p27">
              <a:extLst>
                <a:ext uri="{FF2B5EF4-FFF2-40B4-BE49-F238E27FC236}">
                  <a16:creationId xmlns:a16="http://schemas.microsoft.com/office/drawing/2014/main" id="{045049FA-7A0A-4C56-BA6D-BC1EF60C625F}"/>
                </a:ext>
              </a:extLst>
            </p:cNvPr>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6" name="Google Shape;591;p27">
              <a:extLst>
                <a:ext uri="{FF2B5EF4-FFF2-40B4-BE49-F238E27FC236}">
                  <a16:creationId xmlns:a16="http://schemas.microsoft.com/office/drawing/2014/main" id="{F99BDFBF-2579-4821-8C23-8C5DBA6AAD15}"/>
                </a:ext>
              </a:extLst>
            </p:cNvPr>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7" name="Google Shape;592;p27">
              <a:extLst>
                <a:ext uri="{FF2B5EF4-FFF2-40B4-BE49-F238E27FC236}">
                  <a16:creationId xmlns:a16="http://schemas.microsoft.com/office/drawing/2014/main" id="{85C93E2A-D65E-4A49-A2AE-A5A28386024E}"/>
                </a:ext>
              </a:extLst>
            </p:cNvPr>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8" name="Google Shape;593;p27">
              <a:extLst>
                <a:ext uri="{FF2B5EF4-FFF2-40B4-BE49-F238E27FC236}">
                  <a16:creationId xmlns:a16="http://schemas.microsoft.com/office/drawing/2014/main" id="{C442E103-A2F1-4638-AC19-DBAA68DFB34F}"/>
                </a:ext>
              </a:extLst>
            </p:cNvPr>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9" name="Google Shape;594;p27">
              <a:extLst>
                <a:ext uri="{FF2B5EF4-FFF2-40B4-BE49-F238E27FC236}">
                  <a16:creationId xmlns:a16="http://schemas.microsoft.com/office/drawing/2014/main" id="{4FF4AEA6-6036-47EF-9D85-52AC5FE926B7}"/>
                </a:ext>
              </a:extLst>
            </p:cNvPr>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0" name="Google Shape;595;p27">
              <a:extLst>
                <a:ext uri="{FF2B5EF4-FFF2-40B4-BE49-F238E27FC236}">
                  <a16:creationId xmlns:a16="http://schemas.microsoft.com/office/drawing/2014/main" id="{6F3C2432-0BA2-4F34-9B40-E060C2A93633}"/>
                </a:ext>
              </a:extLst>
            </p:cNvPr>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2" name="Google Shape;596;p27">
              <a:extLst>
                <a:ext uri="{FF2B5EF4-FFF2-40B4-BE49-F238E27FC236}">
                  <a16:creationId xmlns:a16="http://schemas.microsoft.com/office/drawing/2014/main" id="{B7AAA462-076D-46D6-92FA-D92530F73788}"/>
                </a:ext>
              </a:extLst>
            </p:cNvPr>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3" name="Google Shape;597;p27">
              <a:extLst>
                <a:ext uri="{FF2B5EF4-FFF2-40B4-BE49-F238E27FC236}">
                  <a16:creationId xmlns:a16="http://schemas.microsoft.com/office/drawing/2014/main" id="{06EB4A85-3B44-4578-AE77-12EEEF668922}"/>
                </a:ext>
              </a:extLst>
            </p:cNvPr>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4" name="Google Shape;598;p27">
              <a:extLst>
                <a:ext uri="{FF2B5EF4-FFF2-40B4-BE49-F238E27FC236}">
                  <a16:creationId xmlns:a16="http://schemas.microsoft.com/office/drawing/2014/main" id="{8062D07A-A5AD-486B-B1DE-0AA5E568952B}"/>
                </a:ext>
              </a:extLst>
            </p:cNvPr>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5" name="Google Shape;599;p27">
              <a:extLst>
                <a:ext uri="{FF2B5EF4-FFF2-40B4-BE49-F238E27FC236}">
                  <a16:creationId xmlns:a16="http://schemas.microsoft.com/office/drawing/2014/main" id="{87C50970-6B05-4411-A552-EE400C3CA4C0}"/>
                </a:ext>
              </a:extLst>
            </p:cNvPr>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6" name="Google Shape;600;p27">
              <a:extLst>
                <a:ext uri="{FF2B5EF4-FFF2-40B4-BE49-F238E27FC236}">
                  <a16:creationId xmlns:a16="http://schemas.microsoft.com/office/drawing/2014/main" id="{4B190205-2AB2-467E-83D3-DE0B0272F22D}"/>
                </a:ext>
              </a:extLst>
            </p:cNvPr>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7" name="Google Shape;601;p27">
              <a:extLst>
                <a:ext uri="{FF2B5EF4-FFF2-40B4-BE49-F238E27FC236}">
                  <a16:creationId xmlns:a16="http://schemas.microsoft.com/office/drawing/2014/main" id="{E4859AB9-8E44-4E28-B9B5-8A11C06EE85A}"/>
                </a:ext>
              </a:extLst>
            </p:cNvPr>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sp>
        <p:nvSpPr>
          <p:cNvPr id="38" name="Google Shape;611;p27">
            <a:extLst>
              <a:ext uri="{FF2B5EF4-FFF2-40B4-BE49-F238E27FC236}">
                <a16:creationId xmlns:a16="http://schemas.microsoft.com/office/drawing/2014/main" id="{47F76784-4CC9-427B-BA20-8D716CBCE85B}"/>
              </a:ext>
            </a:extLst>
          </p:cNvPr>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a:cs typeface="Arial"/>
              <a:sym typeface="Arial"/>
            </a:endParaRPr>
          </a:p>
        </p:txBody>
      </p:sp>
      <p:grpSp>
        <p:nvGrpSpPr>
          <p:cNvPr id="39" name="Group 38">
            <a:extLst>
              <a:ext uri="{FF2B5EF4-FFF2-40B4-BE49-F238E27FC236}">
                <a16:creationId xmlns:a16="http://schemas.microsoft.com/office/drawing/2014/main" id="{FF9F751F-E56C-4B99-8DFB-BC4AF66254B0}"/>
              </a:ext>
            </a:extLst>
          </p:cNvPr>
          <p:cNvGrpSpPr/>
          <p:nvPr/>
        </p:nvGrpSpPr>
        <p:grpSpPr>
          <a:xfrm>
            <a:off x="2669970" y="1295939"/>
            <a:ext cx="7470847" cy="1099236"/>
            <a:chOff x="2087659" y="1263836"/>
            <a:chExt cx="5603135" cy="824427"/>
          </a:xfrm>
        </p:grpSpPr>
        <p:grpSp>
          <p:nvGrpSpPr>
            <p:cNvPr id="40" name="Google Shape;1438;p36">
              <a:extLst>
                <a:ext uri="{FF2B5EF4-FFF2-40B4-BE49-F238E27FC236}">
                  <a16:creationId xmlns:a16="http://schemas.microsoft.com/office/drawing/2014/main" id="{64CBC206-49F6-4D59-B0CA-FB2566E03E68}"/>
                </a:ext>
              </a:extLst>
            </p:cNvPr>
            <p:cNvGrpSpPr/>
            <p:nvPr/>
          </p:nvGrpSpPr>
          <p:grpSpPr>
            <a:xfrm rot="1106445">
              <a:off x="2087659" y="1263836"/>
              <a:ext cx="767861" cy="824427"/>
              <a:chOff x="4434200" y="1349675"/>
              <a:chExt cx="1041975" cy="1084050"/>
            </a:xfrm>
          </p:grpSpPr>
          <p:sp>
            <p:nvSpPr>
              <p:cNvPr id="42" name="Google Shape;1439;p36">
                <a:extLst>
                  <a:ext uri="{FF2B5EF4-FFF2-40B4-BE49-F238E27FC236}">
                    <a16:creationId xmlns:a16="http://schemas.microsoft.com/office/drawing/2014/main" id="{D5B9397F-E1F5-491B-8B49-E61F18516240}"/>
                  </a:ext>
                </a:extLst>
              </p:cNvPr>
              <p:cNvSpPr/>
              <p:nvPr/>
            </p:nvSpPr>
            <p:spPr>
              <a:xfrm>
                <a:off x="4471778" y="1410870"/>
                <a:ext cx="959868" cy="937842"/>
              </a:xfrm>
              <a:custGeom>
                <a:avLst/>
                <a:gdLst/>
                <a:ahLst/>
                <a:cxnLst/>
                <a:rect l="l" t="t" r="r" b="b"/>
                <a:pathLst>
                  <a:path w="45735" h="47287" extrusionOk="0">
                    <a:moveTo>
                      <a:pt x="22048" y="0"/>
                    </a:moveTo>
                    <a:cubicBezTo>
                      <a:pt x="21702" y="0"/>
                      <a:pt x="21364" y="53"/>
                      <a:pt x="21042" y="158"/>
                    </a:cubicBezTo>
                    <a:cubicBezTo>
                      <a:pt x="20996" y="173"/>
                      <a:pt x="20951" y="191"/>
                      <a:pt x="20905" y="208"/>
                    </a:cubicBezTo>
                    <a:cubicBezTo>
                      <a:pt x="20902" y="208"/>
                      <a:pt x="20898" y="212"/>
                      <a:pt x="20894" y="212"/>
                    </a:cubicBezTo>
                    <a:cubicBezTo>
                      <a:pt x="19621" y="695"/>
                      <a:pt x="18778" y="1908"/>
                      <a:pt x="18778" y="3274"/>
                    </a:cubicBezTo>
                    <a:cubicBezTo>
                      <a:pt x="18778" y="4116"/>
                      <a:pt x="19095" y="4885"/>
                      <a:pt x="19621" y="5463"/>
                    </a:cubicBezTo>
                    <a:cubicBezTo>
                      <a:pt x="19452" y="5978"/>
                      <a:pt x="19276" y="6521"/>
                      <a:pt x="19088" y="7093"/>
                    </a:cubicBezTo>
                    <a:cubicBezTo>
                      <a:pt x="17516" y="11942"/>
                      <a:pt x="15653" y="18048"/>
                      <a:pt x="14405" y="22181"/>
                    </a:cubicBezTo>
                    <a:lnTo>
                      <a:pt x="8490" y="12764"/>
                    </a:lnTo>
                    <a:cubicBezTo>
                      <a:pt x="8719" y="12316"/>
                      <a:pt x="8846" y="11812"/>
                      <a:pt x="8846" y="11290"/>
                    </a:cubicBezTo>
                    <a:cubicBezTo>
                      <a:pt x="8846" y="10923"/>
                      <a:pt x="8786" y="10567"/>
                      <a:pt x="8667" y="10228"/>
                    </a:cubicBezTo>
                    <a:cubicBezTo>
                      <a:pt x="8215" y="8906"/>
                      <a:pt x="6974" y="8017"/>
                      <a:pt x="5573" y="8017"/>
                    </a:cubicBezTo>
                    <a:cubicBezTo>
                      <a:pt x="5206" y="8017"/>
                      <a:pt x="4843" y="8081"/>
                      <a:pt x="4501" y="8200"/>
                    </a:cubicBezTo>
                    <a:cubicBezTo>
                      <a:pt x="3186" y="8655"/>
                      <a:pt x="2300" y="9897"/>
                      <a:pt x="2300" y="11290"/>
                    </a:cubicBezTo>
                    <a:cubicBezTo>
                      <a:pt x="2300" y="12165"/>
                      <a:pt x="2657" y="12976"/>
                      <a:pt x="3238" y="13572"/>
                    </a:cubicBezTo>
                    <a:cubicBezTo>
                      <a:pt x="1768" y="23148"/>
                      <a:pt x="92" y="39344"/>
                      <a:pt x="75" y="39506"/>
                    </a:cubicBezTo>
                    <a:cubicBezTo>
                      <a:pt x="1" y="40239"/>
                      <a:pt x="339" y="40952"/>
                      <a:pt x="956" y="41351"/>
                    </a:cubicBezTo>
                    <a:cubicBezTo>
                      <a:pt x="7809" y="45805"/>
                      <a:pt x="14965" y="47286"/>
                      <a:pt x="21459" y="47286"/>
                    </a:cubicBezTo>
                    <a:cubicBezTo>
                      <a:pt x="33828" y="47286"/>
                      <a:pt x="43784" y="41907"/>
                      <a:pt x="44631" y="41435"/>
                    </a:cubicBezTo>
                    <a:cubicBezTo>
                      <a:pt x="44846" y="41323"/>
                      <a:pt x="45040" y="41163"/>
                      <a:pt x="45202" y="40973"/>
                    </a:cubicBezTo>
                    <a:cubicBezTo>
                      <a:pt x="45573" y="40532"/>
                      <a:pt x="45735" y="39954"/>
                      <a:pt x="45640" y="39382"/>
                    </a:cubicBezTo>
                    <a:cubicBezTo>
                      <a:pt x="44031" y="29811"/>
                      <a:pt x="41266" y="17846"/>
                      <a:pt x="39880" y="12041"/>
                    </a:cubicBezTo>
                    <a:cubicBezTo>
                      <a:pt x="40342" y="11473"/>
                      <a:pt x="40613" y="10750"/>
                      <a:pt x="40613" y="9978"/>
                    </a:cubicBezTo>
                    <a:cubicBezTo>
                      <a:pt x="40613" y="9650"/>
                      <a:pt x="40564" y="9326"/>
                      <a:pt x="40469" y="9012"/>
                    </a:cubicBezTo>
                    <a:cubicBezTo>
                      <a:pt x="40042" y="7633"/>
                      <a:pt x="38787" y="6705"/>
                      <a:pt x="37341" y="6705"/>
                    </a:cubicBezTo>
                    <a:cubicBezTo>
                      <a:pt x="36604" y="6705"/>
                      <a:pt x="35877" y="6959"/>
                      <a:pt x="35326" y="7403"/>
                    </a:cubicBezTo>
                    <a:cubicBezTo>
                      <a:pt x="34526" y="8027"/>
                      <a:pt x="34071" y="8966"/>
                      <a:pt x="34071" y="9978"/>
                    </a:cubicBezTo>
                    <a:cubicBezTo>
                      <a:pt x="34071" y="10485"/>
                      <a:pt x="34184" y="10972"/>
                      <a:pt x="34399" y="11410"/>
                    </a:cubicBezTo>
                    <a:cubicBezTo>
                      <a:pt x="33197" y="14218"/>
                      <a:pt x="31797" y="17681"/>
                      <a:pt x="30661" y="20527"/>
                    </a:cubicBezTo>
                    <a:cubicBezTo>
                      <a:pt x="28650" y="14753"/>
                      <a:pt x="26121" y="8302"/>
                      <a:pt x="24813" y="5019"/>
                    </a:cubicBezTo>
                    <a:cubicBezTo>
                      <a:pt x="25137" y="4508"/>
                      <a:pt x="25321" y="3904"/>
                      <a:pt x="25321" y="3274"/>
                    </a:cubicBezTo>
                    <a:cubicBezTo>
                      <a:pt x="25321" y="2914"/>
                      <a:pt x="25264" y="2561"/>
                      <a:pt x="25152" y="2237"/>
                    </a:cubicBezTo>
                    <a:cubicBezTo>
                      <a:pt x="24703" y="899"/>
                      <a:pt x="23459" y="0"/>
                      <a:pt x="22048" y="0"/>
                    </a:cubicBezTo>
                    <a:close/>
                  </a:path>
                </a:pathLst>
              </a:custGeom>
              <a:solidFill>
                <a:srgbClr val="FFFFFF"/>
              </a:solidFill>
              <a:ln>
                <a:noFill/>
              </a:ln>
              <a:effectLst>
                <a:outerShdw blurRad="28575" dist="9525"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3" name="Google Shape;1440;p36">
                <a:extLst>
                  <a:ext uri="{FF2B5EF4-FFF2-40B4-BE49-F238E27FC236}">
                    <a16:creationId xmlns:a16="http://schemas.microsoft.com/office/drawing/2014/main" id="{320B1509-9422-4BC3-9E18-5253CB1EC307}"/>
                  </a:ext>
                </a:extLst>
              </p:cNvPr>
              <p:cNvSpPr/>
              <p:nvPr/>
            </p:nvSpPr>
            <p:spPr>
              <a:xfrm>
                <a:off x="4434200" y="1397100"/>
                <a:ext cx="1041975" cy="1036575"/>
              </a:xfrm>
              <a:custGeom>
                <a:avLst/>
                <a:gdLst/>
                <a:ahLst/>
                <a:cxnLst/>
                <a:rect l="l" t="t" r="r" b="b"/>
                <a:pathLst>
                  <a:path w="41679" h="41463" extrusionOk="0">
                    <a:moveTo>
                      <a:pt x="20206" y="0"/>
                    </a:moveTo>
                    <a:cubicBezTo>
                      <a:pt x="19821" y="1112"/>
                      <a:pt x="19388" y="2421"/>
                      <a:pt x="18929" y="3842"/>
                    </a:cubicBezTo>
                    <a:cubicBezTo>
                      <a:pt x="16577" y="11082"/>
                      <a:pt x="13562" y="21212"/>
                      <a:pt x="13085" y="22810"/>
                    </a:cubicBezTo>
                    <a:lnTo>
                      <a:pt x="13085" y="22813"/>
                    </a:lnTo>
                    <a:cubicBezTo>
                      <a:pt x="13039" y="22954"/>
                      <a:pt x="13022" y="23025"/>
                      <a:pt x="13022" y="23025"/>
                    </a:cubicBezTo>
                    <a:lnTo>
                      <a:pt x="3499" y="7869"/>
                    </a:lnTo>
                    <a:cubicBezTo>
                      <a:pt x="3390" y="8504"/>
                      <a:pt x="3280" y="9185"/>
                      <a:pt x="3167" y="9908"/>
                    </a:cubicBezTo>
                    <a:cubicBezTo>
                      <a:pt x="1682" y="19529"/>
                      <a:pt x="0" y="35849"/>
                      <a:pt x="0" y="35849"/>
                    </a:cubicBezTo>
                    <a:cubicBezTo>
                      <a:pt x="6479" y="40059"/>
                      <a:pt x="13270" y="41463"/>
                      <a:pt x="19445" y="41463"/>
                    </a:cubicBezTo>
                    <a:cubicBezTo>
                      <a:pt x="31601" y="41463"/>
                      <a:pt x="41370" y="36023"/>
                      <a:pt x="41675" y="35852"/>
                    </a:cubicBezTo>
                    <a:lnTo>
                      <a:pt x="41678" y="35849"/>
                    </a:lnTo>
                    <a:cubicBezTo>
                      <a:pt x="39544" y="23120"/>
                      <a:pt x="35266" y="5828"/>
                      <a:pt x="35266" y="5828"/>
                    </a:cubicBezTo>
                    <a:cubicBezTo>
                      <a:pt x="35178" y="6028"/>
                      <a:pt x="35083" y="6233"/>
                      <a:pt x="34991" y="6448"/>
                    </a:cubicBezTo>
                    <a:cubicBezTo>
                      <a:pt x="32738" y="11509"/>
                      <a:pt x="29161" y="20662"/>
                      <a:pt x="28554" y="22214"/>
                    </a:cubicBezTo>
                    <a:cubicBezTo>
                      <a:pt x="28502" y="22365"/>
                      <a:pt x="28466" y="22443"/>
                      <a:pt x="28466" y="22443"/>
                    </a:cubicBezTo>
                    <a:cubicBezTo>
                      <a:pt x="25941" y="14087"/>
                      <a:pt x="20206" y="0"/>
                      <a:pt x="20206"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4" name="Google Shape;1441;p36">
                <a:extLst>
                  <a:ext uri="{FF2B5EF4-FFF2-40B4-BE49-F238E27FC236}">
                    <a16:creationId xmlns:a16="http://schemas.microsoft.com/office/drawing/2014/main" id="{CA352BC1-E0D5-4A18-86C4-3E3399C515F3}"/>
                  </a:ext>
                </a:extLst>
              </p:cNvPr>
              <p:cNvSpPr/>
              <p:nvPr/>
            </p:nvSpPr>
            <p:spPr>
              <a:xfrm>
                <a:off x="4974800" y="1581300"/>
                <a:ext cx="131225" cy="358825"/>
              </a:xfrm>
              <a:custGeom>
                <a:avLst/>
                <a:gdLst/>
                <a:ahLst/>
                <a:cxnLst/>
                <a:rect l="l" t="t" r="r" b="b"/>
                <a:pathLst>
                  <a:path w="5249" h="14353" extrusionOk="0">
                    <a:moveTo>
                      <a:pt x="0" y="0"/>
                    </a:moveTo>
                    <a:cubicBezTo>
                      <a:pt x="2540" y="11082"/>
                      <a:pt x="5248" y="14352"/>
                      <a:pt x="5248" y="14352"/>
                    </a:cubicBezTo>
                    <a:cubicBezTo>
                      <a:pt x="3058" y="7415"/>
                      <a:pt x="1" y="1"/>
                      <a:pt x="0" y="0"/>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5" name="Google Shape;1442;p36">
                <a:extLst>
                  <a:ext uri="{FF2B5EF4-FFF2-40B4-BE49-F238E27FC236}">
                    <a16:creationId xmlns:a16="http://schemas.microsoft.com/office/drawing/2014/main" id="{657176AF-DB94-4868-B33F-551FC25D7730}"/>
                  </a:ext>
                </a:extLst>
              </p:cNvPr>
              <p:cNvSpPr/>
              <p:nvPr/>
            </p:nvSpPr>
            <p:spPr>
              <a:xfrm>
                <a:off x="5337200" y="1787975"/>
                <a:ext cx="91875" cy="468500"/>
              </a:xfrm>
              <a:custGeom>
                <a:avLst/>
                <a:gdLst/>
                <a:ahLst/>
                <a:cxnLst/>
                <a:rect l="l" t="t" r="r" b="b"/>
                <a:pathLst>
                  <a:path w="3675" h="18740" extrusionOk="0">
                    <a:moveTo>
                      <a:pt x="0" y="1"/>
                    </a:moveTo>
                    <a:cubicBezTo>
                      <a:pt x="804" y="10829"/>
                      <a:pt x="3675" y="18740"/>
                      <a:pt x="3675" y="18740"/>
                    </a:cubicBezTo>
                    <a:cubicBezTo>
                      <a:pt x="2208" y="5849"/>
                      <a:pt x="0" y="1"/>
                      <a:pt x="0" y="1"/>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6" name="Google Shape;1443;p36">
                <a:extLst>
                  <a:ext uri="{FF2B5EF4-FFF2-40B4-BE49-F238E27FC236}">
                    <a16:creationId xmlns:a16="http://schemas.microsoft.com/office/drawing/2014/main" id="{1FBAE383-DA57-46C9-9399-EFBDA06CAF68}"/>
                  </a:ext>
                </a:extLst>
              </p:cNvPr>
              <p:cNvSpPr/>
              <p:nvPr/>
            </p:nvSpPr>
            <p:spPr>
              <a:xfrm>
                <a:off x="4555600" y="1714975"/>
                <a:ext cx="164125" cy="243375"/>
              </a:xfrm>
              <a:custGeom>
                <a:avLst/>
                <a:gdLst/>
                <a:ahLst/>
                <a:cxnLst/>
                <a:rect l="l" t="t" r="r" b="b"/>
                <a:pathLst>
                  <a:path w="6565" h="9735" extrusionOk="0">
                    <a:moveTo>
                      <a:pt x="0" y="0"/>
                    </a:moveTo>
                    <a:lnTo>
                      <a:pt x="0" y="0"/>
                    </a:lnTo>
                    <a:cubicBezTo>
                      <a:pt x="2099" y="4233"/>
                      <a:pt x="6564" y="9735"/>
                      <a:pt x="6564" y="9735"/>
                    </a:cubicBezTo>
                    <a:cubicBezTo>
                      <a:pt x="3888" y="4138"/>
                      <a:pt x="1" y="1"/>
                      <a:pt x="0" y="0"/>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7" name="Google Shape;1444;p36">
                <a:extLst>
                  <a:ext uri="{FF2B5EF4-FFF2-40B4-BE49-F238E27FC236}">
                    <a16:creationId xmlns:a16="http://schemas.microsoft.com/office/drawing/2014/main" id="{D14368A2-0E7D-43E3-A6B0-613E590A0D6A}"/>
                  </a:ext>
                </a:extLst>
              </p:cNvPr>
              <p:cNvSpPr/>
              <p:nvPr/>
            </p:nvSpPr>
            <p:spPr>
              <a:xfrm>
                <a:off x="5148050" y="1578225"/>
                <a:ext cx="154850" cy="406150"/>
              </a:xfrm>
              <a:custGeom>
                <a:avLst/>
                <a:gdLst/>
                <a:ahLst/>
                <a:cxnLst/>
                <a:rect l="l" t="t" r="r" b="b"/>
                <a:pathLst>
                  <a:path w="6194" h="16246" extrusionOk="0">
                    <a:moveTo>
                      <a:pt x="6085" y="0"/>
                    </a:moveTo>
                    <a:cubicBezTo>
                      <a:pt x="3831" y="5171"/>
                      <a:pt x="575" y="13494"/>
                      <a:pt x="0" y="14969"/>
                    </a:cubicBezTo>
                    <a:cubicBezTo>
                      <a:pt x="385" y="15843"/>
                      <a:pt x="847" y="16245"/>
                      <a:pt x="1171" y="16245"/>
                    </a:cubicBezTo>
                    <a:cubicBezTo>
                      <a:pt x="1302" y="16245"/>
                      <a:pt x="1411" y="16178"/>
                      <a:pt x="1482" y="16055"/>
                    </a:cubicBezTo>
                    <a:cubicBezTo>
                      <a:pt x="1789" y="15519"/>
                      <a:pt x="4342" y="6599"/>
                      <a:pt x="6194" y="56"/>
                    </a:cubicBezTo>
                    <a:cubicBezTo>
                      <a:pt x="6158" y="39"/>
                      <a:pt x="6120" y="22"/>
                      <a:pt x="6085" y="0"/>
                    </a:cubicBezTo>
                    <a:close/>
                  </a:path>
                </a:pathLst>
              </a:custGeom>
              <a:solidFill>
                <a:srgbClr val="FFA50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8" name="Google Shape;1445;p36">
                <a:extLst>
                  <a:ext uri="{FF2B5EF4-FFF2-40B4-BE49-F238E27FC236}">
                    <a16:creationId xmlns:a16="http://schemas.microsoft.com/office/drawing/2014/main" id="{21EA7B54-C6D8-4200-964B-586FF3E20CB4}"/>
                  </a:ext>
                </a:extLst>
              </p:cNvPr>
              <p:cNvSpPr/>
              <p:nvPr/>
            </p:nvSpPr>
            <p:spPr>
              <a:xfrm>
                <a:off x="4761325" y="1493125"/>
                <a:ext cx="146125" cy="506050"/>
              </a:xfrm>
              <a:custGeom>
                <a:avLst/>
                <a:gdLst/>
                <a:ahLst/>
                <a:cxnLst/>
                <a:rect l="l" t="t" r="r" b="b"/>
                <a:pathLst>
                  <a:path w="5845" h="20242" extrusionOk="0">
                    <a:moveTo>
                      <a:pt x="5844" y="1"/>
                    </a:moveTo>
                    <a:cubicBezTo>
                      <a:pt x="3492" y="7241"/>
                      <a:pt x="477" y="17371"/>
                      <a:pt x="0" y="18969"/>
                    </a:cubicBezTo>
                    <a:lnTo>
                      <a:pt x="0" y="18972"/>
                    </a:lnTo>
                    <a:cubicBezTo>
                      <a:pt x="508" y="19805"/>
                      <a:pt x="952" y="20242"/>
                      <a:pt x="1196" y="20242"/>
                    </a:cubicBezTo>
                    <a:cubicBezTo>
                      <a:pt x="1284" y="20242"/>
                      <a:pt x="1348" y="20182"/>
                      <a:pt x="1376" y="20069"/>
                    </a:cubicBezTo>
                    <a:cubicBezTo>
                      <a:pt x="1530" y="19438"/>
                      <a:pt x="4070" y="7989"/>
                      <a:pt x="5844" y="1"/>
                    </a:cubicBezTo>
                    <a:close/>
                  </a:path>
                </a:pathLst>
              </a:custGeom>
              <a:solidFill>
                <a:srgbClr val="FFA50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9" name="Google Shape;1446;p36">
                <a:extLst>
                  <a:ext uri="{FF2B5EF4-FFF2-40B4-BE49-F238E27FC236}">
                    <a16:creationId xmlns:a16="http://schemas.microsoft.com/office/drawing/2014/main" id="{5DCF3B85-308F-4EAB-9459-A54D7E8DB048}"/>
                  </a:ext>
                </a:extLst>
              </p:cNvPr>
              <p:cNvSpPr/>
              <p:nvPr/>
            </p:nvSpPr>
            <p:spPr>
              <a:xfrm>
                <a:off x="4434200" y="1644775"/>
                <a:ext cx="1041875" cy="788950"/>
              </a:xfrm>
              <a:custGeom>
                <a:avLst/>
                <a:gdLst/>
                <a:ahLst/>
                <a:cxnLst/>
                <a:rect l="l" t="t" r="r" b="b"/>
                <a:pathLst>
                  <a:path w="41675" h="31558" extrusionOk="0">
                    <a:moveTo>
                      <a:pt x="3167" y="1"/>
                    </a:moveTo>
                    <a:cubicBezTo>
                      <a:pt x="1682" y="9622"/>
                      <a:pt x="0" y="25942"/>
                      <a:pt x="0" y="25942"/>
                    </a:cubicBezTo>
                    <a:cubicBezTo>
                      <a:pt x="6479" y="30153"/>
                      <a:pt x="13269" y="31557"/>
                      <a:pt x="19440" y="31557"/>
                    </a:cubicBezTo>
                    <a:cubicBezTo>
                      <a:pt x="31598" y="31557"/>
                      <a:pt x="41372" y="26114"/>
                      <a:pt x="41675" y="25945"/>
                    </a:cubicBezTo>
                    <a:lnTo>
                      <a:pt x="41675" y="25945"/>
                    </a:lnTo>
                    <a:cubicBezTo>
                      <a:pt x="34547" y="28386"/>
                      <a:pt x="28085" y="29261"/>
                      <a:pt x="22583" y="29261"/>
                    </a:cubicBezTo>
                    <a:cubicBezTo>
                      <a:pt x="11057" y="29261"/>
                      <a:pt x="3770" y="25420"/>
                      <a:pt x="3548" y="24101"/>
                    </a:cubicBezTo>
                    <a:cubicBezTo>
                      <a:pt x="3323" y="22782"/>
                      <a:pt x="3217" y="8850"/>
                      <a:pt x="3167"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0" name="Google Shape;1447;p36">
                <a:extLst>
                  <a:ext uri="{FF2B5EF4-FFF2-40B4-BE49-F238E27FC236}">
                    <a16:creationId xmlns:a16="http://schemas.microsoft.com/office/drawing/2014/main" id="{14CF04E2-787A-4F49-BB67-676C0A15F828}"/>
                  </a:ext>
                </a:extLst>
              </p:cNvPr>
              <p:cNvSpPr/>
              <p:nvPr/>
            </p:nvSpPr>
            <p:spPr>
              <a:xfrm>
                <a:off x="4490075" y="1550075"/>
                <a:ext cx="65625" cy="65625"/>
              </a:xfrm>
              <a:custGeom>
                <a:avLst/>
                <a:gdLst/>
                <a:ahLst/>
                <a:cxnLst/>
                <a:rect l="l" t="t" r="r" b="b"/>
                <a:pathLst>
                  <a:path w="2625" h="2625" extrusionOk="0">
                    <a:moveTo>
                      <a:pt x="1313" y="1"/>
                    </a:moveTo>
                    <a:cubicBezTo>
                      <a:pt x="1161" y="1"/>
                      <a:pt x="1017" y="29"/>
                      <a:pt x="883" y="75"/>
                    </a:cubicBezTo>
                    <a:cubicBezTo>
                      <a:pt x="368" y="251"/>
                      <a:pt x="1" y="738"/>
                      <a:pt x="1" y="1313"/>
                    </a:cubicBezTo>
                    <a:cubicBezTo>
                      <a:pt x="1" y="2036"/>
                      <a:pt x="587" y="2625"/>
                      <a:pt x="1313" y="2625"/>
                    </a:cubicBezTo>
                    <a:cubicBezTo>
                      <a:pt x="2037" y="2625"/>
                      <a:pt x="2625" y="2036"/>
                      <a:pt x="2625" y="1313"/>
                    </a:cubicBezTo>
                    <a:cubicBezTo>
                      <a:pt x="2625" y="1165"/>
                      <a:pt x="2600" y="1024"/>
                      <a:pt x="2555" y="894"/>
                    </a:cubicBezTo>
                    <a:cubicBezTo>
                      <a:pt x="2379" y="375"/>
                      <a:pt x="1888" y="1"/>
                      <a:pt x="1313"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1" name="Google Shape;1448;p36">
                <a:extLst>
                  <a:ext uri="{FF2B5EF4-FFF2-40B4-BE49-F238E27FC236}">
                    <a16:creationId xmlns:a16="http://schemas.microsoft.com/office/drawing/2014/main" id="{5557F30F-0999-4731-80D8-B080B74AB8B5}"/>
                  </a:ext>
                </a:extLst>
              </p:cNvPr>
              <p:cNvSpPr/>
              <p:nvPr/>
            </p:nvSpPr>
            <p:spPr>
              <a:xfrm>
                <a:off x="5284375" y="1517275"/>
                <a:ext cx="65525" cy="65625"/>
              </a:xfrm>
              <a:custGeom>
                <a:avLst/>
                <a:gdLst/>
                <a:ahLst/>
                <a:cxnLst/>
                <a:rect l="l" t="t" r="r" b="b"/>
                <a:pathLst>
                  <a:path w="2621" h="2625" extrusionOk="0">
                    <a:moveTo>
                      <a:pt x="1309" y="1"/>
                    </a:moveTo>
                    <a:cubicBezTo>
                      <a:pt x="1002" y="1"/>
                      <a:pt x="723" y="106"/>
                      <a:pt x="501" y="283"/>
                    </a:cubicBezTo>
                    <a:cubicBezTo>
                      <a:pt x="194" y="523"/>
                      <a:pt x="0" y="894"/>
                      <a:pt x="0" y="1313"/>
                    </a:cubicBezTo>
                    <a:cubicBezTo>
                      <a:pt x="0" y="2036"/>
                      <a:pt x="585" y="2625"/>
                      <a:pt x="1309" y="2625"/>
                    </a:cubicBezTo>
                    <a:cubicBezTo>
                      <a:pt x="2032" y="2625"/>
                      <a:pt x="2621" y="2036"/>
                      <a:pt x="2621" y="1313"/>
                    </a:cubicBezTo>
                    <a:cubicBezTo>
                      <a:pt x="2621" y="1175"/>
                      <a:pt x="2603" y="1049"/>
                      <a:pt x="2564" y="925"/>
                    </a:cubicBezTo>
                    <a:cubicBezTo>
                      <a:pt x="2398" y="389"/>
                      <a:pt x="1897" y="1"/>
                      <a:pt x="1309"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2" name="Google Shape;1449;p36">
                <a:extLst>
                  <a:ext uri="{FF2B5EF4-FFF2-40B4-BE49-F238E27FC236}">
                    <a16:creationId xmlns:a16="http://schemas.microsoft.com/office/drawing/2014/main" id="{85F3A45D-CADB-431F-9353-BA1A52C6D7F4}"/>
                  </a:ext>
                </a:extLst>
              </p:cNvPr>
              <p:cNvSpPr/>
              <p:nvPr/>
            </p:nvSpPr>
            <p:spPr>
              <a:xfrm>
                <a:off x="4902050" y="1349675"/>
                <a:ext cx="65525" cy="65625"/>
              </a:xfrm>
              <a:custGeom>
                <a:avLst/>
                <a:gdLst/>
                <a:ahLst/>
                <a:cxnLst/>
                <a:rect l="l" t="t" r="r" b="b"/>
                <a:pathLst>
                  <a:path w="2621" h="2625" extrusionOk="0">
                    <a:moveTo>
                      <a:pt x="1309" y="0"/>
                    </a:moveTo>
                    <a:cubicBezTo>
                      <a:pt x="1171" y="0"/>
                      <a:pt x="1037" y="22"/>
                      <a:pt x="910" y="60"/>
                    </a:cubicBezTo>
                    <a:cubicBezTo>
                      <a:pt x="907" y="64"/>
                      <a:pt x="900" y="64"/>
                      <a:pt x="892" y="71"/>
                    </a:cubicBezTo>
                    <a:cubicBezTo>
                      <a:pt x="374" y="243"/>
                      <a:pt x="0" y="734"/>
                      <a:pt x="0" y="1313"/>
                    </a:cubicBezTo>
                    <a:cubicBezTo>
                      <a:pt x="0" y="2035"/>
                      <a:pt x="586" y="2625"/>
                      <a:pt x="1309" y="2625"/>
                    </a:cubicBezTo>
                    <a:cubicBezTo>
                      <a:pt x="2035" y="2625"/>
                      <a:pt x="2621" y="2035"/>
                      <a:pt x="2621" y="1313"/>
                    </a:cubicBezTo>
                    <a:cubicBezTo>
                      <a:pt x="2621" y="1164"/>
                      <a:pt x="2600" y="1026"/>
                      <a:pt x="2554" y="896"/>
                    </a:cubicBezTo>
                    <a:cubicBezTo>
                      <a:pt x="2381" y="374"/>
                      <a:pt x="1890" y="0"/>
                      <a:pt x="1309"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4" name="Google Shape;1450;p36">
                <a:extLst>
                  <a:ext uri="{FF2B5EF4-FFF2-40B4-BE49-F238E27FC236}">
                    <a16:creationId xmlns:a16="http://schemas.microsoft.com/office/drawing/2014/main" id="{EA25EE63-8E27-4375-82CE-B39635D3B703}"/>
                  </a:ext>
                </a:extLst>
              </p:cNvPr>
              <p:cNvSpPr/>
              <p:nvPr/>
            </p:nvSpPr>
            <p:spPr>
              <a:xfrm>
                <a:off x="5284375" y="1524350"/>
                <a:ext cx="65525" cy="58550"/>
              </a:xfrm>
              <a:custGeom>
                <a:avLst/>
                <a:gdLst/>
                <a:ahLst/>
                <a:cxnLst/>
                <a:rect l="l" t="t" r="r" b="b"/>
                <a:pathLst>
                  <a:path w="2621" h="2342" extrusionOk="0">
                    <a:moveTo>
                      <a:pt x="501" y="0"/>
                    </a:moveTo>
                    <a:lnTo>
                      <a:pt x="501" y="0"/>
                    </a:lnTo>
                    <a:cubicBezTo>
                      <a:pt x="194" y="240"/>
                      <a:pt x="0" y="611"/>
                      <a:pt x="0" y="1030"/>
                    </a:cubicBezTo>
                    <a:cubicBezTo>
                      <a:pt x="0" y="1753"/>
                      <a:pt x="585" y="2342"/>
                      <a:pt x="1309" y="2342"/>
                    </a:cubicBezTo>
                    <a:cubicBezTo>
                      <a:pt x="2032" y="2342"/>
                      <a:pt x="2621" y="1753"/>
                      <a:pt x="2621" y="1030"/>
                    </a:cubicBezTo>
                    <a:cubicBezTo>
                      <a:pt x="2621" y="892"/>
                      <a:pt x="2603" y="766"/>
                      <a:pt x="2564" y="642"/>
                    </a:cubicBezTo>
                    <a:cubicBezTo>
                      <a:pt x="2497" y="621"/>
                      <a:pt x="2458" y="611"/>
                      <a:pt x="2458" y="611"/>
                    </a:cubicBezTo>
                    <a:cubicBezTo>
                      <a:pt x="2458" y="611"/>
                      <a:pt x="2420" y="1548"/>
                      <a:pt x="1460" y="1711"/>
                    </a:cubicBezTo>
                    <a:cubicBezTo>
                      <a:pt x="1418" y="1718"/>
                      <a:pt x="1376" y="1721"/>
                      <a:pt x="1337" y="1721"/>
                    </a:cubicBezTo>
                    <a:cubicBezTo>
                      <a:pt x="578" y="1721"/>
                      <a:pt x="71" y="551"/>
                      <a:pt x="50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5" name="Google Shape;1451;p36">
                <a:extLst>
                  <a:ext uri="{FF2B5EF4-FFF2-40B4-BE49-F238E27FC236}">
                    <a16:creationId xmlns:a16="http://schemas.microsoft.com/office/drawing/2014/main" id="{9A28DE51-C6C3-4172-B376-03BC4C81AE93}"/>
                  </a:ext>
                </a:extLst>
              </p:cNvPr>
              <p:cNvSpPr/>
              <p:nvPr/>
            </p:nvSpPr>
            <p:spPr>
              <a:xfrm>
                <a:off x="4901950" y="1351425"/>
                <a:ext cx="65625" cy="63875"/>
              </a:xfrm>
              <a:custGeom>
                <a:avLst/>
                <a:gdLst/>
                <a:ahLst/>
                <a:cxnLst/>
                <a:rect l="l" t="t" r="r" b="b"/>
                <a:pathLst>
                  <a:path w="2625" h="2555" extrusionOk="0">
                    <a:moveTo>
                      <a:pt x="896" y="1"/>
                    </a:moveTo>
                    <a:cubicBezTo>
                      <a:pt x="378" y="173"/>
                      <a:pt x="4" y="664"/>
                      <a:pt x="4" y="1243"/>
                    </a:cubicBezTo>
                    <a:cubicBezTo>
                      <a:pt x="4" y="1965"/>
                      <a:pt x="590" y="2555"/>
                      <a:pt x="1313" y="2555"/>
                    </a:cubicBezTo>
                    <a:cubicBezTo>
                      <a:pt x="2039" y="2555"/>
                      <a:pt x="2625" y="1965"/>
                      <a:pt x="2625" y="1243"/>
                    </a:cubicBezTo>
                    <a:cubicBezTo>
                      <a:pt x="2625" y="1094"/>
                      <a:pt x="2604" y="956"/>
                      <a:pt x="2558" y="826"/>
                    </a:cubicBezTo>
                    <a:lnTo>
                      <a:pt x="2555" y="823"/>
                    </a:lnTo>
                    <a:cubicBezTo>
                      <a:pt x="2555" y="823"/>
                      <a:pt x="2512" y="1764"/>
                      <a:pt x="1552" y="1923"/>
                    </a:cubicBezTo>
                    <a:cubicBezTo>
                      <a:pt x="1510" y="1930"/>
                      <a:pt x="1471" y="1933"/>
                      <a:pt x="1433" y="1933"/>
                    </a:cubicBezTo>
                    <a:cubicBezTo>
                      <a:pt x="544" y="1933"/>
                      <a:pt x="1" y="328"/>
                      <a:pt x="89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6" name="Google Shape;1452;p36">
                <a:extLst>
                  <a:ext uri="{FF2B5EF4-FFF2-40B4-BE49-F238E27FC236}">
                    <a16:creationId xmlns:a16="http://schemas.microsoft.com/office/drawing/2014/main" id="{47366455-4FEE-49E4-B5CB-5C569675611E}"/>
                  </a:ext>
                </a:extLst>
              </p:cNvPr>
              <p:cNvSpPr/>
              <p:nvPr/>
            </p:nvSpPr>
            <p:spPr>
              <a:xfrm>
                <a:off x="4517750" y="1556425"/>
                <a:ext cx="29350" cy="25975"/>
              </a:xfrm>
              <a:custGeom>
                <a:avLst/>
                <a:gdLst/>
                <a:ahLst/>
                <a:cxnLst/>
                <a:rect l="l" t="t" r="r" b="b"/>
                <a:pathLst>
                  <a:path w="1174" h="1039" extrusionOk="0">
                    <a:moveTo>
                      <a:pt x="385" y="0"/>
                    </a:moveTo>
                    <a:cubicBezTo>
                      <a:pt x="345" y="0"/>
                      <a:pt x="307" y="16"/>
                      <a:pt x="274" y="50"/>
                    </a:cubicBezTo>
                    <a:cubicBezTo>
                      <a:pt x="1" y="336"/>
                      <a:pt x="374" y="1039"/>
                      <a:pt x="746" y="1039"/>
                    </a:cubicBezTo>
                    <a:cubicBezTo>
                      <a:pt x="773" y="1039"/>
                      <a:pt x="800" y="1035"/>
                      <a:pt x="827" y="1027"/>
                    </a:cubicBezTo>
                    <a:cubicBezTo>
                      <a:pt x="1173" y="924"/>
                      <a:pt x="699" y="0"/>
                      <a:pt x="38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7" name="Google Shape;1453;p36">
                <a:extLst>
                  <a:ext uri="{FF2B5EF4-FFF2-40B4-BE49-F238E27FC236}">
                    <a16:creationId xmlns:a16="http://schemas.microsoft.com/office/drawing/2014/main" id="{543E20E1-1E62-48B8-B038-ECC21BE5B17F}"/>
                  </a:ext>
                </a:extLst>
              </p:cNvPr>
              <p:cNvSpPr/>
              <p:nvPr/>
            </p:nvSpPr>
            <p:spPr>
              <a:xfrm>
                <a:off x="4930325" y="1356500"/>
                <a:ext cx="29325" cy="25925"/>
              </a:xfrm>
              <a:custGeom>
                <a:avLst/>
                <a:gdLst/>
                <a:ahLst/>
                <a:cxnLst/>
                <a:rect l="l" t="t" r="r" b="b"/>
                <a:pathLst>
                  <a:path w="1173" h="1037" extrusionOk="0">
                    <a:moveTo>
                      <a:pt x="386" y="0"/>
                    </a:moveTo>
                    <a:cubicBezTo>
                      <a:pt x="345" y="0"/>
                      <a:pt x="306" y="16"/>
                      <a:pt x="273" y="52"/>
                    </a:cubicBezTo>
                    <a:cubicBezTo>
                      <a:pt x="0" y="334"/>
                      <a:pt x="374" y="1037"/>
                      <a:pt x="746" y="1037"/>
                    </a:cubicBezTo>
                    <a:cubicBezTo>
                      <a:pt x="773" y="1037"/>
                      <a:pt x="800" y="1033"/>
                      <a:pt x="827" y="1025"/>
                    </a:cubicBezTo>
                    <a:cubicBezTo>
                      <a:pt x="1173" y="922"/>
                      <a:pt x="700" y="0"/>
                      <a:pt x="386"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8" name="Google Shape;1454;p36">
                <a:extLst>
                  <a:ext uri="{FF2B5EF4-FFF2-40B4-BE49-F238E27FC236}">
                    <a16:creationId xmlns:a16="http://schemas.microsoft.com/office/drawing/2014/main" id="{BEE3343E-3E10-4C61-B36D-15D07897C171}"/>
                  </a:ext>
                </a:extLst>
              </p:cNvPr>
              <p:cNvSpPr/>
              <p:nvPr/>
            </p:nvSpPr>
            <p:spPr>
              <a:xfrm>
                <a:off x="5304525" y="1523775"/>
                <a:ext cx="29325" cy="25925"/>
              </a:xfrm>
              <a:custGeom>
                <a:avLst/>
                <a:gdLst/>
                <a:ahLst/>
                <a:cxnLst/>
                <a:rect l="l" t="t" r="r" b="b"/>
                <a:pathLst>
                  <a:path w="1173" h="1037" extrusionOk="0">
                    <a:moveTo>
                      <a:pt x="384" y="0"/>
                    </a:moveTo>
                    <a:cubicBezTo>
                      <a:pt x="343" y="0"/>
                      <a:pt x="304" y="16"/>
                      <a:pt x="270" y="51"/>
                    </a:cubicBezTo>
                    <a:cubicBezTo>
                      <a:pt x="0" y="334"/>
                      <a:pt x="374" y="1036"/>
                      <a:pt x="743" y="1036"/>
                    </a:cubicBezTo>
                    <a:cubicBezTo>
                      <a:pt x="770" y="1036"/>
                      <a:pt x="797" y="1033"/>
                      <a:pt x="824" y="1025"/>
                    </a:cubicBezTo>
                    <a:cubicBezTo>
                      <a:pt x="1173" y="922"/>
                      <a:pt x="700" y="0"/>
                      <a:pt x="38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9" name="Google Shape;1455;p36">
                <a:extLst>
                  <a:ext uri="{FF2B5EF4-FFF2-40B4-BE49-F238E27FC236}">
                    <a16:creationId xmlns:a16="http://schemas.microsoft.com/office/drawing/2014/main" id="{EB16C9A5-EAD9-419C-98FA-468D027C7866}"/>
                  </a:ext>
                </a:extLst>
              </p:cNvPr>
              <p:cNvSpPr/>
              <p:nvPr/>
            </p:nvSpPr>
            <p:spPr>
              <a:xfrm>
                <a:off x="4490075" y="1551950"/>
                <a:ext cx="65625" cy="63750"/>
              </a:xfrm>
              <a:custGeom>
                <a:avLst/>
                <a:gdLst/>
                <a:ahLst/>
                <a:cxnLst/>
                <a:rect l="l" t="t" r="r" b="b"/>
                <a:pathLst>
                  <a:path w="2625" h="2550" extrusionOk="0">
                    <a:moveTo>
                      <a:pt x="883" y="0"/>
                    </a:moveTo>
                    <a:cubicBezTo>
                      <a:pt x="368" y="176"/>
                      <a:pt x="1" y="663"/>
                      <a:pt x="1" y="1238"/>
                    </a:cubicBezTo>
                    <a:cubicBezTo>
                      <a:pt x="1" y="1961"/>
                      <a:pt x="587" y="2550"/>
                      <a:pt x="1313" y="2550"/>
                    </a:cubicBezTo>
                    <a:cubicBezTo>
                      <a:pt x="2037" y="2550"/>
                      <a:pt x="2625" y="1961"/>
                      <a:pt x="2625" y="1238"/>
                    </a:cubicBezTo>
                    <a:cubicBezTo>
                      <a:pt x="2625" y="1090"/>
                      <a:pt x="2600" y="949"/>
                      <a:pt x="2555" y="819"/>
                    </a:cubicBezTo>
                    <a:cubicBezTo>
                      <a:pt x="2555" y="819"/>
                      <a:pt x="2516" y="1757"/>
                      <a:pt x="1553" y="1919"/>
                    </a:cubicBezTo>
                    <a:cubicBezTo>
                      <a:pt x="1514" y="1926"/>
                      <a:pt x="1472" y="1926"/>
                      <a:pt x="1433" y="1926"/>
                    </a:cubicBezTo>
                    <a:cubicBezTo>
                      <a:pt x="551" y="1926"/>
                      <a:pt x="5" y="342"/>
                      <a:pt x="8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0" name="Google Shape;1456;p36">
                <a:extLst>
                  <a:ext uri="{FF2B5EF4-FFF2-40B4-BE49-F238E27FC236}">
                    <a16:creationId xmlns:a16="http://schemas.microsoft.com/office/drawing/2014/main" id="{8F060FB0-6DE4-4EC8-A2AF-14F935ECAA53}"/>
                  </a:ext>
                </a:extLst>
              </p:cNvPr>
              <p:cNvSpPr/>
              <p:nvPr/>
            </p:nvSpPr>
            <p:spPr>
              <a:xfrm>
                <a:off x="4565400" y="2028525"/>
                <a:ext cx="104425" cy="199275"/>
              </a:xfrm>
              <a:custGeom>
                <a:avLst/>
                <a:gdLst/>
                <a:ahLst/>
                <a:cxnLst/>
                <a:rect l="l" t="t" r="r" b="b"/>
                <a:pathLst>
                  <a:path w="4177" h="7971" extrusionOk="0">
                    <a:moveTo>
                      <a:pt x="2074" y="1"/>
                    </a:moveTo>
                    <a:cubicBezTo>
                      <a:pt x="1933" y="4"/>
                      <a:pt x="1799" y="28"/>
                      <a:pt x="1669" y="82"/>
                    </a:cubicBezTo>
                    <a:cubicBezTo>
                      <a:pt x="1648" y="89"/>
                      <a:pt x="1630" y="95"/>
                      <a:pt x="1609" y="110"/>
                    </a:cubicBezTo>
                    <a:cubicBezTo>
                      <a:pt x="684" y="522"/>
                      <a:pt x="0" y="2102"/>
                      <a:pt x="0" y="3986"/>
                    </a:cubicBezTo>
                    <a:cubicBezTo>
                      <a:pt x="0" y="6187"/>
                      <a:pt x="935" y="7971"/>
                      <a:pt x="2088" y="7971"/>
                    </a:cubicBezTo>
                    <a:cubicBezTo>
                      <a:pt x="2910" y="7971"/>
                      <a:pt x="3626" y="7061"/>
                      <a:pt x="3964" y="5739"/>
                    </a:cubicBezTo>
                    <a:cubicBezTo>
                      <a:pt x="3989" y="5636"/>
                      <a:pt x="4014" y="5534"/>
                      <a:pt x="4035" y="5425"/>
                    </a:cubicBezTo>
                    <a:cubicBezTo>
                      <a:pt x="4039" y="5415"/>
                      <a:pt x="4042" y="5400"/>
                      <a:pt x="4042" y="5389"/>
                    </a:cubicBezTo>
                    <a:cubicBezTo>
                      <a:pt x="4046" y="5379"/>
                      <a:pt x="4046" y="5368"/>
                      <a:pt x="4049" y="5355"/>
                    </a:cubicBezTo>
                    <a:cubicBezTo>
                      <a:pt x="4130" y="4931"/>
                      <a:pt x="4176" y="4466"/>
                      <a:pt x="4176" y="3986"/>
                    </a:cubicBezTo>
                    <a:cubicBezTo>
                      <a:pt x="4176" y="1785"/>
                      <a:pt x="3242" y="1"/>
                      <a:pt x="2088"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1" name="Google Shape;1457;p36">
                <a:extLst>
                  <a:ext uri="{FF2B5EF4-FFF2-40B4-BE49-F238E27FC236}">
                    <a16:creationId xmlns:a16="http://schemas.microsoft.com/office/drawing/2014/main" id="{1C44F938-B48C-47E7-AA21-0C205D12F634}"/>
                  </a:ext>
                </a:extLst>
              </p:cNvPr>
              <p:cNvSpPr/>
              <p:nvPr/>
            </p:nvSpPr>
            <p:spPr>
              <a:xfrm>
                <a:off x="5226350" y="2006025"/>
                <a:ext cx="104400" cy="199150"/>
              </a:xfrm>
              <a:custGeom>
                <a:avLst/>
                <a:gdLst/>
                <a:ahLst/>
                <a:cxnLst/>
                <a:rect l="l" t="t" r="r" b="b"/>
                <a:pathLst>
                  <a:path w="4176" h="7966" extrusionOk="0">
                    <a:moveTo>
                      <a:pt x="2089" y="1"/>
                    </a:moveTo>
                    <a:cubicBezTo>
                      <a:pt x="1785" y="1"/>
                      <a:pt x="1496" y="124"/>
                      <a:pt x="1231" y="350"/>
                    </a:cubicBezTo>
                    <a:cubicBezTo>
                      <a:pt x="508" y="974"/>
                      <a:pt x="0" y="2368"/>
                      <a:pt x="0" y="3983"/>
                    </a:cubicBezTo>
                    <a:cubicBezTo>
                      <a:pt x="0" y="6183"/>
                      <a:pt x="935" y="7965"/>
                      <a:pt x="2089" y="7965"/>
                    </a:cubicBezTo>
                    <a:cubicBezTo>
                      <a:pt x="3009" y="7965"/>
                      <a:pt x="3788" y="6836"/>
                      <a:pt x="4067" y="5260"/>
                    </a:cubicBezTo>
                    <a:cubicBezTo>
                      <a:pt x="4138" y="4858"/>
                      <a:pt x="4176" y="4431"/>
                      <a:pt x="4176" y="3983"/>
                    </a:cubicBezTo>
                    <a:cubicBezTo>
                      <a:pt x="4176" y="1786"/>
                      <a:pt x="3245" y="1"/>
                      <a:pt x="2089"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2" name="Google Shape;1458;p36">
                <a:extLst>
                  <a:ext uri="{FF2B5EF4-FFF2-40B4-BE49-F238E27FC236}">
                    <a16:creationId xmlns:a16="http://schemas.microsoft.com/office/drawing/2014/main" id="{B098A7A9-90BE-47B8-BD7E-20738FE7B506}"/>
                  </a:ext>
                </a:extLst>
              </p:cNvPr>
              <p:cNvSpPr/>
              <p:nvPr/>
            </p:nvSpPr>
            <p:spPr>
              <a:xfrm>
                <a:off x="4902050" y="2069875"/>
                <a:ext cx="104500" cy="199200"/>
              </a:xfrm>
              <a:custGeom>
                <a:avLst/>
                <a:gdLst/>
                <a:ahLst/>
                <a:cxnLst/>
                <a:rect l="l" t="t" r="r" b="b"/>
                <a:pathLst>
                  <a:path w="4180" h="7968" extrusionOk="0">
                    <a:moveTo>
                      <a:pt x="2088" y="1"/>
                    </a:moveTo>
                    <a:cubicBezTo>
                      <a:pt x="2077" y="1"/>
                      <a:pt x="2067" y="1"/>
                      <a:pt x="2056" y="4"/>
                    </a:cubicBezTo>
                    <a:cubicBezTo>
                      <a:pt x="917" y="32"/>
                      <a:pt x="0" y="1803"/>
                      <a:pt x="0" y="3982"/>
                    </a:cubicBezTo>
                    <a:cubicBezTo>
                      <a:pt x="0" y="6183"/>
                      <a:pt x="935" y="7968"/>
                      <a:pt x="2088" y="7968"/>
                    </a:cubicBezTo>
                    <a:cubicBezTo>
                      <a:pt x="2995" y="7968"/>
                      <a:pt x="3764" y="6871"/>
                      <a:pt x="4056" y="5337"/>
                    </a:cubicBezTo>
                    <a:cubicBezTo>
                      <a:pt x="4133" y="4914"/>
                      <a:pt x="4180" y="4459"/>
                      <a:pt x="4180" y="3982"/>
                    </a:cubicBezTo>
                    <a:cubicBezTo>
                      <a:pt x="4180" y="1782"/>
                      <a:pt x="3241" y="1"/>
                      <a:pt x="2088"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3" name="Google Shape;1459;p36">
                <a:extLst>
                  <a:ext uri="{FF2B5EF4-FFF2-40B4-BE49-F238E27FC236}">
                    <a16:creationId xmlns:a16="http://schemas.microsoft.com/office/drawing/2014/main" id="{BB454316-7601-4203-975D-80794259F544}"/>
                  </a:ext>
                </a:extLst>
              </p:cNvPr>
              <p:cNvSpPr/>
              <p:nvPr/>
            </p:nvSpPr>
            <p:spPr>
              <a:xfrm>
                <a:off x="5264600" y="2042525"/>
                <a:ext cx="50200" cy="93425"/>
              </a:xfrm>
              <a:custGeom>
                <a:avLst/>
                <a:gdLst/>
                <a:ahLst/>
                <a:cxnLst/>
                <a:rect l="l" t="t" r="r" b="b"/>
                <a:pathLst>
                  <a:path w="2008" h="3737" extrusionOk="0">
                    <a:moveTo>
                      <a:pt x="1063" y="1"/>
                    </a:moveTo>
                    <a:cubicBezTo>
                      <a:pt x="1034" y="1"/>
                      <a:pt x="1010" y="9"/>
                      <a:pt x="982" y="19"/>
                    </a:cubicBezTo>
                    <a:cubicBezTo>
                      <a:pt x="1" y="403"/>
                      <a:pt x="608" y="3736"/>
                      <a:pt x="1306" y="3736"/>
                    </a:cubicBezTo>
                    <a:cubicBezTo>
                      <a:pt x="1313" y="3736"/>
                      <a:pt x="1320" y="3736"/>
                      <a:pt x="1327" y="3733"/>
                    </a:cubicBezTo>
                    <a:cubicBezTo>
                      <a:pt x="2008" y="3665"/>
                      <a:pt x="1750" y="1"/>
                      <a:pt x="1063"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4" name="Google Shape;1460;p36">
                <a:extLst>
                  <a:ext uri="{FF2B5EF4-FFF2-40B4-BE49-F238E27FC236}">
                    <a16:creationId xmlns:a16="http://schemas.microsoft.com/office/drawing/2014/main" id="{F3A97D96-89B5-4032-A6E2-EED73EE397BC}"/>
                  </a:ext>
                </a:extLst>
              </p:cNvPr>
              <p:cNvSpPr/>
              <p:nvPr/>
            </p:nvSpPr>
            <p:spPr>
              <a:xfrm>
                <a:off x="5226350" y="2014775"/>
                <a:ext cx="101675" cy="190400"/>
              </a:xfrm>
              <a:custGeom>
                <a:avLst/>
                <a:gdLst/>
                <a:ahLst/>
                <a:cxnLst/>
                <a:rect l="l" t="t" r="r" b="b"/>
                <a:pathLst>
                  <a:path w="4067" h="7616" extrusionOk="0">
                    <a:moveTo>
                      <a:pt x="1231" y="0"/>
                    </a:moveTo>
                    <a:lnTo>
                      <a:pt x="1231" y="0"/>
                    </a:lnTo>
                    <a:cubicBezTo>
                      <a:pt x="508" y="624"/>
                      <a:pt x="0" y="2018"/>
                      <a:pt x="0" y="3633"/>
                    </a:cubicBezTo>
                    <a:cubicBezTo>
                      <a:pt x="0" y="5833"/>
                      <a:pt x="935" y="7615"/>
                      <a:pt x="2089" y="7615"/>
                    </a:cubicBezTo>
                    <a:cubicBezTo>
                      <a:pt x="3009" y="7615"/>
                      <a:pt x="3788" y="6486"/>
                      <a:pt x="4067" y="4910"/>
                    </a:cubicBezTo>
                    <a:lnTo>
                      <a:pt x="4067" y="4910"/>
                    </a:lnTo>
                    <a:cubicBezTo>
                      <a:pt x="4032" y="4934"/>
                      <a:pt x="4014" y="4966"/>
                      <a:pt x="4007" y="5012"/>
                    </a:cubicBezTo>
                    <a:cubicBezTo>
                      <a:pt x="3919" y="5735"/>
                      <a:pt x="3326" y="6603"/>
                      <a:pt x="2593" y="6603"/>
                    </a:cubicBezTo>
                    <a:cubicBezTo>
                      <a:pt x="2268" y="6603"/>
                      <a:pt x="1916" y="6434"/>
                      <a:pt x="1566" y="6010"/>
                    </a:cubicBezTo>
                    <a:cubicBezTo>
                      <a:pt x="625" y="4864"/>
                      <a:pt x="191" y="1192"/>
                      <a:pt x="123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5" name="Google Shape;1461;p36">
                <a:extLst>
                  <a:ext uri="{FF2B5EF4-FFF2-40B4-BE49-F238E27FC236}">
                    <a16:creationId xmlns:a16="http://schemas.microsoft.com/office/drawing/2014/main" id="{F0B6DE38-CD24-4D60-BCF0-10B127E8483C}"/>
                  </a:ext>
                </a:extLst>
              </p:cNvPr>
              <p:cNvSpPr/>
              <p:nvPr/>
            </p:nvSpPr>
            <p:spPr>
              <a:xfrm>
                <a:off x="4902050" y="2069950"/>
                <a:ext cx="101425" cy="199125"/>
              </a:xfrm>
              <a:custGeom>
                <a:avLst/>
                <a:gdLst/>
                <a:ahLst/>
                <a:cxnLst/>
                <a:rect l="l" t="t" r="r" b="b"/>
                <a:pathLst>
                  <a:path w="4057" h="7965" extrusionOk="0">
                    <a:moveTo>
                      <a:pt x="2056" y="1"/>
                    </a:moveTo>
                    <a:cubicBezTo>
                      <a:pt x="917" y="29"/>
                      <a:pt x="0" y="1800"/>
                      <a:pt x="0" y="3979"/>
                    </a:cubicBezTo>
                    <a:cubicBezTo>
                      <a:pt x="0" y="6180"/>
                      <a:pt x="935" y="7965"/>
                      <a:pt x="2088" y="7965"/>
                    </a:cubicBezTo>
                    <a:cubicBezTo>
                      <a:pt x="2995" y="7965"/>
                      <a:pt x="3764" y="6868"/>
                      <a:pt x="4056" y="5334"/>
                    </a:cubicBezTo>
                    <a:lnTo>
                      <a:pt x="4056" y="5334"/>
                    </a:lnTo>
                    <a:cubicBezTo>
                      <a:pt x="4032" y="5355"/>
                      <a:pt x="4017" y="5387"/>
                      <a:pt x="4011" y="5422"/>
                    </a:cubicBezTo>
                    <a:cubicBezTo>
                      <a:pt x="3926" y="6149"/>
                      <a:pt x="3334" y="7012"/>
                      <a:pt x="2596" y="7012"/>
                    </a:cubicBezTo>
                    <a:cubicBezTo>
                      <a:pt x="2271" y="7012"/>
                      <a:pt x="1919" y="6847"/>
                      <a:pt x="1573" y="6424"/>
                    </a:cubicBezTo>
                    <a:cubicBezTo>
                      <a:pt x="438" y="5044"/>
                      <a:pt x="42" y="33"/>
                      <a:pt x="2046" y="33"/>
                    </a:cubicBezTo>
                    <a:lnTo>
                      <a:pt x="2060" y="33"/>
                    </a:lnTo>
                    <a:cubicBezTo>
                      <a:pt x="2060" y="33"/>
                      <a:pt x="2060" y="22"/>
                      <a:pt x="20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6" name="Google Shape;1462;p36">
                <a:extLst>
                  <a:ext uri="{FF2B5EF4-FFF2-40B4-BE49-F238E27FC236}">
                    <a16:creationId xmlns:a16="http://schemas.microsoft.com/office/drawing/2014/main" id="{3212FF33-CF1B-44C5-864F-A1133EB5805D}"/>
                  </a:ext>
                </a:extLst>
              </p:cNvPr>
              <p:cNvSpPr/>
              <p:nvPr/>
            </p:nvSpPr>
            <p:spPr>
              <a:xfrm>
                <a:off x="4604550" y="2065825"/>
                <a:ext cx="50200" cy="93325"/>
              </a:xfrm>
              <a:custGeom>
                <a:avLst/>
                <a:gdLst/>
                <a:ahLst/>
                <a:cxnLst/>
                <a:rect l="l" t="t" r="r" b="b"/>
                <a:pathLst>
                  <a:path w="2008" h="3733" extrusionOk="0">
                    <a:moveTo>
                      <a:pt x="1058" y="0"/>
                    </a:moveTo>
                    <a:cubicBezTo>
                      <a:pt x="1034" y="0"/>
                      <a:pt x="1005" y="3"/>
                      <a:pt x="981" y="14"/>
                    </a:cubicBezTo>
                    <a:cubicBezTo>
                      <a:pt x="0" y="399"/>
                      <a:pt x="606" y="3732"/>
                      <a:pt x="1301" y="3732"/>
                    </a:cubicBezTo>
                    <a:lnTo>
                      <a:pt x="1326" y="3732"/>
                    </a:lnTo>
                    <a:cubicBezTo>
                      <a:pt x="2007" y="3661"/>
                      <a:pt x="1749" y="0"/>
                      <a:pt x="105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7" name="Google Shape;1463;p36">
                <a:extLst>
                  <a:ext uri="{FF2B5EF4-FFF2-40B4-BE49-F238E27FC236}">
                    <a16:creationId xmlns:a16="http://schemas.microsoft.com/office/drawing/2014/main" id="{786286AF-66C0-49AB-96ED-B1ED6412014C}"/>
                  </a:ext>
                </a:extLst>
              </p:cNvPr>
              <p:cNvSpPr/>
              <p:nvPr/>
            </p:nvSpPr>
            <p:spPr>
              <a:xfrm>
                <a:off x="4565400" y="2031250"/>
                <a:ext cx="99125" cy="196550"/>
              </a:xfrm>
              <a:custGeom>
                <a:avLst/>
                <a:gdLst/>
                <a:ahLst/>
                <a:cxnLst/>
                <a:rect l="l" t="t" r="r" b="b"/>
                <a:pathLst>
                  <a:path w="3965" h="7862" extrusionOk="0">
                    <a:moveTo>
                      <a:pt x="1609" y="1"/>
                    </a:moveTo>
                    <a:cubicBezTo>
                      <a:pt x="684" y="413"/>
                      <a:pt x="0" y="1993"/>
                      <a:pt x="0" y="3877"/>
                    </a:cubicBezTo>
                    <a:cubicBezTo>
                      <a:pt x="0" y="6078"/>
                      <a:pt x="935" y="7862"/>
                      <a:pt x="2088" y="7862"/>
                    </a:cubicBezTo>
                    <a:cubicBezTo>
                      <a:pt x="2910" y="7862"/>
                      <a:pt x="3626" y="6952"/>
                      <a:pt x="3964" y="5630"/>
                    </a:cubicBezTo>
                    <a:lnTo>
                      <a:pt x="3964" y="5630"/>
                    </a:lnTo>
                    <a:cubicBezTo>
                      <a:pt x="3764" y="6258"/>
                      <a:pt x="3245" y="6872"/>
                      <a:pt x="2624" y="6872"/>
                    </a:cubicBezTo>
                    <a:cubicBezTo>
                      <a:pt x="2304" y="6872"/>
                      <a:pt x="1951" y="6706"/>
                      <a:pt x="1601" y="6282"/>
                    </a:cubicBezTo>
                    <a:cubicBezTo>
                      <a:pt x="568" y="5023"/>
                      <a:pt x="149" y="730"/>
                      <a:pt x="1609"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8" name="Google Shape;1464;p36">
                <a:extLst>
                  <a:ext uri="{FF2B5EF4-FFF2-40B4-BE49-F238E27FC236}">
                    <a16:creationId xmlns:a16="http://schemas.microsoft.com/office/drawing/2014/main" id="{5A12FE1F-80D8-4B03-91FE-434034319E23}"/>
                  </a:ext>
                </a:extLst>
              </p:cNvPr>
              <p:cNvSpPr/>
              <p:nvPr/>
            </p:nvSpPr>
            <p:spPr>
              <a:xfrm>
                <a:off x="4940400" y="2108050"/>
                <a:ext cx="50175" cy="93425"/>
              </a:xfrm>
              <a:custGeom>
                <a:avLst/>
                <a:gdLst/>
                <a:ahLst/>
                <a:cxnLst/>
                <a:rect l="l" t="t" r="r" b="b"/>
                <a:pathLst>
                  <a:path w="2007" h="3737" extrusionOk="0">
                    <a:moveTo>
                      <a:pt x="1062" y="1"/>
                    </a:moveTo>
                    <a:cubicBezTo>
                      <a:pt x="1038" y="1"/>
                      <a:pt x="1009" y="7"/>
                      <a:pt x="984" y="18"/>
                    </a:cubicBezTo>
                    <a:cubicBezTo>
                      <a:pt x="1" y="399"/>
                      <a:pt x="607" y="3736"/>
                      <a:pt x="1305" y="3736"/>
                    </a:cubicBezTo>
                    <a:cubicBezTo>
                      <a:pt x="1313" y="3736"/>
                      <a:pt x="1320" y="3736"/>
                      <a:pt x="1326" y="3732"/>
                    </a:cubicBezTo>
                    <a:cubicBezTo>
                      <a:pt x="2007" y="3662"/>
                      <a:pt x="1753" y="1"/>
                      <a:pt x="1062"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sp>
          <p:nvSpPr>
            <p:cNvPr id="41" name="TextBox 40">
              <a:extLst>
                <a:ext uri="{FF2B5EF4-FFF2-40B4-BE49-F238E27FC236}">
                  <a16:creationId xmlns:a16="http://schemas.microsoft.com/office/drawing/2014/main" id="{2825D9F0-BDF3-42FB-B942-AE328EBB9AC3}"/>
                </a:ext>
              </a:extLst>
            </p:cNvPr>
            <p:cNvSpPr txBox="1"/>
            <p:nvPr/>
          </p:nvSpPr>
          <p:spPr>
            <a:xfrm>
              <a:off x="2874954" y="1485803"/>
              <a:ext cx="4815840" cy="561741"/>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Những</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điều</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em</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đã</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làm</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tốt</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a:t>
              </a:r>
            </a:p>
          </p:txBody>
        </p:sp>
      </p:grpSp>
      <p:grpSp>
        <p:nvGrpSpPr>
          <p:cNvPr id="69" name="Group 68">
            <a:extLst>
              <a:ext uri="{FF2B5EF4-FFF2-40B4-BE49-F238E27FC236}">
                <a16:creationId xmlns:a16="http://schemas.microsoft.com/office/drawing/2014/main" id="{E2096CF4-0DDF-40BF-AA20-52418F433449}"/>
              </a:ext>
            </a:extLst>
          </p:cNvPr>
          <p:cNvGrpSpPr/>
          <p:nvPr/>
        </p:nvGrpSpPr>
        <p:grpSpPr>
          <a:xfrm>
            <a:off x="1665269" y="2564505"/>
            <a:ext cx="9793932" cy="857604"/>
            <a:chOff x="1229832" y="2260106"/>
            <a:chExt cx="7345449" cy="643203"/>
          </a:xfrm>
        </p:grpSpPr>
        <p:sp>
          <p:nvSpPr>
            <p:cNvPr id="70" name="Rectangle: Rounded Corners 69">
              <a:extLst>
                <a:ext uri="{FF2B5EF4-FFF2-40B4-BE49-F238E27FC236}">
                  <a16:creationId xmlns:a16="http://schemas.microsoft.com/office/drawing/2014/main" id="{8983E8F8-BAFF-4939-AC56-697E3DC71680}"/>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BEF"/>
                </a:solidFill>
                <a:effectLst/>
                <a:uLnTx/>
                <a:uFillTx/>
                <a:latin typeface="Calibri"/>
                <a:ea typeface="+mn-ea"/>
                <a:cs typeface="+mn-cs"/>
                <a:sym typeface="Arial"/>
              </a:endParaRPr>
            </a:p>
          </p:txBody>
        </p:sp>
        <p:grpSp>
          <p:nvGrpSpPr>
            <p:cNvPr id="71" name="Google Shape;612;p27">
              <a:extLst>
                <a:ext uri="{FF2B5EF4-FFF2-40B4-BE49-F238E27FC236}">
                  <a16:creationId xmlns:a16="http://schemas.microsoft.com/office/drawing/2014/main" id="{1D89D375-9FA7-41A3-82E1-7C5657626E5F}"/>
                </a:ext>
              </a:extLst>
            </p:cNvPr>
            <p:cNvGrpSpPr/>
            <p:nvPr/>
          </p:nvGrpSpPr>
          <p:grpSpPr>
            <a:xfrm>
              <a:off x="1229832" y="2278364"/>
              <a:ext cx="709847" cy="606685"/>
              <a:chOff x="1327725" y="574025"/>
              <a:chExt cx="2215064" cy="1893151"/>
            </a:xfrm>
          </p:grpSpPr>
          <p:sp>
            <p:nvSpPr>
              <p:cNvPr id="72" name="Google Shape;613;p27">
                <a:extLst>
                  <a:ext uri="{FF2B5EF4-FFF2-40B4-BE49-F238E27FC236}">
                    <a16:creationId xmlns:a16="http://schemas.microsoft.com/office/drawing/2014/main" id="{F5FE809E-CAD3-4D9A-961E-25749B2FA2CE}"/>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3" name="Google Shape;614;p27">
                <a:extLst>
                  <a:ext uri="{FF2B5EF4-FFF2-40B4-BE49-F238E27FC236}">
                    <a16:creationId xmlns:a16="http://schemas.microsoft.com/office/drawing/2014/main" id="{41343E3C-98D4-41BB-8E49-492375A7B7B6}"/>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4" name="Google Shape;615;p27">
                <a:extLst>
                  <a:ext uri="{FF2B5EF4-FFF2-40B4-BE49-F238E27FC236}">
                    <a16:creationId xmlns:a16="http://schemas.microsoft.com/office/drawing/2014/main" id="{27E58BF2-09B7-41D6-B3E1-399C2DCF30EE}"/>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5" name="Google Shape;616;p27">
                <a:extLst>
                  <a:ext uri="{FF2B5EF4-FFF2-40B4-BE49-F238E27FC236}">
                    <a16:creationId xmlns:a16="http://schemas.microsoft.com/office/drawing/2014/main" id="{633AF546-9C63-4981-A20B-4E6E323D879C}"/>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6" name="Google Shape;617;p27">
                <a:extLst>
                  <a:ext uri="{FF2B5EF4-FFF2-40B4-BE49-F238E27FC236}">
                    <a16:creationId xmlns:a16="http://schemas.microsoft.com/office/drawing/2014/main" id="{42835304-6606-4906-9EEE-92B362F7FEE9}"/>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7" name="Google Shape;618;p27">
                <a:extLst>
                  <a:ext uri="{FF2B5EF4-FFF2-40B4-BE49-F238E27FC236}">
                    <a16:creationId xmlns:a16="http://schemas.microsoft.com/office/drawing/2014/main" id="{D32DE53D-2468-43AA-8F56-2CA2BD8F6683}"/>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8" name="Google Shape;619;p27">
                <a:extLst>
                  <a:ext uri="{FF2B5EF4-FFF2-40B4-BE49-F238E27FC236}">
                    <a16:creationId xmlns:a16="http://schemas.microsoft.com/office/drawing/2014/main" id="{1E1E1BD5-9C5A-4E7C-AF51-43DD3F844E8A}"/>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9" name="Google Shape;620;p27">
                <a:extLst>
                  <a:ext uri="{FF2B5EF4-FFF2-40B4-BE49-F238E27FC236}">
                    <a16:creationId xmlns:a16="http://schemas.microsoft.com/office/drawing/2014/main" id="{7B5DC639-B6FB-4C10-AD2D-2A1D6E5608F7}"/>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0" name="Google Shape;621;p27">
                <a:extLst>
                  <a:ext uri="{FF2B5EF4-FFF2-40B4-BE49-F238E27FC236}">
                    <a16:creationId xmlns:a16="http://schemas.microsoft.com/office/drawing/2014/main" id="{B2EBB246-728C-45A0-9F5C-0ACCCE299124}"/>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1" name="Google Shape;622;p27">
                <a:extLst>
                  <a:ext uri="{FF2B5EF4-FFF2-40B4-BE49-F238E27FC236}">
                    <a16:creationId xmlns:a16="http://schemas.microsoft.com/office/drawing/2014/main" id="{54CADFB1-875E-4766-84EB-194C60005C3C}"/>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2" name="Google Shape;623;p27">
                <a:extLst>
                  <a:ext uri="{FF2B5EF4-FFF2-40B4-BE49-F238E27FC236}">
                    <a16:creationId xmlns:a16="http://schemas.microsoft.com/office/drawing/2014/main" id="{4A6ACD64-6A9D-491E-91B1-142EA8EEB12A}"/>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3" name="Google Shape;624;p27">
                <a:extLst>
                  <a:ext uri="{FF2B5EF4-FFF2-40B4-BE49-F238E27FC236}">
                    <a16:creationId xmlns:a16="http://schemas.microsoft.com/office/drawing/2014/main" id="{E0C694EA-8387-4B97-A801-ACA607AAD5A1}"/>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4" name="Google Shape;625;p27">
                <a:extLst>
                  <a:ext uri="{FF2B5EF4-FFF2-40B4-BE49-F238E27FC236}">
                    <a16:creationId xmlns:a16="http://schemas.microsoft.com/office/drawing/2014/main" id="{B13FDEBB-8E6C-416E-BC8C-ECA05A0C2451}"/>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5" name="Google Shape;626;p27">
                <a:extLst>
                  <a:ext uri="{FF2B5EF4-FFF2-40B4-BE49-F238E27FC236}">
                    <a16:creationId xmlns:a16="http://schemas.microsoft.com/office/drawing/2014/main" id="{A5E19544-B152-4C3F-A120-84C77BFC59D3}"/>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6" name="Google Shape;627;p27">
                <a:extLst>
                  <a:ext uri="{FF2B5EF4-FFF2-40B4-BE49-F238E27FC236}">
                    <a16:creationId xmlns:a16="http://schemas.microsoft.com/office/drawing/2014/main" id="{095FA6B5-4535-4F83-9805-AFECAE57034B}"/>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7" name="Google Shape;628;p27">
                <a:extLst>
                  <a:ext uri="{FF2B5EF4-FFF2-40B4-BE49-F238E27FC236}">
                    <a16:creationId xmlns:a16="http://schemas.microsoft.com/office/drawing/2014/main" id="{DDE506B6-2762-4DAC-A3D0-C37FFDD3A206}"/>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8" name="Google Shape;629;p27">
                <a:extLst>
                  <a:ext uri="{FF2B5EF4-FFF2-40B4-BE49-F238E27FC236}">
                    <a16:creationId xmlns:a16="http://schemas.microsoft.com/office/drawing/2014/main" id="{52F406AF-A6B1-4C9C-A912-E12E7CB4FE69}"/>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grpSp>
        <p:nvGrpSpPr>
          <p:cNvPr id="89" name="Group 88">
            <a:extLst>
              <a:ext uri="{FF2B5EF4-FFF2-40B4-BE49-F238E27FC236}">
                <a16:creationId xmlns:a16="http://schemas.microsoft.com/office/drawing/2014/main" id="{3FBD597E-058E-4871-80AE-F7675919E2E8}"/>
              </a:ext>
            </a:extLst>
          </p:cNvPr>
          <p:cNvGrpSpPr/>
          <p:nvPr/>
        </p:nvGrpSpPr>
        <p:grpSpPr>
          <a:xfrm>
            <a:off x="1655463" y="3572921"/>
            <a:ext cx="9793932" cy="857604"/>
            <a:chOff x="1229832" y="2260106"/>
            <a:chExt cx="7345449" cy="643203"/>
          </a:xfrm>
        </p:grpSpPr>
        <p:sp>
          <p:nvSpPr>
            <p:cNvPr id="90" name="Rectangle: Rounded Corners 89">
              <a:extLst>
                <a:ext uri="{FF2B5EF4-FFF2-40B4-BE49-F238E27FC236}">
                  <a16:creationId xmlns:a16="http://schemas.microsoft.com/office/drawing/2014/main" id="{CB0CF451-0AB5-432D-9D60-506794247645}"/>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Calibri"/>
                <a:ea typeface="+mn-ea"/>
                <a:cs typeface="+mn-cs"/>
                <a:sym typeface="Arial"/>
              </a:endParaRPr>
            </a:p>
          </p:txBody>
        </p:sp>
        <p:grpSp>
          <p:nvGrpSpPr>
            <p:cNvPr id="91" name="Google Shape;612;p27">
              <a:extLst>
                <a:ext uri="{FF2B5EF4-FFF2-40B4-BE49-F238E27FC236}">
                  <a16:creationId xmlns:a16="http://schemas.microsoft.com/office/drawing/2014/main" id="{CC2BA510-9825-4012-B155-29FCB2E76922}"/>
                </a:ext>
              </a:extLst>
            </p:cNvPr>
            <p:cNvGrpSpPr/>
            <p:nvPr/>
          </p:nvGrpSpPr>
          <p:grpSpPr>
            <a:xfrm>
              <a:off x="1229832" y="2278364"/>
              <a:ext cx="709847" cy="606685"/>
              <a:chOff x="1327725" y="574025"/>
              <a:chExt cx="2215064" cy="1893151"/>
            </a:xfrm>
          </p:grpSpPr>
          <p:sp>
            <p:nvSpPr>
              <p:cNvPr id="92" name="Google Shape;613;p27">
                <a:extLst>
                  <a:ext uri="{FF2B5EF4-FFF2-40B4-BE49-F238E27FC236}">
                    <a16:creationId xmlns:a16="http://schemas.microsoft.com/office/drawing/2014/main" id="{88B3F4F9-D63A-48AF-883E-66BA49DB986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3" name="Google Shape;614;p27">
                <a:extLst>
                  <a:ext uri="{FF2B5EF4-FFF2-40B4-BE49-F238E27FC236}">
                    <a16:creationId xmlns:a16="http://schemas.microsoft.com/office/drawing/2014/main" id="{DD409A86-5585-4A91-B4AA-A8F096D5D991}"/>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4" name="Google Shape;615;p27">
                <a:extLst>
                  <a:ext uri="{FF2B5EF4-FFF2-40B4-BE49-F238E27FC236}">
                    <a16:creationId xmlns:a16="http://schemas.microsoft.com/office/drawing/2014/main" id="{FD0B6B5D-BF22-4046-B684-E885DF055881}"/>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5" name="Google Shape;616;p27">
                <a:extLst>
                  <a:ext uri="{FF2B5EF4-FFF2-40B4-BE49-F238E27FC236}">
                    <a16:creationId xmlns:a16="http://schemas.microsoft.com/office/drawing/2014/main" id="{1EA87FCB-CE72-4EA2-B5AD-1E64603A8FB3}"/>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6" name="Google Shape;617;p27">
                <a:extLst>
                  <a:ext uri="{FF2B5EF4-FFF2-40B4-BE49-F238E27FC236}">
                    <a16:creationId xmlns:a16="http://schemas.microsoft.com/office/drawing/2014/main" id="{F445BFB2-0DC4-42EF-873C-884652884E8E}"/>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7" name="Google Shape;618;p27">
                <a:extLst>
                  <a:ext uri="{FF2B5EF4-FFF2-40B4-BE49-F238E27FC236}">
                    <a16:creationId xmlns:a16="http://schemas.microsoft.com/office/drawing/2014/main" id="{5ECBF14C-DD56-44C4-A532-1193867B618C}"/>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8" name="Google Shape;619;p27">
                <a:extLst>
                  <a:ext uri="{FF2B5EF4-FFF2-40B4-BE49-F238E27FC236}">
                    <a16:creationId xmlns:a16="http://schemas.microsoft.com/office/drawing/2014/main" id="{FB9C54F6-3CFC-4B72-B6E2-23E0C8F383AD}"/>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9" name="Google Shape;620;p27">
                <a:extLst>
                  <a:ext uri="{FF2B5EF4-FFF2-40B4-BE49-F238E27FC236}">
                    <a16:creationId xmlns:a16="http://schemas.microsoft.com/office/drawing/2014/main" id="{90339092-079B-47C6-81E4-8BF6E653F8EA}"/>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0" name="Google Shape;621;p27">
                <a:extLst>
                  <a:ext uri="{FF2B5EF4-FFF2-40B4-BE49-F238E27FC236}">
                    <a16:creationId xmlns:a16="http://schemas.microsoft.com/office/drawing/2014/main" id="{461B5736-DD44-4D54-851E-B343D8859566}"/>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1" name="Google Shape;622;p27">
                <a:extLst>
                  <a:ext uri="{FF2B5EF4-FFF2-40B4-BE49-F238E27FC236}">
                    <a16:creationId xmlns:a16="http://schemas.microsoft.com/office/drawing/2014/main" id="{E02296D4-63D1-40CE-8819-7EF2E006B687}"/>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2" name="Google Shape;623;p27">
                <a:extLst>
                  <a:ext uri="{FF2B5EF4-FFF2-40B4-BE49-F238E27FC236}">
                    <a16:creationId xmlns:a16="http://schemas.microsoft.com/office/drawing/2014/main" id="{8845A1E7-96C4-4E08-BDEB-3296EDADA919}"/>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3" name="Google Shape;624;p27">
                <a:extLst>
                  <a:ext uri="{FF2B5EF4-FFF2-40B4-BE49-F238E27FC236}">
                    <a16:creationId xmlns:a16="http://schemas.microsoft.com/office/drawing/2014/main" id="{CC93CD0D-9287-45C2-9F58-FC4B0D84F3F7}"/>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4" name="Google Shape;625;p27">
                <a:extLst>
                  <a:ext uri="{FF2B5EF4-FFF2-40B4-BE49-F238E27FC236}">
                    <a16:creationId xmlns:a16="http://schemas.microsoft.com/office/drawing/2014/main" id="{31A6D6D5-BF25-4479-979A-C50EB0BAEA64}"/>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5" name="Google Shape;626;p27">
                <a:extLst>
                  <a:ext uri="{FF2B5EF4-FFF2-40B4-BE49-F238E27FC236}">
                    <a16:creationId xmlns:a16="http://schemas.microsoft.com/office/drawing/2014/main" id="{38281A3C-FB4B-4F19-9114-652CE28EDF9E}"/>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6" name="Google Shape;627;p27">
                <a:extLst>
                  <a:ext uri="{FF2B5EF4-FFF2-40B4-BE49-F238E27FC236}">
                    <a16:creationId xmlns:a16="http://schemas.microsoft.com/office/drawing/2014/main" id="{F3E46BDF-A44D-452B-BEB9-151679541054}"/>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7" name="Google Shape;628;p27">
                <a:extLst>
                  <a:ext uri="{FF2B5EF4-FFF2-40B4-BE49-F238E27FC236}">
                    <a16:creationId xmlns:a16="http://schemas.microsoft.com/office/drawing/2014/main" id="{A8581CF4-43B0-428A-99BA-D72C1BE2F8BC}"/>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8" name="Google Shape;629;p27">
                <a:extLst>
                  <a:ext uri="{FF2B5EF4-FFF2-40B4-BE49-F238E27FC236}">
                    <a16:creationId xmlns:a16="http://schemas.microsoft.com/office/drawing/2014/main" id="{66F56977-C8C3-4E1A-A463-CFE79B1171A5}"/>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grpSp>
        <p:nvGrpSpPr>
          <p:cNvPr id="109" name="Group 108">
            <a:extLst>
              <a:ext uri="{FF2B5EF4-FFF2-40B4-BE49-F238E27FC236}">
                <a16:creationId xmlns:a16="http://schemas.microsoft.com/office/drawing/2014/main" id="{72DA23ED-E190-41CD-909D-23B004A31679}"/>
              </a:ext>
            </a:extLst>
          </p:cNvPr>
          <p:cNvGrpSpPr/>
          <p:nvPr/>
        </p:nvGrpSpPr>
        <p:grpSpPr>
          <a:xfrm>
            <a:off x="1681691" y="4577874"/>
            <a:ext cx="9793932" cy="857604"/>
            <a:chOff x="1229832" y="2260106"/>
            <a:chExt cx="7345449" cy="643203"/>
          </a:xfrm>
        </p:grpSpPr>
        <p:sp>
          <p:nvSpPr>
            <p:cNvPr id="110" name="Rectangle: Rounded Corners 109">
              <a:extLst>
                <a:ext uri="{FF2B5EF4-FFF2-40B4-BE49-F238E27FC236}">
                  <a16:creationId xmlns:a16="http://schemas.microsoft.com/office/drawing/2014/main" id="{B366E14F-C89E-4A1C-8130-FDC10D7B9B75}"/>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Calibri"/>
                <a:ea typeface="+mn-ea"/>
                <a:cs typeface="+mn-cs"/>
                <a:sym typeface="Arial"/>
              </a:endParaRPr>
            </a:p>
          </p:txBody>
        </p:sp>
        <p:grpSp>
          <p:nvGrpSpPr>
            <p:cNvPr id="111" name="Google Shape;612;p27">
              <a:extLst>
                <a:ext uri="{FF2B5EF4-FFF2-40B4-BE49-F238E27FC236}">
                  <a16:creationId xmlns:a16="http://schemas.microsoft.com/office/drawing/2014/main" id="{9FC064AA-4548-4766-A471-3A7B26F76194}"/>
                </a:ext>
              </a:extLst>
            </p:cNvPr>
            <p:cNvGrpSpPr/>
            <p:nvPr/>
          </p:nvGrpSpPr>
          <p:grpSpPr>
            <a:xfrm>
              <a:off x="1229832" y="2278364"/>
              <a:ext cx="709847" cy="606685"/>
              <a:chOff x="1327725" y="574025"/>
              <a:chExt cx="2215064" cy="1893151"/>
            </a:xfrm>
          </p:grpSpPr>
          <p:sp>
            <p:nvSpPr>
              <p:cNvPr id="112" name="Google Shape;613;p27">
                <a:extLst>
                  <a:ext uri="{FF2B5EF4-FFF2-40B4-BE49-F238E27FC236}">
                    <a16:creationId xmlns:a16="http://schemas.microsoft.com/office/drawing/2014/main" id="{33F8E70F-ABC4-4BCB-8163-7D123570050A}"/>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3" name="Google Shape;614;p27">
                <a:extLst>
                  <a:ext uri="{FF2B5EF4-FFF2-40B4-BE49-F238E27FC236}">
                    <a16:creationId xmlns:a16="http://schemas.microsoft.com/office/drawing/2014/main" id="{54BC004E-91F6-4888-89BD-3203FEA540EF}"/>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4" name="Google Shape;615;p27">
                <a:extLst>
                  <a:ext uri="{FF2B5EF4-FFF2-40B4-BE49-F238E27FC236}">
                    <a16:creationId xmlns:a16="http://schemas.microsoft.com/office/drawing/2014/main" id="{0EE7EA7F-0C78-422E-9220-F462B631448E}"/>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5" name="Google Shape;616;p27">
                <a:extLst>
                  <a:ext uri="{FF2B5EF4-FFF2-40B4-BE49-F238E27FC236}">
                    <a16:creationId xmlns:a16="http://schemas.microsoft.com/office/drawing/2014/main" id="{B7470CC6-70A5-4200-BF02-F204B5197574}"/>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6" name="Google Shape;617;p27">
                <a:extLst>
                  <a:ext uri="{FF2B5EF4-FFF2-40B4-BE49-F238E27FC236}">
                    <a16:creationId xmlns:a16="http://schemas.microsoft.com/office/drawing/2014/main" id="{14A538D5-F57C-41C1-84BA-F656C661F09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7" name="Google Shape;618;p27">
                <a:extLst>
                  <a:ext uri="{FF2B5EF4-FFF2-40B4-BE49-F238E27FC236}">
                    <a16:creationId xmlns:a16="http://schemas.microsoft.com/office/drawing/2014/main" id="{C9C706FF-F22F-4369-A4E5-A928E0A7A35B}"/>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8" name="Google Shape;619;p27">
                <a:extLst>
                  <a:ext uri="{FF2B5EF4-FFF2-40B4-BE49-F238E27FC236}">
                    <a16:creationId xmlns:a16="http://schemas.microsoft.com/office/drawing/2014/main" id="{5E7BC163-7920-45D3-993F-807F81085C04}"/>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9" name="Google Shape;620;p27">
                <a:extLst>
                  <a:ext uri="{FF2B5EF4-FFF2-40B4-BE49-F238E27FC236}">
                    <a16:creationId xmlns:a16="http://schemas.microsoft.com/office/drawing/2014/main" id="{2573986B-1FA3-41F6-81E5-B45026AD4D42}"/>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0" name="Google Shape;621;p27">
                <a:extLst>
                  <a:ext uri="{FF2B5EF4-FFF2-40B4-BE49-F238E27FC236}">
                    <a16:creationId xmlns:a16="http://schemas.microsoft.com/office/drawing/2014/main" id="{341BD8A1-D20B-44D9-8B6B-BBD254AFFB51}"/>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1" name="Google Shape;622;p27">
                <a:extLst>
                  <a:ext uri="{FF2B5EF4-FFF2-40B4-BE49-F238E27FC236}">
                    <a16:creationId xmlns:a16="http://schemas.microsoft.com/office/drawing/2014/main" id="{FA559792-A02E-4CC6-8122-DAF5C59BE0CE}"/>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2" name="Google Shape;623;p27">
                <a:extLst>
                  <a:ext uri="{FF2B5EF4-FFF2-40B4-BE49-F238E27FC236}">
                    <a16:creationId xmlns:a16="http://schemas.microsoft.com/office/drawing/2014/main" id="{F05F5CA6-79F9-4527-BE38-A07BD0C994BE}"/>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3" name="Google Shape;624;p27">
                <a:extLst>
                  <a:ext uri="{FF2B5EF4-FFF2-40B4-BE49-F238E27FC236}">
                    <a16:creationId xmlns:a16="http://schemas.microsoft.com/office/drawing/2014/main" id="{D800F26A-4985-44DE-B834-F63C82CE902B}"/>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4" name="Google Shape;625;p27">
                <a:extLst>
                  <a:ext uri="{FF2B5EF4-FFF2-40B4-BE49-F238E27FC236}">
                    <a16:creationId xmlns:a16="http://schemas.microsoft.com/office/drawing/2014/main" id="{C2212343-1DAA-4180-A490-6240A811CE57}"/>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5" name="Google Shape;626;p27">
                <a:extLst>
                  <a:ext uri="{FF2B5EF4-FFF2-40B4-BE49-F238E27FC236}">
                    <a16:creationId xmlns:a16="http://schemas.microsoft.com/office/drawing/2014/main" id="{BD03352D-F76C-4C48-B6B9-56671CC10067}"/>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6" name="Google Shape;627;p27">
                <a:extLst>
                  <a:ext uri="{FF2B5EF4-FFF2-40B4-BE49-F238E27FC236}">
                    <a16:creationId xmlns:a16="http://schemas.microsoft.com/office/drawing/2014/main" id="{204797DA-0863-4510-8677-E84F0B7B69D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7" name="Google Shape;628;p27">
                <a:extLst>
                  <a:ext uri="{FF2B5EF4-FFF2-40B4-BE49-F238E27FC236}">
                    <a16:creationId xmlns:a16="http://schemas.microsoft.com/office/drawing/2014/main" id="{DD74FCCB-787A-40FA-8B63-23F924F309A1}"/>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8" name="Google Shape;629;p27">
                <a:extLst>
                  <a:ext uri="{FF2B5EF4-FFF2-40B4-BE49-F238E27FC236}">
                    <a16:creationId xmlns:a16="http://schemas.microsoft.com/office/drawing/2014/main" id="{523D32B0-D0DE-4232-9A36-FBD33A46DD56}"/>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grpSp>
        <p:nvGrpSpPr>
          <p:cNvPr id="129" name="Group 128">
            <a:extLst>
              <a:ext uri="{FF2B5EF4-FFF2-40B4-BE49-F238E27FC236}">
                <a16:creationId xmlns:a16="http://schemas.microsoft.com/office/drawing/2014/main" id="{F5DEF054-22E5-429C-AB68-668999F9D100}"/>
              </a:ext>
            </a:extLst>
          </p:cNvPr>
          <p:cNvGrpSpPr/>
          <p:nvPr/>
        </p:nvGrpSpPr>
        <p:grpSpPr>
          <a:xfrm>
            <a:off x="1653309" y="5578218"/>
            <a:ext cx="9793932" cy="857604"/>
            <a:chOff x="1229832" y="2260106"/>
            <a:chExt cx="7345449" cy="643203"/>
          </a:xfrm>
        </p:grpSpPr>
        <p:sp>
          <p:nvSpPr>
            <p:cNvPr id="130" name="Rectangle: Rounded Corners 129">
              <a:extLst>
                <a:ext uri="{FF2B5EF4-FFF2-40B4-BE49-F238E27FC236}">
                  <a16:creationId xmlns:a16="http://schemas.microsoft.com/office/drawing/2014/main" id="{16D9362E-8E57-4464-A2FE-481293CA3723}"/>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Calibri"/>
                <a:ea typeface="+mn-ea"/>
                <a:cs typeface="+mn-cs"/>
                <a:sym typeface="Arial"/>
              </a:endParaRPr>
            </a:p>
          </p:txBody>
        </p:sp>
        <p:grpSp>
          <p:nvGrpSpPr>
            <p:cNvPr id="131" name="Google Shape;612;p27">
              <a:extLst>
                <a:ext uri="{FF2B5EF4-FFF2-40B4-BE49-F238E27FC236}">
                  <a16:creationId xmlns:a16="http://schemas.microsoft.com/office/drawing/2014/main" id="{4DF08F2A-C73C-4DF3-812F-A08CF86C23DB}"/>
                </a:ext>
              </a:extLst>
            </p:cNvPr>
            <p:cNvGrpSpPr/>
            <p:nvPr/>
          </p:nvGrpSpPr>
          <p:grpSpPr>
            <a:xfrm>
              <a:off x="1229832" y="2278364"/>
              <a:ext cx="709847" cy="606685"/>
              <a:chOff x="1327725" y="574025"/>
              <a:chExt cx="2215064" cy="1893151"/>
            </a:xfrm>
          </p:grpSpPr>
          <p:sp>
            <p:nvSpPr>
              <p:cNvPr id="132" name="Google Shape;613;p27">
                <a:extLst>
                  <a:ext uri="{FF2B5EF4-FFF2-40B4-BE49-F238E27FC236}">
                    <a16:creationId xmlns:a16="http://schemas.microsoft.com/office/drawing/2014/main" id="{9E72E842-00F6-4D3E-A3AD-4A66392B1A8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3" name="Google Shape;614;p27">
                <a:extLst>
                  <a:ext uri="{FF2B5EF4-FFF2-40B4-BE49-F238E27FC236}">
                    <a16:creationId xmlns:a16="http://schemas.microsoft.com/office/drawing/2014/main" id="{CF1038D6-5028-4CEC-95FF-37C5844387E9}"/>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4" name="Google Shape;615;p27">
                <a:extLst>
                  <a:ext uri="{FF2B5EF4-FFF2-40B4-BE49-F238E27FC236}">
                    <a16:creationId xmlns:a16="http://schemas.microsoft.com/office/drawing/2014/main" id="{258B409E-83F1-4098-A70A-044AB67A53C5}"/>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5" name="Google Shape;616;p27">
                <a:extLst>
                  <a:ext uri="{FF2B5EF4-FFF2-40B4-BE49-F238E27FC236}">
                    <a16:creationId xmlns:a16="http://schemas.microsoft.com/office/drawing/2014/main" id="{C947B09A-6279-4068-8903-D09F70A2249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6" name="Google Shape;617;p27">
                <a:extLst>
                  <a:ext uri="{FF2B5EF4-FFF2-40B4-BE49-F238E27FC236}">
                    <a16:creationId xmlns:a16="http://schemas.microsoft.com/office/drawing/2014/main" id="{71FB2C3A-1F22-44CD-B18A-EC11C12A69AD}"/>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7" name="Google Shape;618;p27">
                <a:extLst>
                  <a:ext uri="{FF2B5EF4-FFF2-40B4-BE49-F238E27FC236}">
                    <a16:creationId xmlns:a16="http://schemas.microsoft.com/office/drawing/2014/main" id="{D9E37AFA-1D6C-46BC-A7C6-0BDDA6A668F9}"/>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8" name="Google Shape;619;p27">
                <a:extLst>
                  <a:ext uri="{FF2B5EF4-FFF2-40B4-BE49-F238E27FC236}">
                    <a16:creationId xmlns:a16="http://schemas.microsoft.com/office/drawing/2014/main" id="{B3344E02-B800-45BD-8F5A-800CAD3AA875}"/>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9" name="Google Shape;620;p27">
                <a:extLst>
                  <a:ext uri="{FF2B5EF4-FFF2-40B4-BE49-F238E27FC236}">
                    <a16:creationId xmlns:a16="http://schemas.microsoft.com/office/drawing/2014/main" id="{A2693C1B-1E96-42C2-99AF-102C70F05443}"/>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0" name="Google Shape;621;p27">
                <a:extLst>
                  <a:ext uri="{FF2B5EF4-FFF2-40B4-BE49-F238E27FC236}">
                    <a16:creationId xmlns:a16="http://schemas.microsoft.com/office/drawing/2014/main" id="{EEFB27B1-187B-4884-A1B7-BDA628904D6B}"/>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1" name="Google Shape;622;p27">
                <a:extLst>
                  <a:ext uri="{FF2B5EF4-FFF2-40B4-BE49-F238E27FC236}">
                    <a16:creationId xmlns:a16="http://schemas.microsoft.com/office/drawing/2014/main" id="{7CA2B846-7152-4147-99DC-71E557311BAE}"/>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2" name="Google Shape;623;p27">
                <a:extLst>
                  <a:ext uri="{FF2B5EF4-FFF2-40B4-BE49-F238E27FC236}">
                    <a16:creationId xmlns:a16="http://schemas.microsoft.com/office/drawing/2014/main" id="{A8221941-3DC4-47E3-AD15-16BE1D4199C4}"/>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3" name="Google Shape;624;p27">
                <a:extLst>
                  <a:ext uri="{FF2B5EF4-FFF2-40B4-BE49-F238E27FC236}">
                    <a16:creationId xmlns:a16="http://schemas.microsoft.com/office/drawing/2014/main" id="{421B250A-6548-4BEF-BC12-4180350D48AE}"/>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4" name="Google Shape;625;p27">
                <a:extLst>
                  <a:ext uri="{FF2B5EF4-FFF2-40B4-BE49-F238E27FC236}">
                    <a16:creationId xmlns:a16="http://schemas.microsoft.com/office/drawing/2014/main" id="{4A676E0C-5FF3-4F99-A249-628E02A6FC68}"/>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5" name="Google Shape;626;p27">
                <a:extLst>
                  <a:ext uri="{FF2B5EF4-FFF2-40B4-BE49-F238E27FC236}">
                    <a16:creationId xmlns:a16="http://schemas.microsoft.com/office/drawing/2014/main" id="{2563F039-F54E-45FD-B267-9FF87BFCDD42}"/>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6" name="Google Shape;627;p27">
                <a:extLst>
                  <a:ext uri="{FF2B5EF4-FFF2-40B4-BE49-F238E27FC236}">
                    <a16:creationId xmlns:a16="http://schemas.microsoft.com/office/drawing/2014/main" id="{76E4DC52-E09E-4662-95CE-4956108D395A}"/>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7" name="Google Shape;628;p27">
                <a:extLst>
                  <a:ext uri="{FF2B5EF4-FFF2-40B4-BE49-F238E27FC236}">
                    <a16:creationId xmlns:a16="http://schemas.microsoft.com/office/drawing/2014/main" id="{27880C13-0EE9-4C23-9007-10C9576376E9}"/>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8" name="Google Shape;629;p27">
                <a:extLst>
                  <a:ext uri="{FF2B5EF4-FFF2-40B4-BE49-F238E27FC236}">
                    <a16:creationId xmlns:a16="http://schemas.microsoft.com/office/drawing/2014/main" id="{127C4501-DF9A-497A-8BB3-BF9A08C0B289}"/>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spTree>
    <p:custDataLst>
      <p:tags r:id="rId2"/>
    </p:custDataLst>
    <p:extLst>
      <p:ext uri="{BB962C8B-B14F-4D97-AF65-F5344CB8AC3E}">
        <p14:creationId xmlns:p14="http://schemas.microsoft.com/office/powerpoint/2010/main" val="38817764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1000" fill="hold"/>
                                        <p:tgtEl>
                                          <p:spTgt spid="69"/>
                                        </p:tgtEl>
                                        <p:attrNameLst>
                                          <p:attrName>ppt_w</p:attrName>
                                        </p:attrNameLst>
                                      </p:cBhvr>
                                      <p:tavLst>
                                        <p:tav tm="0">
                                          <p:val>
                                            <p:strVal val="#ppt_w+.3"/>
                                          </p:val>
                                        </p:tav>
                                        <p:tav tm="100000">
                                          <p:val>
                                            <p:strVal val="#ppt_w"/>
                                          </p:val>
                                        </p:tav>
                                      </p:tavLst>
                                    </p:anim>
                                    <p:anim calcmode="lin" valueType="num">
                                      <p:cBhvr>
                                        <p:cTn id="14" dur="1000" fill="hold"/>
                                        <p:tgtEl>
                                          <p:spTgt spid="69"/>
                                        </p:tgtEl>
                                        <p:attrNameLst>
                                          <p:attrName>ppt_h</p:attrName>
                                        </p:attrNameLst>
                                      </p:cBhvr>
                                      <p:tavLst>
                                        <p:tav tm="0">
                                          <p:val>
                                            <p:strVal val="#ppt_h"/>
                                          </p:val>
                                        </p:tav>
                                        <p:tav tm="100000">
                                          <p:val>
                                            <p:strVal val="#ppt_h"/>
                                          </p:val>
                                        </p:tav>
                                      </p:tavLst>
                                    </p:anim>
                                    <p:animEffect transition="in" filter="fade">
                                      <p:cBhvr>
                                        <p:cTn id="15" dur="1000"/>
                                        <p:tgtEl>
                                          <p:spTgt spid="69"/>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p:cTn id="18" dur="1000" fill="hold"/>
                                        <p:tgtEl>
                                          <p:spTgt spid="89"/>
                                        </p:tgtEl>
                                        <p:attrNameLst>
                                          <p:attrName>ppt_w</p:attrName>
                                        </p:attrNameLst>
                                      </p:cBhvr>
                                      <p:tavLst>
                                        <p:tav tm="0">
                                          <p:val>
                                            <p:strVal val="#ppt_w+.3"/>
                                          </p:val>
                                        </p:tav>
                                        <p:tav tm="100000">
                                          <p:val>
                                            <p:strVal val="#ppt_w"/>
                                          </p:val>
                                        </p:tav>
                                      </p:tavLst>
                                    </p:anim>
                                    <p:anim calcmode="lin" valueType="num">
                                      <p:cBhvr>
                                        <p:cTn id="19" dur="1000" fill="hold"/>
                                        <p:tgtEl>
                                          <p:spTgt spid="89"/>
                                        </p:tgtEl>
                                        <p:attrNameLst>
                                          <p:attrName>ppt_h</p:attrName>
                                        </p:attrNameLst>
                                      </p:cBhvr>
                                      <p:tavLst>
                                        <p:tav tm="0">
                                          <p:val>
                                            <p:strVal val="#ppt_h"/>
                                          </p:val>
                                        </p:tav>
                                        <p:tav tm="100000">
                                          <p:val>
                                            <p:strVal val="#ppt_h"/>
                                          </p:val>
                                        </p:tav>
                                      </p:tavLst>
                                    </p:anim>
                                    <p:animEffect transition="in" filter="fade">
                                      <p:cBhvr>
                                        <p:cTn id="20" dur="1000"/>
                                        <p:tgtEl>
                                          <p:spTgt spid="8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p:cTn id="23" dur="1000" fill="hold"/>
                                        <p:tgtEl>
                                          <p:spTgt spid="109"/>
                                        </p:tgtEl>
                                        <p:attrNameLst>
                                          <p:attrName>ppt_w</p:attrName>
                                        </p:attrNameLst>
                                      </p:cBhvr>
                                      <p:tavLst>
                                        <p:tav tm="0">
                                          <p:val>
                                            <p:strVal val="#ppt_w+.3"/>
                                          </p:val>
                                        </p:tav>
                                        <p:tav tm="100000">
                                          <p:val>
                                            <p:strVal val="#ppt_w"/>
                                          </p:val>
                                        </p:tav>
                                      </p:tavLst>
                                    </p:anim>
                                    <p:anim calcmode="lin" valueType="num">
                                      <p:cBhvr>
                                        <p:cTn id="24" dur="1000" fill="hold"/>
                                        <p:tgtEl>
                                          <p:spTgt spid="109"/>
                                        </p:tgtEl>
                                        <p:attrNameLst>
                                          <p:attrName>ppt_h</p:attrName>
                                        </p:attrNameLst>
                                      </p:cBhvr>
                                      <p:tavLst>
                                        <p:tav tm="0">
                                          <p:val>
                                            <p:strVal val="#ppt_h"/>
                                          </p:val>
                                        </p:tav>
                                        <p:tav tm="100000">
                                          <p:val>
                                            <p:strVal val="#ppt_h"/>
                                          </p:val>
                                        </p:tav>
                                      </p:tavLst>
                                    </p:anim>
                                    <p:animEffect transition="in" filter="fade">
                                      <p:cBhvr>
                                        <p:cTn id="25" dur="1000"/>
                                        <p:tgtEl>
                                          <p:spTgt spid="109"/>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p:cTn id="28" dur="1000" fill="hold"/>
                                        <p:tgtEl>
                                          <p:spTgt spid="129"/>
                                        </p:tgtEl>
                                        <p:attrNameLst>
                                          <p:attrName>ppt_w</p:attrName>
                                        </p:attrNameLst>
                                      </p:cBhvr>
                                      <p:tavLst>
                                        <p:tav tm="0">
                                          <p:val>
                                            <p:strVal val="#ppt_w+.3"/>
                                          </p:val>
                                        </p:tav>
                                        <p:tav tm="100000">
                                          <p:val>
                                            <p:strVal val="#ppt_w"/>
                                          </p:val>
                                        </p:tav>
                                      </p:tavLst>
                                    </p:anim>
                                    <p:anim calcmode="lin" valueType="num">
                                      <p:cBhvr>
                                        <p:cTn id="29" dur="1000" fill="hold"/>
                                        <p:tgtEl>
                                          <p:spTgt spid="129"/>
                                        </p:tgtEl>
                                        <p:attrNameLst>
                                          <p:attrName>ppt_h</p:attrName>
                                        </p:attrNameLst>
                                      </p:cBhvr>
                                      <p:tavLst>
                                        <p:tav tm="0">
                                          <p:val>
                                            <p:strVal val="#ppt_h"/>
                                          </p:val>
                                        </p:tav>
                                        <p:tav tm="100000">
                                          <p:val>
                                            <p:strVal val="#ppt_h"/>
                                          </p:val>
                                        </p:tav>
                                      </p:tavLst>
                                    </p:anim>
                                    <p:animEffect transition="in" filter="fade">
                                      <p:cBhvr>
                                        <p:cTn id="30"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585;p27">
            <a:extLst>
              <a:ext uri="{FF2B5EF4-FFF2-40B4-BE49-F238E27FC236}">
                <a16:creationId xmlns:a16="http://schemas.microsoft.com/office/drawing/2014/main" id="{C4628F01-21C5-499F-8E04-2FEFD3376E09}"/>
              </a:ext>
            </a:extLst>
          </p:cNvPr>
          <p:cNvSpPr/>
          <p:nvPr/>
        </p:nvSpPr>
        <p:spPr>
          <a:xfrm>
            <a:off x="4032681" y="277945"/>
            <a:ext cx="5091952" cy="864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alibri"/>
              <a:cs typeface="Arial"/>
              <a:sym typeface="Arial"/>
            </a:endParaRPr>
          </a:p>
        </p:txBody>
      </p:sp>
      <p:sp>
        <p:nvSpPr>
          <p:cNvPr id="22" name="Google Shape;586;p27">
            <a:extLst>
              <a:ext uri="{FF2B5EF4-FFF2-40B4-BE49-F238E27FC236}">
                <a16:creationId xmlns:a16="http://schemas.microsoft.com/office/drawing/2014/main" id="{E2C7B6D7-2DA5-4F60-8D4B-9C02484C06CA}"/>
              </a:ext>
            </a:extLst>
          </p:cNvPr>
          <p:cNvSpPr txBox="1">
            <a:spLocks/>
          </p:cNvSpPr>
          <p:nvPr/>
        </p:nvSpPr>
        <p:spPr>
          <a:xfrm rot="-182">
            <a:off x="4115766" y="135"/>
            <a:ext cx="5091929" cy="1194400"/>
          </a:xfrm>
          <a:prstGeom prst="rect">
            <a:avLst/>
          </a:prstGeom>
        </p:spPr>
        <p:txBody>
          <a:bodyPr spcFirstLastPara="1" wrap="square" lIns="121900" tIns="121900" rIns="121900" bIns="121900" anchor="b"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err="1">
                <a:ln w="12700">
                  <a:solidFill>
                    <a:sysClr val="windowText" lastClr="000000"/>
                  </a:solidFill>
                </a:ln>
                <a:solidFill>
                  <a:srgbClr val="FFFF00"/>
                </a:solidFill>
                <a:effectLst/>
                <a:uLnTx/>
                <a:uFillTx/>
                <a:latin typeface="Calibri"/>
                <a:cs typeface="Times New Roman" panose="02020603050405020304" pitchFamily="18" charset="0"/>
              </a:rPr>
              <a:t>Nhận</a:t>
            </a:r>
            <a:r>
              <a:rPr kumimoji="0" lang="en-US" sz="4800" b="1" i="0" u="none" strike="noStrike" kern="1200" cap="none" spc="0" normalizeH="0" baseline="0" noProof="0" dirty="0">
                <a:ln w="12700">
                  <a:solidFill>
                    <a:sysClr val="windowText" lastClr="000000"/>
                  </a:solidFill>
                </a:ln>
                <a:solidFill>
                  <a:srgbClr val="FFFF00"/>
                </a:solidFill>
                <a:effectLst/>
                <a:uLnTx/>
                <a:uFillTx/>
                <a:latin typeface="Calibri"/>
                <a:cs typeface="Times New Roman" panose="02020603050405020304" pitchFamily="18" charset="0"/>
              </a:rPr>
              <a:t> </a:t>
            </a:r>
            <a:r>
              <a:rPr kumimoji="0" lang="en-US" sz="4800" b="1" i="0" u="none" strike="noStrike" kern="1200" cap="none" spc="0" normalizeH="0" baseline="0" noProof="0" dirty="0" err="1">
                <a:ln w="12700">
                  <a:solidFill>
                    <a:sysClr val="windowText" lastClr="000000"/>
                  </a:solidFill>
                </a:ln>
                <a:solidFill>
                  <a:srgbClr val="FFFF00"/>
                </a:solidFill>
                <a:effectLst/>
                <a:uLnTx/>
                <a:uFillTx/>
                <a:latin typeface="Calibri"/>
                <a:cs typeface="Times New Roman" panose="02020603050405020304" pitchFamily="18" charset="0"/>
              </a:rPr>
              <a:t>xét</a:t>
            </a:r>
            <a:r>
              <a:rPr kumimoji="0" lang="en-US" sz="4800" b="1" i="0" u="none" strike="noStrike" kern="1200" cap="none" spc="0" normalizeH="0" baseline="0" noProof="0" dirty="0">
                <a:ln w="12700">
                  <a:solidFill>
                    <a:sysClr val="windowText" lastClr="000000"/>
                  </a:solidFill>
                </a:ln>
                <a:solidFill>
                  <a:srgbClr val="FFFF00"/>
                </a:solidFill>
                <a:effectLst/>
                <a:uLnTx/>
                <a:uFillTx/>
                <a:latin typeface="Calibri"/>
                <a:cs typeface="Times New Roman" panose="02020603050405020304" pitchFamily="18" charset="0"/>
              </a:rPr>
              <a:t> </a:t>
            </a:r>
            <a:r>
              <a:rPr kumimoji="0" lang="en-US" sz="4800" b="1" i="0" u="none" strike="noStrike" kern="1200" cap="none" spc="0" normalizeH="0" baseline="0" noProof="0" dirty="0" err="1">
                <a:ln w="12700">
                  <a:solidFill>
                    <a:sysClr val="windowText" lastClr="000000"/>
                  </a:solidFill>
                </a:ln>
                <a:solidFill>
                  <a:srgbClr val="FFFF00"/>
                </a:solidFill>
                <a:effectLst/>
                <a:uLnTx/>
                <a:uFillTx/>
                <a:latin typeface="Calibri"/>
                <a:cs typeface="Times New Roman" panose="02020603050405020304" pitchFamily="18" charset="0"/>
              </a:rPr>
              <a:t>tuần</a:t>
            </a:r>
            <a:endParaRPr kumimoji="0" lang="en-US" sz="4800" b="1" i="0" u="none" strike="noStrike" kern="1200" cap="none" spc="0" normalizeH="0" baseline="0" noProof="0" dirty="0">
              <a:ln w="12700">
                <a:solidFill>
                  <a:sysClr val="windowText" lastClr="000000"/>
                </a:solidFill>
              </a:ln>
              <a:solidFill>
                <a:srgbClr val="FFFF00"/>
              </a:solidFill>
              <a:effectLst/>
              <a:uLnTx/>
              <a:uFillTx/>
              <a:latin typeface="Calibri"/>
              <a:cs typeface="Times New Roman" panose="02020603050405020304" pitchFamily="18" charset="0"/>
            </a:endParaRPr>
          </a:p>
        </p:txBody>
      </p:sp>
      <p:grpSp>
        <p:nvGrpSpPr>
          <p:cNvPr id="23" name="Google Shape;588;p27">
            <a:extLst>
              <a:ext uri="{FF2B5EF4-FFF2-40B4-BE49-F238E27FC236}">
                <a16:creationId xmlns:a16="http://schemas.microsoft.com/office/drawing/2014/main" id="{D4210931-9EA2-459C-A057-A3DC345C652C}"/>
              </a:ext>
            </a:extLst>
          </p:cNvPr>
          <p:cNvGrpSpPr/>
          <p:nvPr/>
        </p:nvGrpSpPr>
        <p:grpSpPr>
          <a:xfrm>
            <a:off x="3587768" y="177194"/>
            <a:ext cx="712297" cy="1060439"/>
            <a:chOff x="1689271" y="684050"/>
            <a:chExt cx="959791" cy="1660885"/>
          </a:xfrm>
        </p:grpSpPr>
        <p:sp>
          <p:nvSpPr>
            <p:cNvPr id="24" name="Google Shape;589;p27">
              <a:extLst>
                <a:ext uri="{FF2B5EF4-FFF2-40B4-BE49-F238E27FC236}">
                  <a16:creationId xmlns:a16="http://schemas.microsoft.com/office/drawing/2014/main" id="{BAB100D1-AFBB-4441-BEA8-F4AF10A8CB7B}"/>
                </a:ext>
              </a:extLst>
            </p:cNvPr>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5" name="Google Shape;590;p27">
              <a:extLst>
                <a:ext uri="{FF2B5EF4-FFF2-40B4-BE49-F238E27FC236}">
                  <a16:creationId xmlns:a16="http://schemas.microsoft.com/office/drawing/2014/main" id="{045049FA-7A0A-4C56-BA6D-BC1EF60C625F}"/>
                </a:ext>
              </a:extLst>
            </p:cNvPr>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6" name="Google Shape;591;p27">
              <a:extLst>
                <a:ext uri="{FF2B5EF4-FFF2-40B4-BE49-F238E27FC236}">
                  <a16:creationId xmlns:a16="http://schemas.microsoft.com/office/drawing/2014/main" id="{F99BDFBF-2579-4821-8C23-8C5DBA6AAD15}"/>
                </a:ext>
              </a:extLst>
            </p:cNvPr>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7" name="Google Shape;592;p27">
              <a:extLst>
                <a:ext uri="{FF2B5EF4-FFF2-40B4-BE49-F238E27FC236}">
                  <a16:creationId xmlns:a16="http://schemas.microsoft.com/office/drawing/2014/main" id="{85C93E2A-D65E-4A49-A2AE-A5A28386024E}"/>
                </a:ext>
              </a:extLst>
            </p:cNvPr>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8" name="Google Shape;593;p27">
              <a:extLst>
                <a:ext uri="{FF2B5EF4-FFF2-40B4-BE49-F238E27FC236}">
                  <a16:creationId xmlns:a16="http://schemas.microsoft.com/office/drawing/2014/main" id="{C442E103-A2F1-4638-AC19-DBAA68DFB34F}"/>
                </a:ext>
              </a:extLst>
            </p:cNvPr>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29" name="Google Shape;594;p27">
              <a:extLst>
                <a:ext uri="{FF2B5EF4-FFF2-40B4-BE49-F238E27FC236}">
                  <a16:creationId xmlns:a16="http://schemas.microsoft.com/office/drawing/2014/main" id="{4FF4AEA6-6036-47EF-9D85-52AC5FE926B7}"/>
                </a:ext>
              </a:extLst>
            </p:cNvPr>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0" name="Google Shape;595;p27">
              <a:extLst>
                <a:ext uri="{FF2B5EF4-FFF2-40B4-BE49-F238E27FC236}">
                  <a16:creationId xmlns:a16="http://schemas.microsoft.com/office/drawing/2014/main" id="{6F3C2432-0BA2-4F34-9B40-E060C2A93633}"/>
                </a:ext>
              </a:extLst>
            </p:cNvPr>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2" name="Google Shape;596;p27">
              <a:extLst>
                <a:ext uri="{FF2B5EF4-FFF2-40B4-BE49-F238E27FC236}">
                  <a16:creationId xmlns:a16="http://schemas.microsoft.com/office/drawing/2014/main" id="{B7AAA462-076D-46D6-92FA-D92530F73788}"/>
                </a:ext>
              </a:extLst>
            </p:cNvPr>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3" name="Google Shape;597;p27">
              <a:extLst>
                <a:ext uri="{FF2B5EF4-FFF2-40B4-BE49-F238E27FC236}">
                  <a16:creationId xmlns:a16="http://schemas.microsoft.com/office/drawing/2014/main" id="{06EB4A85-3B44-4578-AE77-12EEEF668922}"/>
                </a:ext>
              </a:extLst>
            </p:cNvPr>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4" name="Google Shape;598;p27">
              <a:extLst>
                <a:ext uri="{FF2B5EF4-FFF2-40B4-BE49-F238E27FC236}">
                  <a16:creationId xmlns:a16="http://schemas.microsoft.com/office/drawing/2014/main" id="{8062D07A-A5AD-486B-B1DE-0AA5E568952B}"/>
                </a:ext>
              </a:extLst>
            </p:cNvPr>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5" name="Google Shape;599;p27">
              <a:extLst>
                <a:ext uri="{FF2B5EF4-FFF2-40B4-BE49-F238E27FC236}">
                  <a16:creationId xmlns:a16="http://schemas.microsoft.com/office/drawing/2014/main" id="{87C50970-6B05-4411-A552-EE400C3CA4C0}"/>
                </a:ext>
              </a:extLst>
            </p:cNvPr>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6" name="Google Shape;600;p27">
              <a:extLst>
                <a:ext uri="{FF2B5EF4-FFF2-40B4-BE49-F238E27FC236}">
                  <a16:creationId xmlns:a16="http://schemas.microsoft.com/office/drawing/2014/main" id="{4B190205-2AB2-467E-83D3-DE0B0272F22D}"/>
                </a:ext>
              </a:extLst>
            </p:cNvPr>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37" name="Google Shape;601;p27">
              <a:extLst>
                <a:ext uri="{FF2B5EF4-FFF2-40B4-BE49-F238E27FC236}">
                  <a16:creationId xmlns:a16="http://schemas.microsoft.com/office/drawing/2014/main" id="{E4859AB9-8E44-4E28-B9B5-8A11C06EE85A}"/>
                </a:ext>
              </a:extLst>
            </p:cNvPr>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sp>
        <p:nvSpPr>
          <p:cNvPr id="38" name="Google Shape;611;p27">
            <a:extLst>
              <a:ext uri="{FF2B5EF4-FFF2-40B4-BE49-F238E27FC236}">
                <a16:creationId xmlns:a16="http://schemas.microsoft.com/office/drawing/2014/main" id="{47F76784-4CC9-427B-BA20-8D716CBCE85B}"/>
              </a:ext>
            </a:extLst>
          </p:cNvPr>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nvGrpSpPr>
          <p:cNvPr id="39" name="Group 38">
            <a:extLst>
              <a:ext uri="{FF2B5EF4-FFF2-40B4-BE49-F238E27FC236}">
                <a16:creationId xmlns:a16="http://schemas.microsoft.com/office/drawing/2014/main" id="{FF9F751F-E56C-4B99-8DFB-BC4AF66254B0}"/>
              </a:ext>
            </a:extLst>
          </p:cNvPr>
          <p:cNvGrpSpPr/>
          <p:nvPr/>
        </p:nvGrpSpPr>
        <p:grpSpPr>
          <a:xfrm>
            <a:off x="2669970" y="1295939"/>
            <a:ext cx="8026604" cy="1099236"/>
            <a:chOff x="2087659" y="1263836"/>
            <a:chExt cx="6019953" cy="824427"/>
          </a:xfrm>
        </p:grpSpPr>
        <p:grpSp>
          <p:nvGrpSpPr>
            <p:cNvPr id="40" name="Google Shape;1438;p36">
              <a:extLst>
                <a:ext uri="{FF2B5EF4-FFF2-40B4-BE49-F238E27FC236}">
                  <a16:creationId xmlns:a16="http://schemas.microsoft.com/office/drawing/2014/main" id="{64CBC206-49F6-4D59-B0CA-FB2566E03E68}"/>
                </a:ext>
              </a:extLst>
            </p:cNvPr>
            <p:cNvGrpSpPr/>
            <p:nvPr/>
          </p:nvGrpSpPr>
          <p:grpSpPr>
            <a:xfrm rot="1106445">
              <a:off x="2087659" y="1263836"/>
              <a:ext cx="767861" cy="824427"/>
              <a:chOff x="4434200" y="1349675"/>
              <a:chExt cx="1041975" cy="1084050"/>
            </a:xfrm>
          </p:grpSpPr>
          <p:sp>
            <p:nvSpPr>
              <p:cNvPr id="42" name="Google Shape;1439;p36">
                <a:extLst>
                  <a:ext uri="{FF2B5EF4-FFF2-40B4-BE49-F238E27FC236}">
                    <a16:creationId xmlns:a16="http://schemas.microsoft.com/office/drawing/2014/main" id="{D5B9397F-E1F5-491B-8B49-E61F18516240}"/>
                  </a:ext>
                </a:extLst>
              </p:cNvPr>
              <p:cNvSpPr/>
              <p:nvPr/>
            </p:nvSpPr>
            <p:spPr>
              <a:xfrm>
                <a:off x="4471778" y="1410870"/>
                <a:ext cx="959868" cy="937842"/>
              </a:xfrm>
              <a:custGeom>
                <a:avLst/>
                <a:gdLst/>
                <a:ahLst/>
                <a:cxnLst/>
                <a:rect l="l" t="t" r="r" b="b"/>
                <a:pathLst>
                  <a:path w="45735" h="47287" extrusionOk="0">
                    <a:moveTo>
                      <a:pt x="22048" y="0"/>
                    </a:moveTo>
                    <a:cubicBezTo>
                      <a:pt x="21702" y="0"/>
                      <a:pt x="21364" y="53"/>
                      <a:pt x="21042" y="158"/>
                    </a:cubicBezTo>
                    <a:cubicBezTo>
                      <a:pt x="20996" y="173"/>
                      <a:pt x="20951" y="191"/>
                      <a:pt x="20905" y="208"/>
                    </a:cubicBezTo>
                    <a:cubicBezTo>
                      <a:pt x="20902" y="208"/>
                      <a:pt x="20898" y="212"/>
                      <a:pt x="20894" y="212"/>
                    </a:cubicBezTo>
                    <a:cubicBezTo>
                      <a:pt x="19621" y="695"/>
                      <a:pt x="18778" y="1908"/>
                      <a:pt x="18778" y="3274"/>
                    </a:cubicBezTo>
                    <a:cubicBezTo>
                      <a:pt x="18778" y="4116"/>
                      <a:pt x="19095" y="4885"/>
                      <a:pt x="19621" y="5463"/>
                    </a:cubicBezTo>
                    <a:cubicBezTo>
                      <a:pt x="19452" y="5978"/>
                      <a:pt x="19276" y="6521"/>
                      <a:pt x="19088" y="7093"/>
                    </a:cubicBezTo>
                    <a:cubicBezTo>
                      <a:pt x="17516" y="11942"/>
                      <a:pt x="15653" y="18048"/>
                      <a:pt x="14405" y="22181"/>
                    </a:cubicBezTo>
                    <a:lnTo>
                      <a:pt x="8490" y="12764"/>
                    </a:lnTo>
                    <a:cubicBezTo>
                      <a:pt x="8719" y="12316"/>
                      <a:pt x="8846" y="11812"/>
                      <a:pt x="8846" y="11290"/>
                    </a:cubicBezTo>
                    <a:cubicBezTo>
                      <a:pt x="8846" y="10923"/>
                      <a:pt x="8786" y="10567"/>
                      <a:pt x="8667" y="10228"/>
                    </a:cubicBezTo>
                    <a:cubicBezTo>
                      <a:pt x="8215" y="8906"/>
                      <a:pt x="6974" y="8017"/>
                      <a:pt x="5573" y="8017"/>
                    </a:cubicBezTo>
                    <a:cubicBezTo>
                      <a:pt x="5206" y="8017"/>
                      <a:pt x="4843" y="8081"/>
                      <a:pt x="4501" y="8200"/>
                    </a:cubicBezTo>
                    <a:cubicBezTo>
                      <a:pt x="3186" y="8655"/>
                      <a:pt x="2300" y="9897"/>
                      <a:pt x="2300" y="11290"/>
                    </a:cubicBezTo>
                    <a:cubicBezTo>
                      <a:pt x="2300" y="12165"/>
                      <a:pt x="2657" y="12976"/>
                      <a:pt x="3238" y="13572"/>
                    </a:cubicBezTo>
                    <a:cubicBezTo>
                      <a:pt x="1768" y="23148"/>
                      <a:pt x="92" y="39344"/>
                      <a:pt x="75" y="39506"/>
                    </a:cubicBezTo>
                    <a:cubicBezTo>
                      <a:pt x="1" y="40239"/>
                      <a:pt x="339" y="40952"/>
                      <a:pt x="956" y="41351"/>
                    </a:cubicBezTo>
                    <a:cubicBezTo>
                      <a:pt x="7809" y="45805"/>
                      <a:pt x="14965" y="47286"/>
                      <a:pt x="21459" y="47286"/>
                    </a:cubicBezTo>
                    <a:cubicBezTo>
                      <a:pt x="33828" y="47286"/>
                      <a:pt x="43784" y="41907"/>
                      <a:pt x="44631" y="41435"/>
                    </a:cubicBezTo>
                    <a:cubicBezTo>
                      <a:pt x="44846" y="41323"/>
                      <a:pt x="45040" y="41163"/>
                      <a:pt x="45202" y="40973"/>
                    </a:cubicBezTo>
                    <a:cubicBezTo>
                      <a:pt x="45573" y="40532"/>
                      <a:pt x="45735" y="39954"/>
                      <a:pt x="45640" y="39382"/>
                    </a:cubicBezTo>
                    <a:cubicBezTo>
                      <a:pt x="44031" y="29811"/>
                      <a:pt x="41266" y="17846"/>
                      <a:pt x="39880" y="12041"/>
                    </a:cubicBezTo>
                    <a:cubicBezTo>
                      <a:pt x="40342" y="11473"/>
                      <a:pt x="40613" y="10750"/>
                      <a:pt x="40613" y="9978"/>
                    </a:cubicBezTo>
                    <a:cubicBezTo>
                      <a:pt x="40613" y="9650"/>
                      <a:pt x="40564" y="9326"/>
                      <a:pt x="40469" y="9012"/>
                    </a:cubicBezTo>
                    <a:cubicBezTo>
                      <a:pt x="40042" y="7633"/>
                      <a:pt x="38787" y="6705"/>
                      <a:pt x="37341" y="6705"/>
                    </a:cubicBezTo>
                    <a:cubicBezTo>
                      <a:pt x="36604" y="6705"/>
                      <a:pt x="35877" y="6959"/>
                      <a:pt x="35326" y="7403"/>
                    </a:cubicBezTo>
                    <a:cubicBezTo>
                      <a:pt x="34526" y="8027"/>
                      <a:pt x="34071" y="8966"/>
                      <a:pt x="34071" y="9978"/>
                    </a:cubicBezTo>
                    <a:cubicBezTo>
                      <a:pt x="34071" y="10485"/>
                      <a:pt x="34184" y="10972"/>
                      <a:pt x="34399" y="11410"/>
                    </a:cubicBezTo>
                    <a:cubicBezTo>
                      <a:pt x="33197" y="14218"/>
                      <a:pt x="31797" y="17681"/>
                      <a:pt x="30661" y="20527"/>
                    </a:cubicBezTo>
                    <a:cubicBezTo>
                      <a:pt x="28650" y="14753"/>
                      <a:pt x="26121" y="8302"/>
                      <a:pt x="24813" y="5019"/>
                    </a:cubicBezTo>
                    <a:cubicBezTo>
                      <a:pt x="25137" y="4508"/>
                      <a:pt x="25321" y="3904"/>
                      <a:pt x="25321" y="3274"/>
                    </a:cubicBezTo>
                    <a:cubicBezTo>
                      <a:pt x="25321" y="2914"/>
                      <a:pt x="25264" y="2561"/>
                      <a:pt x="25152" y="2237"/>
                    </a:cubicBezTo>
                    <a:cubicBezTo>
                      <a:pt x="24703" y="899"/>
                      <a:pt x="23459" y="0"/>
                      <a:pt x="22048" y="0"/>
                    </a:cubicBezTo>
                    <a:close/>
                  </a:path>
                </a:pathLst>
              </a:custGeom>
              <a:solidFill>
                <a:srgbClr val="FFFFFF"/>
              </a:solidFill>
              <a:ln>
                <a:noFill/>
              </a:ln>
              <a:effectLst>
                <a:outerShdw blurRad="28575" dist="9525"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3" name="Google Shape;1440;p36">
                <a:extLst>
                  <a:ext uri="{FF2B5EF4-FFF2-40B4-BE49-F238E27FC236}">
                    <a16:creationId xmlns:a16="http://schemas.microsoft.com/office/drawing/2014/main" id="{320B1509-9422-4BC3-9E18-5253CB1EC307}"/>
                  </a:ext>
                </a:extLst>
              </p:cNvPr>
              <p:cNvSpPr/>
              <p:nvPr/>
            </p:nvSpPr>
            <p:spPr>
              <a:xfrm>
                <a:off x="4434200" y="1397100"/>
                <a:ext cx="1041975" cy="1036575"/>
              </a:xfrm>
              <a:custGeom>
                <a:avLst/>
                <a:gdLst/>
                <a:ahLst/>
                <a:cxnLst/>
                <a:rect l="l" t="t" r="r" b="b"/>
                <a:pathLst>
                  <a:path w="41679" h="41463" extrusionOk="0">
                    <a:moveTo>
                      <a:pt x="20206" y="0"/>
                    </a:moveTo>
                    <a:cubicBezTo>
                      <a:pt x="19821" y="1112"/>
                      <a:pt x="19388" y="2421"/>
                      <a:pt x="18929" y="3842"/>
                    </a:cubicBezTo>
                    <a:cubicBezTo>
                      <a:pt x="16577" y="11082"/>
                      <a:pt x="13562" y="21212"/>
                      <a:pt x="13085" y="22810"/>
                    </a:cubicBezTo>
                    <a:lnTo>
                      <a:pt x="13085" y="22813"/>
                    </a:lnTo>
                    <a:cubicBezTo>
                      <a:pt x="13039" y="22954"/>
                      <a:pt x="13022" y="23025"/>
                      <a:pt x="13022" y="23025"/>
                    </a:cubicBezTo>
                    <a:lnTo>
                      <a:pt x="3499" y="7869"/>
                    </a:lnTo>
                    <a:cubicBezTo>
                      <a:pt x="3390" y="8504"/>
                      <a:pt x="3280" y="9185"/>
                      <a:pt x="3167" y="9908"/>
                    </a:cubicBezTo>
                    <a:cubicBezTo>
                      <a:pt x="1682" y="19529"/>
                      <a:pt x="0" y="35849"/>
                      <a:pt x="0" y="35849"/>
                    </a:cubicBezTo>
                    <a:cubicBezTo>
                      <a:pt x="6479" y="40059"/>
                      <a:pt x="13270" y="41463"/>
                      <a:pt x="19445" y="41463"/>
                    </a:cubicBezTo>
                    <a:cubicBezTo>
                      <a:pt x="31601" y="41463"/>
                      <a:pt x="41370" y="36023"/>
                      <a:pt x="41675" y="35852"/>
                    </a:cubicBezTo>
                    <a:lnTo>
                      <a:pt x="41678" y="35849"/>
                    </a:lnTo>
                    <a:cubicBezTo>
                      <a:pt x="39544" y="23120"/>
                      <a:pt x="35266" y="5828"/>
                      <a:pt x="35266" y="5828"/>
                    </a:cubicBezTo>
                    <a:cubicBezTo>
                      <a:pt x="35178" y="6028"/>
                      <a:pt x="35083" y="6233"/>
                      <a:pt x="34991" y="6448"/>
                    </a:cubicBezTo>
                    <a:cubicBezTo>
                      <a:pt x="32738" y="11509"/>
                      <a:pt x="29161" y="20662"/>
                      <a:pt x="28554" y="22214"/>
                    </a:cubicBezTo>
                    <a:cubicBezTo>
                      <a:pt x="28502" y="22365"/>
                      <a:pt x="28466" y="22443"/>
                      <a:pt x="28466" y="22443"/>
                    </a:cubicBezTo>
                    <a:cubicBezTo>
                      <a:pt x="25941" y="14087"/>
                      <a:pt x="20206" y="0"/>
                      <a:pt x="20206"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4" name="Google Shape;1441;p36">
                <a:extLst>
                  <a:ext uri="{FF2B5EF4-FFF2-40B4-BE49-F238E27FC236}">
                    <a16:creationId xmlns:a16="http://schemas.microsoft.com/office/drawing/2014/main" id="{CA352BC1-E0D5-4A18-86C4-3E3399C515F3}"/>
                  </a:ext>
                </a:extLst>
              </p:cNvPr>
              <p:cNvSpPr/>
              <p:nvPr/>
            </p:nvSpPr>
            <p:spPr>
              <a:xfrm>
                <a:off x="4974800" y="1581300"/>
                <a:ext cx="131225" cy="358825"/>
              </a:xfrm>
              <a:custGeom>
                <a:avLst/>
                <a:gdLst/>
                <a:ahLst/>
                <a:cxnLst/>
                <a:rect l="l" t="t" r="r" b="b"/>
                <a:pathLst>
                  <a:path w="5249" h="14353" extrusionOk="0">
                    <a:moveTo>
                      <a:pt x="0" y="0"/>
                    </a:moveTo>
                    <a:cubicBezTo>
                      <a:pt x="2540" y="11082"/>
                      <a:pt x="5248" y="14352"/>
                      <a:pt x="5248" y="14352"/>
                    </a:cubicBezTo>
                    <a:cubicBezTo>
                      <a:pt x="3058" y="7415"/>
                      <a:pt x="1" y="1"/>
                      <a:pt x="0" y="0"/>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5" name="Google Shape;1442;p36">
                <a:extLst>
                  <a:ext uri="{FF2B5EF4-FFF2-40B4-BE49-F238E27FC236}">
                    <a16:creationId xmlns:a16="http://schemas.microsoft.com/office/drawing/2014/main" id="{657176AF-DB94-4868-B33F-551FC25D7730}"/>
                  </a:ext>
                </a:extLst>
              </p:cNvPr>
              <p:cNvSpPr/>
              <p:nvPr/>
            </p:nvSpPr>
            <p:spPr>
              <a:xfrm>
                <a:off x="5337200" y="1787975"/>
                <a:ext cx="91875" cy="468500"/>
              </a:xfrm>
              <a:custGeom>
                <a:avLst/>
                <a:gdLst/>
                <a:ahLst/>
                <a:cxnLst/>
                <a:rect l="l" t="t" r="r" b="b"/>
                <a:pathLst>
                  <a:path w="3675" h="18740" extrusionOk="0">
                    <a:moveTo>
                      <a:pt x="0" y="1"/>
                    </a:moveTo>
                    <a:cubicBezTo>
                      <a:pt x="804" y="10829"/>
                      <a:pt x="3675" y="18740"/>
                      <a:pt x="3675" y="18740"/>
                    </a:cubicBezTo>
                    <a:cubicBezTo>
                      <a:pt x="2208" y="5849"/>
                      <a:pt x="0" y="1"/>
                      <a:pt x="0" y="1"/>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6" name="Google Shape;1443;p36">
                <a:extLst>
                  <a:ext uri="{FF2B5EF4-FFF2-40B4-BE49-F238E27FC236}">
                    <a16:creationId xmlns:a16="http://schemas.microsoft.com/office/drawing/2014/main" id="{1FBAE383-DA57-46C9-9399-EFBDA06CAF68}"/>
                  </a:ext>
                </a:extLst>
              </p:cNvPr>
              <p:cNvSpPr/>
              <p:nvPr/>
            </p:nvSpPr>
            <p:spPr>
              <a:xfrm>
                <a:off x="4555600" y="1714975"/>
                <a:ext cx="164125" cy="243375"/>
              </a:xfrm>
              <a:custGeom>
                <a:avLst/>
                <a:gdLst/>
                <a:ahLst/>
                <a:cxnLst/>
                <a:rect l="l" t="t" r="r" b="b"/>
                <a:pathLst>
                  <a:path w="6565" h="9735" extrusionOk="0">
                    <a:moveTo>
                      <a:pt x="0" y="0"/>
                    </a:moveTo>
                    <a:lnTo>
                      <a:pt x="0" y="0"/>
                    </a:lnTo>
                    <a:cubicBezTo>
                      <a:pt x="2099" y="4233"/>
                      <a:pt x="6564" y="9735"/>
                      <a:pt x="6564" y="9735"/>
                    </a:cubicBezTo>
                    <a:cubicBezTo>
                      <a:pt x="3888" y="4138"/>
                      <a:pt x="1" y="1"/>
                      <a:pt x="0" y="0"/>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7" name="Google Shape;1444;p36">
                <a:extLst>
                  <a:ext uri="{FF2B5EF4-FFF2-40B4-BE49-F238E27FC236}">
                    <a16:creationId xmlns:a16="http://schemas.microsoft.com/office/drawing/2014/main" id="{D14368A2-0E7D-43E3-A6B0-613E590A0D6A}"/>
                  </a:ext>
                </a:extLst>
              </p:cNvPr>
              <p:cNvSpPr/>
              <p:nvPr/>
            </p:nvSpPr>
            <p:spPr>
              <a:xfrm>
                <a:off x="5148050" y="1578225"/>
                <a:ext cx="154850" cy="406150"/>
              </a:xfrm>
              <a:custGeom>
                <a:avLst/>
                <a:gdLst/>
                <a:ahLst/>
                <a:cxnLst/>
                <a:rect l="l" t="t" r="r" b="b"/>
                <a:pathLst>
                  <a:path w="6194" h="16246" extrusionOk="0">
                    <a:moveTo>
                      <a:pt x="6085" y="0"/>
                    </a:moveTo>
                    <a:cubicBezTo>
                      <a:pt x="3831" y="5171"/>
                      <a:pt x="575" y="13494"/>
                      <a:pt x="0" y="14969"/>
                    </a:cubicBezTo>
                    <a:cubicBezTo>
                      <a:pt x="385" y="15843"/>
                      <a:pt x="847" y="16245"/>
                      <a:pt x="1171" y="16245"/>
                    </a:cubicBezTo>
                    <a:cubicBezTo>
                      <a:pt x="1302" y="16245"/>
                      <a:pt x="1411" y="16178"/>
                      <a:pt x="1482" y="16055"/>
                    </a:cubicBezTo>
                    <a:cubicBezTo>
                      <a:pt x="1789" y="15519"/>
                      <a:pt x="4342" y="6599"/>
                      <a:pt x="6194" y="56"/>
                    </a:cubicBezTo>
                    <a:cubicBezTo>
                      <a:pt x="6158" y="39"/>
                      <a:pt x="6120" y="22"/>
                      <a:pt x="6085" y="0"/>
                    </a:cubicBezTo>
                    <a:close/>
                  </a:path>
                </a:pathLst>
              </a:custGeom>
              <a:solidFill>
                <a:srgbClr val="FFA50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8" name="Google Shape;1445;p36">
                <a:extLst>
                  <a:ext uri="{FF2B5EF4-FFF2-40B4-BE49-F238E27FC236}">
                    <a16:creationId xmlns:a16="http://schemas.microsoft.com/office/drawing/2014/main" id="{21EA7B54-C6D8-4200-964B-586FF3E20CB4}"/>
                  </a:ext>
                </a:extLst>
              </p:cNvPr>
              <p:cNvSpPr/>
              <p:nvPr/>
            </p:nvSpPr>
            <p:spPr>
              <a:xfrm>
                <a:off x="4761325" y="1493125"/>
                <a:ext cx="146125" cy="506050"/>
              </a:xfrm>
              <a:custGeom>
                <a:avLst/>
                <a:gdLst/>
                <a:ahLst/>
                <a:cxnLst/>
                <a:rect l="l" t="t" r="r" b="b"/>
                <a:pathLst>
                  <a:path w="5845" h="20242" extrusionOk="0">
                    <a:moveTo>
                      <a:pt x="5844" y="1"/>
                    </a:moveTo>
                    <a:cubicBezTo>
                      <a:pt x="3492" y="7241"/>
                      <a:pt x="477" y="17371"/>
                      <a:pt x="0" y="18969"/>
                    </a:cubicBezTo>
                    <a:lnTo>
                      <a:pt x="0" y="18972"/>
                    </a:lnTo>
                    <a:cubicBezTo>
                      <a:pt x="508" y="19805"/>
                      <a:pt x="952" y="20242"/>
                      <a:pt x="1196" y="20242"/>
                    </a:cubicBezTo>
                    <a:cubicBezTo>
                      <a:pt x="1284" y="20242"/>
                      <a:pt x="1348" y="20182"/>
                      <a:pt x="1376" y="20069"/>
                    </a:cubicBezTo>
                    <a:cubicBezTo>
                      <a:pt x="1530" y="19438"/>
                      <a:pt x="4070" y="7989"/>
                      <a:pt x="5844" y="1"/>
                    </a:cubicBezTo>
                    <a:close/>
                  </a:path>
                </a:pathLst>
              </a:custGeom>
              <a:solidFill>
                <a:srgbClr val="FFA50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49" name="Google Shape;1446;p36">
                <a:extLst>
                  <a:ext uri="{FF2B5EF4-FFF2-40B4-BE49-F238E27FC236}">
                    <a16:creationId xmlns:a16="http://schemas.microsoft.com/office/drawing/2014/main" id="{5DCF3B85-308F-4EAB-9459-A54D7E8DB048}"/>
                  </a:ext>
                </a:extLst>
              </p:cNvPr>
              <p:cNvSpPr/>
              <p:nvPr/>
            </p:nvSpPr>
            <p:spPr>
              <a:xfrm>
                <a:off x="4434200" y="1644775"/>
                <a:ext cx="1041875" cy="788950"/>
              </a:xfrm>
              <a:custGeom>
                <a:avLst/>
                <a:gdLst/>
                <a:ahLst/>
                <a:cxnLst/>
                <a:rect l="l" t="t" r="r" b="b"/>
                <a:pathLst>
                  <a:path w="41675" h="31558" extrusionOk="0">
                    <a:moveTo>
                      <a:pt x="3167" y="1"/>
                    </a:moveTo>
                    <a:cubicBezTo>
                      <a:pt x="1682" y="9622"/>
                      <a:pt x="0" y="25942"/>
                      <a:pt x="0" y="25942"/>
                    </a:cubicBezTo>
                    <a:cubicBezTo>
                      <a:pt x="6479" y="30153"/>
                      <a:pt x="13269" y="31557"/>
                      <a:pt x="19440" y="31557"/>
                    </a:cubicBezTo>
                    <a:cubicBezTo>
                      <a:pt x="31598" y="31557"/>
                      <a:pt x="41372" y="26114"/>
                      <a:pt x="41675" y="25945"/>
                    </a:cubicBezTo>
                    <a:lnTo>
                      <a:pt x="41675" y="25945"/>
                    </a:lnTo>
                    <a:cubicBezTo>
                      <a:pt x="34547" y="28386"/>
                      <a:pt x="28085" y="29261"/>
                      <a:pt x="22583" y="29261"/>
                    </a:cubicBezTo>
                    <a:cubicBezTo>
                      <a:pt x="11057" y="29261"/>
                      <a:pt x="3770" y="25420"/>
                      <a:pt x="3548" y="24101"/>
                    </a:cubicBezTo>
                    <a:cubicBezTo>
                      <a:pt x="3323" y="22782"/>
                      <a:pt x="3217" y="8850"/>
                      <a:pt x="3167"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0" name="Google Shape;1447;p36">
                <a:extLst>
                  <a:ext uri="{FF2B5EF4-FFF2-40B4-BE49-F238E27FC236}">
                    <a16:creationId xmlns:a16="http://schemas.microsoft.com/office/drawing/2014/main" id="{14CF04E2-787A-4F49-BB67-676C0A15F828}"/>
                  </a:ext>
                </a:extLst>
              </p:cNvPr>
              <p:cNvSpPr/>
              <p:nvPr/>
            </p:nvSpPr>
            <p:spPr>
              <a:xfrm>
                <a:off x="4490075" y="1550075"/>
                <a:ext cx="65625" cy="65625"/>
              </a:xfrm>
              <a:custGeom>
                <a:avLst/>
                <a:gdLst/>
                <a:ahLst/>
                <a:cxnLst/>
                <a:rect l="l" t="t" r="r" b="b"/>
                <a:pathLst>
                  <a:path w="2625" h="2625" extrusionOk="0">
                    <a:moveTo>
                      <a:pt x="1313" y="1"/>
                    </a:moveTo>
                    <a:cubicBezTo>
                      <a:pt x="1161" y="1"/>
                      <a:pt x="1017" y="29"/>
                      <a:pt x="883" y="75"/>
                    </a:cubicBezTo>
                    <a:cubicBezTo>
                      <a:pt x="368" y="251"/>
                      <a:pt x="1" y="738"/>
                      <a:pt x="1" y="1313"/>
                    </a:cubicBezTo>
                    <a:cubicBezTo>
                      <a:pt x="1" y="2036"/>
                      <a:pt x="587" y="2625"/>
                      <a:pt x="1313" y="2625"/>
                    </a:cubicBezTo>
                    <a:cubicBezTo>
                      <a:pt x="2037" y="2625"/>
                      <a:pt x="2625" y="2036"/>
                      <a:pt x="2625" y="1313"/>
                    </a:cubicBezTo>
                    <a:cubicBezTo>
                      <a:pt x="2625" y="1165"/>
                      <a:pt x="2600" y="1024"/>
                      <a:pt x="2555" y="894"/>
                    </a:cubicBezTo>
                    <a:cubicBezTo>
                      <a:pt x="2379" y="375"/>
                      <a:pt x="1888" y="1"/>
                      <a:pt x="1313"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1" name="Google Shape;1448;p36">
                <a:extLst>
                  <a:ext uri="{FF2B5EF4-FFF2-40B4-BE49-F238E27FC236}">
                    <a16:creationId xmlns:a16="http://schemas.microsoft.com/office/drawing/2014/main" id="{5557F30F-0999-4731-80D8-B080B74AB8B5}"/>
                  </a:ext>
                </a:extLst>
              </p:cNvPr>
              <p:cNvSpPr/>
              <p:nvPr/>
            </p:nvSpPr>
            <p:spPr>
              <a:xfrm>
                <a:off x="5284375" y="1517275"/>
                <a:ext cx="65525" cy="65625"/>
              </a:xfrm>
              <a:custGeom>
                <a:avLst/>
                <a:gdLst/>
                <a:ahLst/>
                <a:cxnLst/>
                <a:rect l="l" t="t" r="r" b="b"/>
                <a:pathLst>
                  <a:path w="2621" h="2625" extrusionOk="0">
                    <a:moveTo>
                      <a:pt x="1309" y="1"/>
                    </a:moveTo>
                    <a:cubicBezTo>
                      <a:pt x="1002" y="1"/>
                      <a:pt x="723" y="106"/>
                      <a:pt x="501" y="283"/>
                    </a:cubicBezTo>
                    <a:cubicBezTo>
                      <a:pt x="194" y="523"/>
                      <a:pt x="0" y="894"/>
                      <a:pt x="0" y="1313"/>
                    </a:cubicBezTo>
                    <a:cubicBezTo>
                      <a:pt x="0" y="2036"/>
                      <a:pt x="585" y="2625"/>
                      <a:pt x="1309" y="2625"/>
                    </a:cubicBezTo>
                    <a:cubicBezTo>
                      <a:pt x="2032" y="2625"/>
                      <a:pt x="2621" y="2036"/>
                      <a:pt x="2621" y="1313"/>
                    </a:cubicBezTo>
                    <a:cubicBezTo>
                      <a:pt x="2621" y="1175"/>
                      <a:pt x="2603" y="1049"/>
                      <a:pt x="2564" y="925"/>
                    </a:cubicBezTo>
                    <a:cubicBezTo>
                      <a:pt x="2398" y="389"/>
                      <a:pt x="1897" y="1"/>
                      <a:pt x="1309"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2" name="Google Shape;1449;p36">
                <a:extLst>
                  <a:ext uri="{FF2B5EF4-FFF2-40B4-BE49-F238E27FC236}">
                    <a16:creationId xmlns:a16="http://schemas.microsoft.com/office/drawing/2014/main" id="{85F3A45D-CADB-431F-9353-BA1A52C6D7F4}"/>
                  </a:ext>
                </a:extLst>
              </p:cNvPr>
              <p:cNvSpPr/>
              <p:nvPr/>
            </p:nvSpPr>
            <p:spPr>
              <a:xfrm>
                <a:off x="4902050" y="1349675"/>
                <a:ext cx="65525" cy="65625"/>
              </a:xfrm>
              <a:custGeom>
                <a:avLst/>
                <a:gdLst/>
                <a:ahLst/>
                <a:cxnLst/>
                <a:rect l="l" t="t" r="r" b="b"/>
                <a:pathLst>
                  <a:path w="2621" h="2625" extrusionOk="0">
                    <a:moveTo>
                      <a:pt x="1309" y="0"/>
                    </a:moveTo>
                    <a:cubicBezTo>
                      <a:pt x="1171" y="0"/>
                      <a:pt x="1037" y="22"/>
                      <a:pt x="910" y="60"/>
                    </a:cubicBezTo>
                    <a:cubicBezTo>
                      <a:pt x="907" y="64"/>
                      <a:pt x="900" y="64"/>
                      <a:pt x="892" y="71"/>
                    </a:cubicBezTo>
                    <a:cubicBezTo>
                      <a:pt x="374" y="243"/>
                      <a:pt x="0" y="734"/>
                      <a:pt x="0" y="1313"/>
                    </a:cubicBezTo>
                    <a:cubicBezTo>
                      <a:pt x="0" y="2035"/>
                      <a:pt x="586" y="2625"/>
                      <a:pt x="1309" y="2625"/>
                    </a:cubicBezTo>
                    <a:cubicBezTo>
                      <a:pt x="2035" y="2625"/>
                      <a:pt x="2621" y="2035"/>
                      <a:pt x="2621" y="1313"/>
                    </a:cubicBezTo>
                    <a:cubicBezTo>
                      <a:pt x="2621" y="1164"/>
                      <a:pt x="2600" y="1026"/>
                      <a:pt x="2554" y="896"/>
                    </a:cubicBezTo>
                    <a:cubicBezTo>
                      <a:pt x="2381" y="374"/>
                      <a:pt x="1890" y="0"/>
                      <a:pt x="1309"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4" name="Google Shape;1450;p36">
                <a:extLst>
                  <a:ext uri="{FF2B5EF4-FFF2-40B4-BE49-F238E27FC236}">
                    <a16:creationId xmlns:a16="http://schemas.microsoft.com/office/drawing/2014/main" id="{EA25EE63-8E27-4375-82CE-B39635D3B703}"/>
                  </a:ext>
                </a:extLst>
              </p:cNvPr>
              <p:cNvSpPr/>
              <p:nvPr/>
            </p:nvSpPr>
            <p:spPr>
              <a:xfrm>
                <a:off x="5284375" y="1524350"/>
                <a:ext cx="65525" cy="58550"/>
              </a:xfrm>
              <a:custGeom>
                <a:avLst/>
                <a:gdLst/>
                <a:ahLst/>
                <a:cxnLst/>
                <a:rect l="l" t="t" r="r" b="b"/>
                <a:pathLst>
                  <a:path w="2621" h="2342" extrusionOk="0">
                    <a:moveTo>
                      <a:pt x="501" y="0"/>
                    </a:moveTo>
                    <a:lnTo>
                      <a:pt x="501" y="0"/>
                    </a:lnTo>
                    <a:cubicBezTo>
                      <a:pt x="194" y="240"/>
                      <a:pt x="0" y="611"/>
                      <a:pt x="0" y="1030"/>
                    </a:cubicBezTo>
                    <a:cubicBezTo>
                      <a:pt x="0" y="1753"/>
                      <a:pt x="585" y="2342"/>
                      <a:pt x="1309" y="2342"/>
                    </a:cubicBezTo>
                    <a:cubicBezTo>
                      <a:pt x="2032" y="2342"/>
                      <a:pt x="2621" y="1753"/>
                      <a:pt x="2621" y="1030"/>
                    </a:cubicBezTo>
                    <a:cubicBezTo>
                      <a:pt x="2621" y="892"/>
                      <a:pt x="2603" y="766"/>
                      <a:pt x="2564" y="642"/>
                    </a:cubicBezTo>
                    <a:cubicBezTo>
                      <a:pt x="2497" y="621"/>
                      <a:pt x="2458" y="611"/>
                      <a:pt x="2458" y="611"/>
                    </a:cubicBezTo>
                    <a:cubicBezTo>
                      <a:pt x="2458" y="611"/>
                      <a:pt x="2420" y="1548"/>
                      <a:pt x="1460" y="1711"/>
                    </a:cubicBezTo>
                    <a:cubicBezTo>
                      <a:pt x="1418" y="1718"/>
                      <a:pt x="1376" y="1721"/>
                      <a:pt x="1337" y="1721"/>
                    </a:cubicBezTo>
                    <a:cubicBezTo>
                      <a:pt x="578" y="1721"/>
                      <a:pt x="71" y="551"/>
                      <a:pt x="50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5" name="Google Shape;1451;p36">
                <a:extLst>
                  <a:ext uri="{FF2B5EF4-FFF2-40B4-BE49-F238E27FC236}">
                    <a16:creationId xmlns:a16="http://schemas.microsoft.com/office/drawing/2014/main" id="{9A28DE51-C6C3-4172-B376-03BC4C81AE93}"/>
                  </a:ext>
                </a:extLst>
              </p:cNvPr>
              <p:cNvSpPr/>
              <p:nvPr/>
            </p:nvSpPr>
            <p:spPr>
              <a:xfrm>
                <a:off x="4901950" y="1351425"/>
                <a:ext cx="65625" cy="63875"/>
              </a:xfrm>
              <a:custGeom>
                <a:avLst/>
                <a:gdLst/>
                <a:ahLst/>
                <a:cxnLst/>
                <a:rect l="l" t="t" r="r" b="b"/>
                <a:pathLst>
                  <a:path w="2625" h="2555" extrusionOk="0">
                    <a:moveTo>
                      <a:pt x="896" y="1"/>
                    </a:moveTo>
                    <a:cubicBezTo>
                      <a:pt x="378" y="173"/>
                      <a:pt x="4" y="664"/>
                      <a:pt x="4" y="1243"/>
                    </a:cubicBezTo>
                    <a:cubicBezTo>
                      <a:pt x="4" y="1965"/>
                      <a:pt x="590" y="2555"/>
                      <a:pt x="1313" y="2555"/>
                    </a:cubicBezTo>
                    <a:cubicBezTo>
                      <a:pt x="2039" y="2555"/>
                      <a:pt x="2625" y="1965"/>
                      <a:pt x="2625" y="1243"/>
                    </a:cubicBezTo>
                    <a:cubicBezTo>
                      <a:pt x="2625" y="1094"/>
                      <a:pt x="2604" y="956"/>
                      <a:pt x="2558" y="826"/>
                    </a:cubicBezTo>
                    <a:lnTo>
                      <a:pt x="2555" y="823"/>
                    </a:lnTo>
                    <a:cubicBezTo>
                      <a:pt x="2555" y="823"/>
                      <a:pt x="2512" y="1764"/>
                      <a:pt x="1552" y="1923"/>
                    </a:cubicBezTo>
                    <a:cubicBezTo>
                      <a:pt x="1510" y="1930"/>
                      <a:pt x="1471" y="1933"/>
                      <a:pt x="1433" y="1933"/>
                    </a:cubicBezTo>
                    <a:cubicBezTo>
                      <a:pt x="544" y="1933"/>
                      <a:pt x="1" y="328"/>
                      <a:pt x="89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6" name="Google Shape;1452;p36">
                <a:extLst>
                  <a:ext uri="{FF2B5EF4-FFF2-40B4-BE49-F238E27FC236}">
                    <a16:creationId xmlns:a16="http://schemas.microsoft.com/office/drawing/2014/main" id="{47366455-4FEE-49E4-B5CB-5C569675611E}"/>
                  </a:ext>
                </a:extLst>
              </p:cNvPr>
              <p:cNvSpPr/>
              <p:nvPr/>
            </p:nvSpPr>
            <p:spPr>
              <a:xfrm>
                <a:off x="4517750" y="1556425"/>
                <a:ext cx="29350" cy="25975"/>
              </a:xfrm>
              <a:custGeom>
                <a:avLst/>
                <a:gdLst/>
                <a:ahLst/>
                <a:cxnLst/>
                <a:rect l="l" t="t" r="r" b="b"/>
                <a:pathLst>
                  <a:path w="1174" h="1039" extrusionOk="0">
                    <a:moveTo>
                      <a:pt x="385" y="0"/>
                    </a:moveTo>
                    <a:cubicBezTo>
                      <a:pt x="345" y="0"/>
                      <a:pt x="307" y="16"/>
                      <a:pt x="274" y="50"/>
                    </a:cubicBezTo>
                    <a:cubicBezTo>
                      <a:pt x="1" y="336"/>
                      <a:pt x="374" y="1039"/>
                      <a:pt x="746" y="1039"/>
                    </a:cubicBezTo>
                    <a:cubicBezTo>
                      <a:pt x="773" y="1039"/>
                      <a:pt x="800" y="1035"/>
                      <a:pt x="827" y="1027"/>
                    </a:cubicBezTo>
                    <a:cubicBezTo>
                      <a:pt x="1173" y="924"/>
                      <a:pt x="699" y="0"/>
                      <a:pt x="38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7" name="Google Shape;1453;p36">
                <a:extLst>
                  <a:ext uri="{FF2B5EF4-FFF2-40B4-BE49-F238E27FC236}">
                    <a16:creationId xmlns:a16="http://schemas.microsoft.com/office/drawing/2014/main" id="{543E20E1-1E62-48B8-B038-ECC21BE5B17F}"/>
                  </a:ext>
                </a:extLst>
              </p:cNvPr>
              <p:cNvSpPr/>
              <p:nvPr/>
            </p:nvSpPr>
            <p:spPr>
              <a:xfrm>
                <a:off x="4930325" y="1356500"/>
                <a:ext cx="29325" cy="25925"/>
              </a:xfrm>
              <a:custGeom>
                <a:avLst/>
                <a:gdLst/>
                <a:ahLst/>
                <a:cxnLst/>
                <a:rect l="l" t="t" r="r" b="b"/>
                <a:pathLst>
                  <a:path w="1173" h="1037" extrusionOk="0">
                    <a:moveTo>
                      <a:pt x="386" y="0"/>
                    </a:moveTo>
                    <a:cubicBezTo>
                      <a:pt x="345" y="0"/>
                      <a:pt x="306" y="16"/>
                      <a:pt x="273" y="52"/>
                    </a:cubicBezTo>
                    <a:cubicBezTo>
                      <a:pt x="0" y="334"/>
                      <a:pt x="374" y="1037"/>
                      <a:pt x="746" y="1037"/>
                    </a:cubicBezTo>
                    <a:cubicBezTo>
                      <a:pt x="773" y="1037"/>
                      <a:pt x="800" y="1033"/>
                      <a:pt x="827" y="1025"/>
                    </a:cubicBezTo>
                    <a:cubicBezTo>
                      <a:pt x="1173" y="922"/>
                      <a:pt x="700" y="0"/>
                      <a:pt x="386"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8" name="Google Shape;1454;p36">
                <a:extLst>
                  <a:ext uri="{FF2B5EF4-FFF2-40B4-BE49-F238E27FC236}">
                    <a16:creationId xmlns:a16="http://schemas.microsoft.com/office/drawing/2014/main" id="{BEE3343E-3E10-4C61-B36D-15D07897C171}"/>
                  </a:ext>
                </a:extLst>
              </p:cNvPr>
              <p:cNvSpPr/>
              <p:nvPr/>
            </p:nvSpPr>
            <p:spPr>
              <a:xfrm>
                <a:off x="5304525" y="1523775"/>
                <a:ext cx="29325" cy="25925"/>
              </a:xfrm>
              <a:custGeom>
                <a:avLst/>
                <a:gdLst/>
                <a:ahLst/>
                <a:cxnLst/>
                <a:rect l="l" t="t" r="r" b="b"/>
                <a:pathLst>
                  <a:path w="1173" h="1037" extrusionOk="0">
                    <a:moveTo>
                      <a:pt x="384" y="0"/>
                    </a:moveTo>
                    <a:cubicBezTo>
                      <a:pt x="343" y="0"/>
                      <a:pt x="304" y="16"/>
                      <a:pt x="270" y="51"/>
                    </a:cubicBezTo>
                    <a:cubicBezTo>
                      <a:pt x="0" y="334"/>
                      <a:pt x="374" y="1036"/>
                      <a:pt x="743" y="1036"/>
                    </a:cubicBezTo>
                    <a:cubicBezTo>
                      <a:pt x="770" y="1036"/>
                      <a:pt x="797" y="1033"/>
                      <a:pt x="824" y="1025"/>
                    </a:cubicBezTo>
                    <a:cubicBezTo>
                      <a:pt x="1173" y="922"/>
                      <a:pt x="700" y="0"/>
                      <a:pt x="38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59" name="Google Shape;1455;p36">
                <a:extLst>
                  <a:ext uri="{FF2B5EF4-FFF2-40B4-BE49-F238E27FC236}">
                    <a16:creationId xmlns:a16="http://schemas.microsoft.com/office/drawing/2014/main" id="{EB16C9A5-EAD9-419C-98FA-468D027C7866}"/>
                  </a:ext>
                </a:extLst>
              </p:cNvPr>
              <p:cNvSpPr/>
              <p:nvPr/>
            </p:nvSpPr>
            <p:spPr>
              <a:xfrm>
                <a:off x="4490075" y="1551950"/>
                <a:ext cx="65625" cy="63750"/>
              </a:xfrm>
              <a:custGeom>
                <a:avLst/>
                <a:gdLst/>
                <a:ahLst/>
                <a:cxnLst/>
                <a:rect l="l" t="t" r="r" b="b"/>
                <a:pathLst>
                  <a:path w="2625" h="2550" extrusionOk="0">
                    <a:moveTo>
                      <a:pt x="883" y="0"/>
                    </a:moveTo>
                    <a:cubicBezTo>
                      <a:pt x="368" y="176"/>
                      <a:pt x="1" y="663"/>
                      <a:pt x="1" y="1238"/>
                    </a:cubicBezTo>
                    <a:cubicBezTo>
                      <a:pt x="1" y="1961"/>
                      <a:pt x="587" y="2550"/>
                      <a:pt x="1313" y="2550"/>
                    </a:cubicBezTo>
                    <a:cubicBezTo>
                      <a:pt x="2037" y="2550"/>
                      <a:pt x="2625" y="1961"/>
                      <a:pt x="2625" y="1238"/>
                    </a:cubicBezTo>
                    <a:cubicBezTo>
                      <a:pt x="2625" y="1090"/>
                      <a:pt x="2600" y="949"/>
                      <a:pt x="2555" y="819"/>
                    </a:cubicBezTo>
                    <a:cubicBezTo>
                      <a:pt x="2555" y="819"/>
                      <a:pt x="2516" y="1757"/>
                      <a:pt x="1553" y="1919"/>
                    </a:cubicBezTo>
                    <a:cubicBezTo>
                      <a:pt x="1514" y="1926"/>
                      <a:pt x="1472" y="1926"/>
                      <a:pt x="1433" y="1926"/>
                    </a:cubicBezTo>
                    <a:cubicBezTo>
                      <a:pt x="551" y="1926"/>
                      <a:pt x="5" y="342"/>
                      <a:pt x="8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0" name="Google Shape;1456;p36">
                <a:extLst>
                  <a:ext uri="{FF2B5EF4-FFF2-40B4-BE49-F238E27FC236}">
                    <a16:creationId xmlns:a16="http://schemas.microsoft.com/office/drawing/2014/main" id="{8F060FB0-6DE4-4EC8-A2AF-14F935ECAA53}"/>
                  </a:ext>
                </a:extLst>
              </p:cNvPr>
              <p:cNvSpPr/>
              <p:nvPr/>
            </p:nvSpPr>
            <p:spPr>
              <a:xfrm>
                <a:off x="4565400" y="2028525"/>
                <a:ext cx="104425" cy="199275"/>
              </a:xfrm>
              <a:custGeom>
                <a:avLst/>
                <a:gdLst/>
                <a:ahLst/>
                <a:cxnLst/>
                <a:rect l="l" t="t" r="r" b="b"/>
                <a:pathLst>
                  <a:path w="4177" h="7971" extrusionOk="0">
                    <a:moveTo>
                      <a:pt x="2074" y="1"/>
                    </a:moveTo>
                    <a:cubicBezTo>
                      <a:pt x="1933" y="4"/>
                      <a:pt x="1799" y="28"/>
                      <a:pt x="1669" y="82"/>
                    </a:cubicBezTo>
                    <a:cubicBezTo>
                      <a:pt x="1648" y="89"/>
                      <a:pt x="1630" y="95"/>
                      <a:pt x="1609" y="110"/>
                    </a:cubicBezTo>
                    <a:cubicBezTo>
                      <a:pt x="684" y="522"/>
                      <a:pt x="0" y="2102"/>
                      <a:pt x="0" y="3986"/>
                    </a:cubicBezTo>
                    <a:cubicBezTo>
                      <a:pt x="0" y="6187"/>
                      <a:pt x="935" y="7971"/>
                      <a:pt x="2088" y="7971"/>
                    </a:cubicBezTo>
                    <a:cubicBezTo>
                      <a:pt x="2910" y="7971"/>
                      <a:pt x="3626" y="7061"/>
                      <a:pt x="3964" y="5739"/>
                    </a:cubicBezTo>
                    <a:cubicBezTo>
                      <a:pt x="3989" y="5636"/>
                      <a:pt x="4014" y="5534"/>
                      <a:pt x="4035" y="5425"/>
                    </a:cubicBezTo>
                    <a:cubicBezTo>
                      <a:pt x="4039" y="5415"/>
                      <a:pt x="4042" y="5400"/>
                      <a:pt x="4042" y="5389"/>
                    </a:cubicBezTo>
                    <a:cubicBezTo>
                      <a:pt x="4046" y="5379"/>
                      <a:pt x="4046" y="5368"/>
                      <a:pt x="4049" y="5355"/>
                    </a:cubicBezTo>
                    <a:cubicBezTo>
                      <a:pt x="4130" y="4931"/>
                      <a:pt x="4176" y="4466"/>
                      <a:pt x="4176" y="3986"/>
                    </a:cubicBezTo>
                    <a:cubicBezTo>
                      <a:pt x="4176" y="1785"/>
                      <a:pt x="3242" y="1"/>
                      <a:pt x="2088"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1" name="Google Shape;1457;p36">
                <a:extLst>
                  <a:ext uri="{FF2B5EF4-FFF2-40B4-BE49-F238E27FC236}">
                    <a16:creationId xmlns:a16="http://schemas.microsoft.com/office/drawing/2014/main" id="{1C44F938-B48C-47E7-AA21-0C205D12F634}"/>
                  </a:ext>
                </a:extLst>
              </p:cNvPr>
              <p:cNvSpPr/>
              <p:nvPr/>
            </p:nvSpPr>
            <p:spPr>
              <a:xfrm>
                <a:off x="5226350" y="2006025"/>
                <a:ext cx="104400" cy="199150"/>
              </a:xfrm>
              <a:custGeom>
                <a:avLst/>
                <a:gdLst/>
                <a:ahLst/>
                <a:cxnLst/>
                <a:rect l="l" t="t" r="r" b="b"/>
                <a:pathLst>
                  <a:path w="4176" h="7966" extrusionOk="0">
                    <a:moveTo>
                      <a:pt x="2089" y="1"/>
                    </a:moveTo>
                    <a:cubicBezTo>
                      <a:pt x="1785" y="1"/>
                      <a:pt x="1496" y="124"/>
                      <a:pt x="1231" y="350"/>
                    </a:cubicBezTo>
                    <a:cubicBezTo>
                      <a:pt x="508" y="974"/>
                      <a:pt x="0" y="2368"/>
                      <a:pt x="0" y="3983"/>
                    </a:cubicBezTo>
                    <a:cubicBezTo>
                      <a:pt x="0" y="6183"/>
                      <a:pt x="935" y="7965"/>
                      <a:pt x="2089" y="7965"/>
                    </a:cubicBezTo>
                    <a:cubicBezTo>
                      <a:pt x="3009" y="7965"/>
                      <a:pt x="3788" y="6836"/>
                      <a:pt x="4067" y="5260"/>
                    </a:cubicBezTo>
                    <a:cubicBezTo>
                      <a:pt x="4138" y="4858"/>
                      <a:pt x="4176" y="4431"/>
                      <a:pt x="4176" y="3983"/>
                    </a:cubicBezTo>
                    <a:cubicBezTo>
                      <a:pt x="4176" y="1786"/>
                      <a:pt x="3245" y="1"/>
                      <a:pt x="2089"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2" name="Google Shape;1458;p36">
                <a:extLst>
                  <a:ext uri="{FF2B5EF4-FFF2-40B4-BE49-F238E27FC236}">
                    <a16:creationId xmlns:a16="http://schemas.microsoft.com/office/drawing/2014/main" id="{B098A7A9-90BE-47B8-BD7E-20738FE7B506}"/>
                  </a:ext>
                </a:extLst>
              </p:cNvPr>
              <p:cNvSpPr/>
              <p:nvPr/>
            </p:nvSpPr>
            <p:spPr>
              <a:xfrm>
                <a:off x="4902050" y="2069875"/>
                <a:ext cx="104500" cy="199200"/>
              </a:xfrm>
              <a:custGeom>
                <a:avLst/>
                <a:gdLst/>
                <a:ahLst/>
                <a:cxnLst/>
                <a:rect l="l" t="t" r="r" b="b"/>
                <a:pathLst>
                  <a:path w="4180" h="7968" extrusionOk="0">
                    <a:moveTo>
                      <a:pt x="2088" y="1"/>
                    </a:moveTo>
                    <a:cubicBezTo>
                      <a:pt x="2077" y="1"/>
                      <a:pt x="2067" y="1"/>
                      <a:pt x="2056" y="4"/>
                    </a:cubicBezTo>
                    <a:cubicBezTo>
                      <a:pt x="917" y="32"/>
                      <a:pt x="0" y="1803"/>
                      <a:pt x="0" y="3982"/>
                    </a:cubicBezTo>
                    <a:cubicBezTo>
                      <a:pt x="0" y="6183"/>
                      <a:pt x="935" y="7968"/>
                      <a:pt x="2088" y="7968"/>
                    </a:cubicBezTo>
                    <a:cubicBezTo>
                      <a:pt x="2995" y="7968"/>
                      <a:pt x="3764" y="6871"/>
                      <a:pt x="4056" y="5337"/>
                    </a:cubicBezTo>
                    <a:cubicBezTo>
                      <a:pt x="4133" y="4914"/>
                      <a:pt x="4180" y="4459"/>
                      <a:pt x="4180" y="3982"/>
                    </a:cubicBezTo>
                    <a:cubicBezTo>
                      <a:pt x="4180" y="1782"/>
                      <a:pt x="3241" y="1"/>
                      <a:pt x="2088"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3" name="Google Shape;1459;p36">
                <a:extLst>
                  <a:ext uri="{FF2B5EF4-FFF2-40B4-BE49-F238E27FC236}">
                    <a16:creationId xmlns:a16="http://schemas.microsoft.com/office/drawing/2014/main" id="{BB454316-7601-4203-975D-80794259F544}"/>
                  </a:ext>
                </a:extLst>
              </p:cNvPr>
              <p:cNvSpPr/>
              <p:nvPr/>
            </p:nvSpPr>
            <p:spPr>
              <a:xfrm>
                <a:off x="5264600" y="2042525"/>
                <a:ext cx="50200" cy="93425"/>
              </a:xfrm>
              <a:custGeom>
                <a:avLst/>
                <a:gdLst/>
                <a:ahLst/>
                <a:cxnLst/>
                <a:rect l="l" t="t" r="r" b="b"/>
                <a:pathLst>
                  <a:path w="2008" h="3737" extrusionOk="0">
                    <a:moveTo>
                      <a:pt x="1063" y="1"/>
                    </a:moveTo>
                    <a:cubicBezTo>
                      <a:pt x="1034" y="1"/>
                      <a:pt x="1010" y="9"/>
                      <a:pt x="982" y="19"/>
                    </a:cubicBezTo>
                    <a:cubicBezTo>
                      <a:pt x="1" y="403"/>
                      <a:pt x="608" y="3736"/>
                      <a:pt x="1306" y="3736"/>
                    </a:cubicBezTo>
                    <a:cubicBezTo>
                      <a:pt x="1313" y="3736"/>
                      <a:pt x="1320" y="3736"/>
                      <a:pt x="1327" y="3733"/>
                    </a:cubicBezTo>
                    <a:cubicBezTo>
                      <a:pt x="2008" y="3665"/>
                      <a:pt x="1750" y="1"/>
                      <a:pt x="1063"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4" name="Google Shape;1460;p36">
                <a:extLst>
                  <a:ext uri="{FF2B5EF4-FFF2-40B4-BE49-F238E27FC236}">
                    <a16:creationId xmlns:a16="http://schemas.microsoft.com/office/drawing/2014/main" id="{F3A97D96-89B5-4032-A6E2-EED73EE397BC}"/>
                  </a:ext>
                </a:extLst>
              </p:cNvPr>
              <p:cNvSpPr/>
              <p:nvPr/>
            </p:nvSpPr>
            <p:spPr>
              <a:xfrm>
                <a:off x="5226350" y="2014775"/>
                <a:ext cx="101675" cy="190400"/>
              </a:xfrm>
              <a:custGeom>
                <a:avLst/>
                <a:gdLst/>
                <a:ahLst/>
                <a:cxnLst/>
                <a:rect l="l" t="t" r="r" b="b"/>
                <a:pathLst>
                  <a:path w="4067" h="7616" extrusionOk="0">
                    <a:moveTo>
                      <a:pt x="1231" y="0"/>
                    </a:moveTo>
                    <a:lnTo>
                      <a:pt x="1231" y="0"/>
                    </a:lnTo>
                    <a:cubicBezTo>
                      <a:pt x="508" y="624"/>
                      <a:pt x="0" y="2018"/>
                      <a:pt x="0" y="3633"/>
                    </a:cubicBezTo>
                    <a:cubicBezTo>
                      <a:pt x="0" y="5833"/>
                      <a:pt x="935" y="7615"/>
                      <a:pt x="2089" y="7615"/>
                    </a:cubicBezTo>
                    <a:cubicBezTo>
                      <a:pt x="3009" y="7615"/>
                      <a:pt x="3788" y="6486"/>
                      <a:pt x="4067" y="4910"/>
                    </a:cubicBezTo>
                    <a:lnTo>
                      <a:pt x="4067" y="4910"/>
                    </a:lnTo>
                    <a:cubicBezTo>
                      <a:pt x="4032" y="4934"/>
                      <a:pt x="4014" y="4966"/>
                      <a:pt x="4007" y="5012"/>
                    </a:cubicBezTo>
                    <a:cubicBezTo>
                      <a:pt x="3919" y="5735"/>
                      <a:pt x="3326" y="6603"/>
                      <a:pt x="2593" y="6603"/>
                    </a:cubicBezTo>
                    <a:cubicBezTo>
                      <a:pt x="2268" y="6603"/>
                      <a:pt x="1916" y="6434"/>
                      <a:pt x="1566" y="6010"/>
                    </a:cubicBezTo>
                    <a:cubicBezTo>
                      <a:pt x="625" y="4864"/>
                      <a:pt x="191" y="1192"/>
                      <a:pt x="123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5" name="Google Shape;1461;p36">
                <a:extLst>
                  <a:ext uri="{FF2B5EF4-FFF2-40B4-BE49-F238E27FC236}">
                    <a16:creationId xmlns:a16="http://schemas.microsoft.com/office/drawing/2014/main" id="{F0B6DE38-CD24-4D60-BCF0-10B127E8483C}"/>
                  </a:ext>
                </a:extLst>
              </p:cNvPr>
              <p:cNvSpPr/>
              <p:nvPr/>
            </p:nvSpPr>
            <p:spPr>
              <a:xfrm>
                <a:off x="4902050" y="2069950"/>
                <a:ext cx="101425" cy="199125"/>
              </a:xfrm>
              <a:custGeom>
                <a:avLst/>
                <a:gdLst/>
                <a:ahLst/>
                <a:cxnLst/>
                <a:rect l="l" t="t" r="r" b="b"/>
                <a:pathLst>
                  <a:path w="4057" h="7965" extrusionOk="0">
                    <a:moveTo>
                      <a:pt x="2056" y="1"/>
                    </a:moveTo>
                    <a:cubicBezTo>
                      <a:pt x="917" y="29"/>
                      <a:pt x="0" y="1800"/>
                      <a:pt x="0" y="3979"/>
                    </a:cubicBezTo>
                    <a:cubicBezTo>
                      <a:pt x="0" y="6180"/>
                      <a:pt x="935" y="7965"/>
                      <a:pt x="2088" y="7965"/>
                    </a:cubicBezTo>
                    <a:cubicBezTo>
                      <a:pt x="2995" y="7965"/>
                      <a:pt x="3764" y="6868"/>
                      <a:pt x="4056" y="5334"/>
                    </a:cubicBezTo>
                    <a:lnTo>
                      <a:pt x="4056" y="5334"/>
                    </a:lnTo>
                    <a:cubicBezTo>
                      <a:pt x="4032" y="5355"/>
                      <a:pt x="4017" y="5387"/>
                      <a:pt x="4011" y="5422"/>
                    </a:cubicBezTo>
                    <a:cubicBezTo>
                      <a:pt x="3926" y="6149"/>
                      <a:pt x="3334" y="7012"/>
                      <a:pt x="2596" y="7012"/>
                    </a:cubicBezTo>
                    <a:cubicBezTo>
                      <a:pt x="2271" y="7012"/>
                      <a:pt x="1919" y="6847"/>
                      <a:pt x="1573" y="6424"/>
                    </a:cubicBezTo>
                    <a:cubicBezTo>
                      <a:pt x="438" y="5044"/>
                      <a:pt x="42" y="33"/>
                      <a:pt x="2046" y="33"/>
                    </a:cubicBezTo>
                    <a:lnTo>
                      <a:pt x="2060" y="33"/>
                    </a:lnTo>
                    <a:cubicBezTo>
                      <a:pt x="2060" y="33"/>
                      <a:pt x="2060" y="22"/>
                      <a:pt x="20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6" name="Google Shape;1462;p36">
                <a:extLst>
                  <a:ext uri="{FF2B5EF4-FFF2-40B4-BE49-F238E27FC236}">
                    <a16:creationId xmlns:a16="http://schemas.microsoft.com/office/drawing/2014/main" id="{3212FF33-CF1B-44C5-864F-A1133EB5805D}"/>
                  </a:ext>
                </a:extLst>
              </p:cNvPr>
              <p:cNvSpPr/>
              <p:nvPr/>
            </p:nvSpPr>
            <p:spPr>
              <a:xfrm>
                <a:off x="4604550" y="2065825"/>
                <a:ext cx="50200" cy="93325"/>
              </a:xfrm>
              <a:custGeom>
                <a:avLst/>
                <a:gdLst/>
                <a:ahLst/>
                <a:cxnLst/>
                <a:rect l="l" t="t" r="r" b="b"/>
                <a:pathLst>
                  <a:path w="2008" h="3733" extrusionOk="0">
                    <a:moveTo>
                      <a:pt x="1058" y="0"/>
                    </a:moveTo>
                    <a:cubicBezTo>
                      <a:pt x="1034" y="0"/>
                      <a:pt x="1005" y="3"/>
                      <a:pt x="981" y="14"/>
                    </a:cubicBezTo>
                    <a:cubicBezTo>
                      <a:pt x="0" y="399"/>
                      <a:pt x="606" y="3732"/>
                      <a:pt x="1301" y="3732"/>
                    </a:cubicBezTo>
                    <a:lnTo>
                      <a:pt x="1326" y="3732"/>
                    </a:lnTo>
                    <a:cubicBezTo>
                      <a:pt x="2007" y="3661"/>
                      <a:pt x="1749" y="0"/>
                      <a:pt x="105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7" name="Google Shape;1463;p36">
                <a:extLst>
                  <a:ext uri="{FF2B5EF4-FFF2-40B4-BE49-F238E27FC236}">
                    <a16:creationId xmlns:a16="http://schemas.microsoft.com/office/drawing/2014/main" id="{786286AF-66C0-49AB-96ED-B1ED6412014C}"/>
                  </a:ext>
                </a:extLst>
              </p:cNvPr>
              <p:cNvSpPr/>
              <p:nvPr/>
            </p:nvSpPr>
            <p:spPr>
              <a:xfrm>
                <a:off x="4565400" y="2031250"/>
                <a:ext cx="99125" cy="196550"/>
              </a:xfrm>
              <a:custGeom>
                <a:avLst/>
                <a:gdLst/>
                <a:ahLst/>
                <a:cxnLst/>
                <a:rect l="l" t="t" r="r" b="b"/>
                <a:pathLst>
                  <a:path w="3965" h="7862" extrusionOk="0">
                    <a:moveTo>
                      <a:pt x="1609" y="1"/>
                    </a:moveTo>
                    <a:cubicBezTo>
                      <a:pt x="684" y="413"/>
                      <a:pt x="0" y="1993"/>
                      <a:pt x="0" y="3877"/>
                    </a:cubicBezTo>
                    <a:cubicBezTo>
                      <a:pt x="0" y="6078"/>
                      <a:pt x="935" y="7862"/>
                      <a:pt x="2088" y="7862"/>
                    </a:cubicBezTo>
                    <a:cubicBezTo>
                      <a:pt x="2910" y="7862"/>
                      <a:pt x="3626" y="6952"/>
                      <a:pt x="3964" y="5630"/>
                    </a:cubicBezTo>
                    <a:lnTo>
                      <a:pt x="3964" y="5630"/>
                    </a:lnTo>
                    <a:cubicBezTo>
                      <a:pt x="3764" y="6258"/>
                      <a:pt x="3245" y="6872"/>
                      <a:pt x="2624" y="6872"/>
                    </a:cubicBezTo>
                    <a:cubicBezTo>
                      <a:pt x="2304" y="6872"/>
                      <a:pt x="1951" y="6706"/>
                      <a:pt x="1601" y="6282"/>
                    </a:cubicBezTo>
                    <a:cubicBezTo>
                      <a:pt x="568" y="5023"/>
                      <a:pt x="149" y="730"/>
                      <a:pt x="1609"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68" name="Google Shape;1464;p36">
                <a:extLst>
                  <a:ext uri="{FF2B5EF4-FFF2-40B4-BE49-F238E27FC236}">
                    <a16:creationId xmlns:a16="http://schemas.microsoft.com/office/drawing/2014/main" id="{5A12FE1F-80D8-4B03-91FE-434034319E23}"/>
                  </a:ext>
                </a:extLst>
              </p:cNvPr>
              <p:cNvSpPr/>
              <p:nvPr/>
            </p:nvSpPr>
            <p:spPr>
              <a:xfrm>
                <a:off x="4940400" y="2108050"/>
                <a:ext cx="50175" cy="93425"/>
              </a:xfrm>
              <a:custGeom>
                <a:avLst/>
                <a:gdLst/>
                <a:ahLst/>
                <a:cxnLst/>
                <a:rect l="l" t="t" r="r" b="b"/>
                <a:pathLst>
                  <a:path w="2007" h="3737" extrusionOk="0">
                    <a:moveTo>
                      <a:pt x="1062" y="1"/>
                    </a:moveTo>
                    <a:cubicBezTo>
                      <a:pt x="1038" y="1"/>
                      <a:pt x="1009" y="7"/>
                      <a:pt x="984" y="18"/>
                    </a:cubicBezTo>
                    <a:cubicBezTo>
                      <a:pt x="1" y="399"/>
                      <a:pt x="607" y="3736"/>
                      <a:pt x="1305" y="3736"/>
                    </a:cubicBezTo>
                    <a:cubicBezTo>
                      <a:pt x="1313" y="3736"/>
                      <a:pt x="1320" y="3736"/>
                      <a:pt x="1326" y="3732"/>
                    </a:cubicBezTo>
                    <a:cubicBezTo>
                      <a:pt x="2007" y="3662"/>
                      <a:pt x="1753" y="1"/>
                      <a:pt x="1062"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sp>
          <p:nvSpPr>
            <p:cNvPr id="41" name="TextBox 40">
              <a:extLst>
                <a:ext uri="{FF2B5EF4-FFF2-40B4-BE49-F238E27FC236}">
                  <a16:creationId xmlns:a16="http://schemas.microsoft.com/office/drawing/2014/main" id="{2825D9F0-BDF3-42FB-B942-AE328EBB9AC3}"/>
                </a:ext>
              </a:extLst>
            </p:cNvPr>
            <p:cNvSpPr txBox="1"/>
            <p:nvPr/>
          </p:nvSpPr>
          <p:spPr>
            <a:xfrm>
              <a:off x="2874954" y="1485803"/>
              <a:ext cx="5232658"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Những</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điều</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em</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cần</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cố</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 </a:t>
              </a:r>
              <a:r>
                <a:rPr kumimoji="0" lang="en-US" sz="4267" b="1" i="0" u="none" strike="noStrike" kern="0" cap="none" spc="0" normalizeH="0" baseline="0" noProof="0" dirty="0" err="1">
                  <a:ln>
                    <a:noFill/>
                  </a:ln>
                  <a:solidFill>
                    <a:srgbClr val="000000"/>
                  </a:solidFill>
                  <a:effectLst/>
                  <a:uLnTx/>
                  <a:uFillTx/>
                  <a:latin typeface="Calibri"/>
                  <a:cs typeface="Times New Roman" panose="02020603050405020304" pitchFamily="18" charset="0"/>
                  <a:sym typeface="Arial"/>
                </a:rPr>
                <a:t>gắng</a:t>
              </a:r>
              <a:r>
                <a:rPr kumimoji="0" lang="en-US" sz="4267" b="1" i="0" u="none" strike="noStrike" kern="0" cap="none" spc="0" normalizeH="0" baseline="0" noProof="0" dirty="0">
                  <a:ln>
                    <a:noFill/>
                  </a:ln>
                  <a:solidFill>
                    <a:srgbClr val="000000"/>
                  </a:solidFill>
                  <a:effectLst/>
                  <a:uLnTx/>
                  <a:uFillTx/>
                  <a:latin typeface="Calibri"/>
                  <a:cs typeface="Times New Roman" panose="02020603050405020304" pitchFamily="18" charset="0"/>
                  <a:sym typeface="Arial"/>
                </a:rPr>
                <a:t>:</a:t>
              </a:r>
            </a:p>
          </p:txBody>
        </p:sp>
      </p:grpSp>
      <p:grpSp>
        <p:nvGrpSpPr>
          <p:cNvPr id="69" name="Group 68">
            <a:extLst>
              <a:ext uri="{FF2B5EF4-FFF2-40B4-BE49-F238E27FC236}">
                <a16:creationId xmlns:a16="http://schemas.microsoft.com/office/drawing/2014/main" id="{E2096CF4-0DDF-40BF-AA20-52418F433449}"/>
              </a:ext>
            </a:extLst>
          </p:cNvPr>
          <p:cNvGrpSpPr/>
          <p:nvPr/>
        </p:nvGrpSpPr>
        <p:grpSpPr>
          <a:xfrm>
            <a:off x="1665269" y="2564505"/>
            <a:ext cx="9793932" cy="857604"/>
            <a:chOff x="1229832" y="2260106"/>
            <a:chExt cx="7345449" cy="643203"/>
          </a:xfrm>
        </p:grpSpPr>
        <p:sp>
          <p:nvSpPr>
            <p:cNvPr id="70" name="Rectangle: Rounded Corners 69">
              <a:extLst>
                <a:ext uri="{FF2B5EF4-FFF2-40B4-BE49-F238E27FC236}">
                  <a16:creationId xmlns:a16="http://schemas.microsoft.com/office/drawing/2014/main" id="{8983E8F8-BAFF-4939-AC56-697E3DC71680}"/>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BEF"/>
                </a:solidFill>
                <a:effectLst/>
                <a:uLnTx/>
                <a:uFillTx/>
                <a:latin typeface="Calibri"/>
                <a:ea typeface="+mn-ea"/>
                <a:cs typeface="+mn-cs"/>
                <a:sym typeface="Arial"/>
              </a:endParaRPr>
            </a:p>
          </p:txBody>
        </p:sp>
        <p:grpSp>
          <p:nvGrpSpPr>
            <p:cNvPr id="71" name="Google Shape;612;p27">
              <a:extLst>
                <a:ext uri="{FF2B5EF4-FFF2-40B4-BE49-F238E27FC236}">
                  <a16:creationId xmlns:a16="http://schemas.microsoft.com/office/drawing/2014/main" id="{1D89D375-9FA7-41A3-82E1-7C5657626E5F}"/>
                </a:ext>
              </a:extLst>
            </p:cNvPr>
            <p:cNvGrpSpPr/>
            <p:nvPr/>
          </p:nvGrpSpPr>
          <p:grpSpPr>
            <a:xfrm>
              <a:off x="1229832" y="2278364"/>
              <a:ext cx="709847" cy="606685"/>
              <a:chOff x="1327725" y="574025"/>
              <a:chExt cx="2215064" cy="1893151"/>
            </a:xfrm>
          </p:grpSpPr>
          <p:sp>
            <p:nvSpPr>
              <p:cNvPr id="72" name="Google Shape;613;p27">
                <a:extLst>
                  <a:ext uri="{FF2B5EF4-FFF2-40B4-BE49-F238E27FC236}">
                    <a16:creationId xmlns:a16="http://schemas.microsoft.com/office/drawing/2014/main" id="{F5FE809E-CAD3-4D9A-961E-25749B2FA2CE}"/>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3" name="Google Shape;614;p27">
                <a:extLst>
                  <a:ext uri="{FF2B5EF4-FFF2-40B4-BE49-F238E27FC236}">
                    <a16:creationId xmlns:a16="http://schemas.microsoft.com/office/drawing/2014/main" id="{41343E3C-98D4-41BB-8E49-492375A7B7B6}"/>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4" name="Google Shape;615;p27">
                <a:extLst>
                  <a:ext uri="{FF2B5EF4-FFF2-40B4-BE49-F238E27FC236}">
                    <a16:creationId xmlns:a16="http://schemas.microsoft.com/office/drawing/2014/main" id="{27E58BF2-09B7-41D6-B3E1-399C2DCF30EE}"/>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5" name="Google Shape;616;p27">
                <a:extLst>
                  <a:ext uri="{FF2B5EF4-FFF2-40B4-BE49-F238E27FC236}">
                    <a16:creationId xmlns:a16="http://schemas.microsoft.com/office/drawing/2014/main" id="{633AF546-9C63-4981-A20B-4E6E323D879C}"/>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6" name="Google Shape;617;p27">
                <a:extLst>
                  <a:ext uri="{FF2B5EF4-FFF2-40B4-BE49-F238E27FC236}">
                    <a16:creationId xmlns:a16="http://schemas.microsoft.com/office/drawing/2014/main" id="{42835304-6606-4906-9EEE-92B362F7FEE9}"/>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7" name="Google Shape;618;p27">
                <a:extLst>
                  <a:ext uri="{FF2B5EF4-FFF2-40B4-BE49-F238E27FC236}">
                    <a16:creationId xmlns:a16="http://schemas.microsoft.com/office/drawing/2014/main" id="{D32DE53D-2468-43AA-8F56-2CA2BD8F6683}"/>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8" name="Google Shape;619;p27">
                <a:extLst>
                  <a:ext uri="{FF2B5EF4-FFF2-40B4-BE49-F238E27FC236}">
                    <a16:creationId xmlns:a16="http://schemas.microsoft.com/office/drawing/2014/main" id="{1E1E1BD5-9C5A-4E7C-AF51-43DD3F844E8A}"/>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79" name="Google Shape;620;p27">
                <a:extLst>
                  <a:ext uri="{FF2B5EF4-FFF2-40B4-BE49-F238E27FC236}">
                    <a16:creationId xmlns:a16="http://schemas.microsoft.com/office/drawing/2014/main" id="{7B5DC639-B6FB-4C10-AD2D-2A1D6E5608F7}"/>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0" name="Google Shape;621;p27">
                <a:extLst>
                  <a:ext uri="{FF2B5EF4-FFF2-40B4-BE49-F238E27FC236}">
                    <a16:creationId xmlns:a16="http://schemas.microsoft.com/office/drawing/2014/main" id="{B2EBB246-728C-45A0-9F5C-0ACCCE299124}"/>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1" name="Google Shape;622;p27">
                <a:extLst>
                  <a:ext uri="{FF2B5EF4-FFF2-40B4-BE49-F238E27FC236}">
                    <a16:creationId xmlns:a16="http://schemas.microsoft.com/office/drawing/2014/main" id="{54CADFB1-875E-4766-84EB-194C60005C3C}"/>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2" name="Google Shape;623;p27">
                <a:extLst>
                  <a:ext uri="{FF2B5EF4-FFF2-40B4-BE49-F238E27FC236}">
                    <a16:creationId xmlns:a16="http://schemas.microsoft.com/office/drawing/2014/main" id="{4A6ACD64-6A9D-491E-91B1-142EA8EEB12A}"/>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3" name="Google Shape;624;p27">
                <a:extLst>
                  <a:ext uri="{FF2B5EF4-FFF2-40B4-BE49-F238E27FC236}">
                    <a16:creationId xmlns:a16="http://schemas.microsoft.com/office/drawing/2014/main" id="{E0C694EA-8387-4B97-A801-ACA607AAD5A1}"/>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4" name="Google Shape;625;p27">
                <a:extLst>
                  <a:ext uri="{FF2B5EF4-FFF2-40B4-BE49-F238E27FC236}">
                    <a16:creationId xmlns:a16="http://schemas.microsoft.com/office/drawing/2014/main" id="{B13FDEBB-8E6C-416E-BC8C-ECA05A0C2451}"/>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5" name="Google Shape;626;p27">
                <a:extLst>
                  <a:ext uri="{FF2B5EF4-FFF2-40B4-BE49-F238E27FC236}">
                    <a16:creationId xmlns:a16="http://schemas.microsoft.com/office/drawing/2014/main" id="{A5E19544-B152-4C3F-A120-84C77BFC59D3}"/>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6" name="Google Shape;627;p27">
                <a:extLst>
                  <a:ext uri="{FF2B5EF4-FFF2-40B4-BE49-F238E27FC236}">
                    <a16:creationId xmlns:a16="http://schemas.microsoft.com/office/drawing/2014/main" id="{095FA6B5-4535-4F83-9805-AFECAE57034B}"/>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7" name="Google Shape;628;p27">
                <a:extLst>
                  <a:ext uri="{FF2B5EF4-FFF2-40B4-BE49-F238E27FC236}">
                    <a16:creationId xmlns:a16="http://schemas.microsoft.com/office/drawing/2014/main" id="{DDE506B6-2762-4DAC-A3D0-C37FFDD3A206}"/>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88" name="Google Shape;629;p27">
                <a:extLst>
                  <a:ext uri="{FF2B5EF4-FFF2-40B4-BE49-F238E27FC236}">
                    <a16:creationId xmlns:a16="http://schemas.microsoft.com/office/drawing/2014/main" id="{52F406AF-A6B1-4C9C-A912-E12E7CB4FE69}"/>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grpSp>
        <p:nvGrpSpPr>
          <p:cNvPr id="89" name="Group 88">
            <a:extLst>
              <a:ext uri="{FF2B5EF4-FFF2-40B4-BE49-F238E27FC236}">
                <a16:creationId xmlns:a16="http://schemas.microsoft.com/office/drawing/2014/main" id="{3FBD597E-058E-4871-80AE-F7675919E2E8}"/>
              </a:ext>
            </a:extLst>
          </p:cNvPr>
          <p:cNvGrpSpPr/>
          <p:nvPr/>
        </p:nvGrpSpPr>
        <p:grpSpPr>
          <a:xfrm>
            <a:off x="1655463" y="3572921"/>
            <a:ext cx="9793932" cy="857604"/>
            <a:chOff x="1229832" y="2260106"/>
            <a:chExt cx="7345449" cy="643203"/>
          </a:xfrm>
        </p:grpSpPr>
        <p:sp>
          <p:nvSpPr>
            <p:cNvPr id="90" name="Rectangle: Rounded Corners 89">
              <a:extLst>
                <a:ext uri="{FF2B5EF4-FFF2-40B4-BE49-F238E27FC236}">
                  <a16:creationId xmlns:a16="http://schemas.microsoft.com/office/drawing/2014/main" id="{CB0CF451-0AB5-432D-9D60-506794247645}"/>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Calibri"/>
                <a:ea typeface="+mn-ea"/>
                <a:cs typeface="+mn-cs"/>
                <a:sym typeface="Arial"/>
              </a:endParaRPr>
            </a:p>
          </p:txBody>
        </p:sp>
        <p:grpSp>
          <p:nvGrpSpPr>
            <p:cNvPr id="91" name="Google Shape;612;p27">
              <a:extLst>
                <a:ext uri="{FF2B5EF4-FFF2-40B4-BE49-F238E27FC236}">
                  <a16:creationId xmlns:a16="http://schemas.microsoft.com/office/drawing/2014/main" id="{CC2BA510-9825-4012-B155-29FCB2E76922}"/>
                </a:ext>
              </a:extLst>
            </p:cNvPr>
            <p:cNvGrpSpPr/>
            <p:nvPr/>
          </p:nvGrpSpPr>
          <p:grpSpPr>
            <a:xfrm>
              <a:off x="1229832" y="2278364"/>
              <a:ext cx="709847" cy="606685"/>
              <a:chOff x="1327725" y="574025"/>
              <a:chExt cx="2215064" cy="1893151"/>
            </a:xfrm>
          </p:grpSpPr>
          <p:sp>
            <p:nvSpPr>
              <p:cNvPr id="92" name="Google Shape;613;p27">
                <a:extLst>
                  <a:ext uri="{FF2B5EF4-FFF2-40B4-BE49-F238E27FC236}">
                    <a16:creationId xmlns:a16="http://schemas.microsoft.com/office/drawing/2014/main" id="{88B3F4F9-D63A-48AF-883E-66BA49DB986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3" name="Google Shape;614;p27">
                <a:extLst>
                  <a:ext uri="{FF2B5EF4-FFF2-40B4-BE49-F238E27FC236}">
                    <a16:creationId xmlns:a16="http://schemas.microsoft.com/office/drawing/2014/main" id="{DD409A86-5585-4A91-B4AA-A8F096D5D991}"/>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4" name="Google Shape;615;p27">
                <a:extLst>
                  <a:ext uri="{FF2B5EF4-FFF2-40B4-BE49-F238E27FC236}">
                    <a16:creationId xmlns:a16="http://schemas.microsoft.com/office/drawing/2014/main" id="{FD0B6B5D-BF22-4046-B684-E885DF055881}"/>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5" name="Google Shape;616;p27">
                <a:extLst>
                  <a:ext uri="{FF2B5EF4-FFF2-40B4-BE49-F238E27FC236}">
                    <a16:creationId xmlns:a16="http://schemas.microsoft.com/office/drawing/2014/main" id="{1EA87FCB-CE72-4EA2-B5AD-1E64603A8FB3}"/>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6" name="Google Shape;617;p27">
                <a:extLst>
                  <a:ext uri="{FF2B5EF4-FFF2-40B4-BE49-F238E27FC236}">
                    <a16:creationId xmlns:a16="http://schemas.microsoft.com/office/drawing/2014/main" id="{F445BFB2-0DC4-42EF-873C-884652884E8E}"/>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7" name="Google Shape;618;p27">
                <a:extLst>
                  <a:ext uri="{FF2B5EF4-FFF2-40B4-BE49-F238E27FC236}">
                    <a16:creationId xmlns:a16="http://schemas.microsoft.com/office/drawing/2014/main" id="{5ECBF14C-DD56-44C4-A532-1193867B618C}"/>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8" name="Google Shape;619;p27">
                <a:extLst>
                  <a:ext uri="{FF2B5EF4-FFF2-40B4-BE49-F238E27FC236}">
                    <a16:creationId xmlns:a16="http://schemas.microsoft.com/office/drawing/2014/main" id="{FB9C54F6-3CFC-4B72-B6E2-23E0C8F383AD}"/>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99" name="Google Shape;620;p27">
                <a:extLst>
                  <a:ext uri="{FF2B5EF4-FFF2-40B4-BE49-F238E27FC236}">
                    <a16:creationId xmlns:a16="http://schemas.microsoft.com/office/drawing/2014/main" id="{90339092-079B-47C6-81E4-8BF6E653F8EA}"/>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0" name="Google Shape;621;p27">
                <a:extLst>
                  <a:ext uri="{FF2B5EF4-FFF2-40B4-BE49-F238E27FC236}">
                    <a16:creationId xmlns:a16="http://schemas.microsoft.com/office/drawing/2014/main" id="{461B5736-DD44-4D54-851E-B343D8859566}"/>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1" name="Google Shape;622;p27">
                <a:extLst>
                  <a:ext uri="{FF2B5EF4-FFF2-40B4-BE49-F238E27FC236}">
                    <a16:creationId xmlns:a16="http://schemas.microsoft.com/office/drawing/2014/main" id="{E02296D4-63D1-40CE-8819-7EF2E006B687}"/>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2" name="Google Shape;623;p27">
                <a:extLst>
                  <a:ext uri="{FF2B5EF4-FFF2-40B4-BE49-F238E27FC236}">
                    <a16:creationId xmlns:a16="http://schemas.microsoft.com/office/drawing/2014/main" id="{8845A1E7-96C4-4E08-BDEB-3296EDADA919}"/>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3" name="Google Shape;624;p27">
                <a:extLst>
                  <a:ext uri="{FF2B5EF4-FFF2-40B4-BE49-F238E27FC236}">
                    <a16:creationId xmlns:a16="http://schemas.microsoft.com/office/drawing/2014/main" id="{CC93CD0D-9287-45C2-9F58-FC4B0D84F3F7}"/>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4" name="Google Shape;625;p27">
                <a:extLst>
                  <a:ext uri="{FF2B5EF4-FFF2-40B4-BE49-F238E27FC236}">
                    <a16:creationId xmlns:a16="http://schemas.microsoft.com/office/drawing/2014/main" id="{31A6D6D5-BF25-4479-979A-C50EB0BAEA64}"/>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5" name="Google Shape;626;p27">
                <a:extLst>
                  <a:ext uri="{FF2B5EF4-FFF2-40B4-BE49-F238E27FC236}">
                    <a16:creationId xmlns:a16="http://schemas.microsoft.com/office/drawing/2014/main" id="{38281A3C-FB4B-4F19-9114-652CE28EDF9E}"/>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6" name="Google Shape;627;p27">
                <a:extLst>
                  <a:ext uri="{FF2B5EF4-FFF2-40B4-BE49-F238E27FC236}">
                    <a16:creationId xmlns:a16="http://schemas.microsoft.com/office/drawing/2014/main" id="{F3E46BDF-A44D-452B-BEB9-151679541054}"/>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7" name="Google Shape;628;p27">
                <a:extLst>
                  <a:ext uri="{FF2B5EF4-FFF2-40B4-BE49-F238E27FC236}">
                    <a16:creationId xmlns:a16="http://schemas.microsoft.com/office/drawing/2014/main" id="{A8581CF4-43B0-428A-99BA-D72C1BE2F8BC}"/>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08" name="Google Shape;629;p27">
                <a:extLst>
                  <a:ext uri="{FF2B5EF4-FFF2-40B4-BE49-F238E27FC236}">
                    <a16:creationId xmlns:a16="http://schemas.microsoft.com/office/drawing/2014/main" id="{66F56977-C8C3-4E1A-A463-CFE79B1171A5}"/>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grpSp>
        <p:nvGrpSpPr>
          <p:cNvPr id="109" name="Group 108">
            <a:extLst>
              <a:ext uri="{FF2B5EF4-FFF2-40B4-BE49-F238E27FC236}">
                <a16:creationId xmlns:a16="http://schemas.microsoft.com/office/drawing/2014/main" id="{72DA23ED-E190-41CD-909D-23B004A31679}"/>
              </a:ext>
            </a:extLst>
          </p:cNvPr>
          <p:cNvGrpSpPr/>
          <p:nvPr/>
        </p:nvGrpSpPr>
        <p:grpSpPr>
          <a:xfrm>
            <a:off x="1681691" y="4577874"/>
            <a:ext cx="9793932" cy="857604"/>
            <a:chOff x="1229832" y="2260106"/>
            <a:chExt cx="7345449" cy="643203"/>
          </a:xfrm>
        </p:grpSpPr>
        <p:sp>
          <p:nvSpPr>
            <p:cNvPr id="110" name="Rectangle: Rounded Corners 109">
              <a:extLst>
                <a:ext uri="{FF2B5EF4-FFF2-40B4-BE49-F238E27FC236}">
                  <a16:creationId xmlns:a16="http://schemas.microsoft.com/office/drawing/2014/main" id="{B366E14F-C89E-4A1C-8130-FDC10D7B9B75}"/>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Calibri"/>
                <a:ea typeface="+mn-ea"/>
                <a:cs typeface="+mn-cs"/>
                <a:sym typeface="Arial"/>
              </a:endParaRPr>
            </a:p>
          </p:txBody>
        </p:sp>
        <p:grpSp>
          <p:nvGrpSpPr>
            <p:cNvPr id="111" name="Google Shape;612;p27">
              <a:extLst>
                <a:ext uri="{FF2B5EF4-FFF2-40B4-BE49-F238E27FC236}">
                  <a16:creationId xmlns:a16="http://schemas.microsoft.com/office/drawing/2014/main" id="{9FC064AA-4548-4766-A471-3A7B26F76194}"/>
                </a:ext>
              </a:extLst>
            </p:cNvPr>
            <p:cNvGrpSpPr/>
            <p:nvPr/>
          </p:nvGrpSpPr>
          <p:grpSpPr>
            <a:xfrm>
              <a:off x="1229832" y="2278364"/>
              <a:ext cx="709847" cy="606685"/>
              <a:chOff x="1327725" y="574025"/>
              <a:chExt cx="2215064" cy="1893151"/>
            </a:xfrm>
          </p:grpSpPr>
          <p:sp>
            <p:nvSpPr>
              <p:cNvPr id="112" name="Google Shape;613;p27">
                <a:extLst>
                  <a:ext uri="{FF2B5EF4-FFF2-40B4-BE49-F238E27FC236}">
                    <a16:creationId xmlns:a16="http://schemas.microsoft.com/office/drawing/2014/main" id="{33F8E70F-ABC4-4BCB-8163-7D123570050A}"/>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3" name="Google Shape;614;p27">
                <a:extLst>
                  <a:ext uri="{FF2B5EF4-FFF2-40B4-BE49-F238E27FC236}">
                    <a16:creationId xmlns:a16="http://schemas.microsoft.com/office/drawing/2014/main" id="{54BC004E-91F6-4888-89BD-3203FEA540EF}"/>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4" name="Google Shape;615;p27">
                <a:extLst>
                  <a:ext uri="{FF2B5EF4-FFF2-40B4-BE49-F238E27FC236}">
                    <a16:creationId xmlns:a16="http://schemas.microsoft.com/office/drawing/2014/main" id="{0EE7EA7F-0C78-422E-9220-F462B631448E}"/>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5" name="Google Shape;616;p27">
                <a:extLst>
                  <a:ext uri="{FF2B5EF4-FFF2-40B4-BE49-F238E27FC236}">
                    <a16:creationId xmlns:a16="http://schemas.microsoft.com/office/drawing/2014/main" id="{B7470CC6-70A5-4200-BF02-F204B5197574}"/>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6" name="Google Shape;617;p27">
                <a:extLst>
                  <a:ext uri="{FF2B5EF4-FFF2-40B4-BE49-F238E27FC236}">
                    <a16:creationId xmlns:a16="http://schemas.microsoft.com/office/drawing/2014/main" id="{14A538D5-F57C-41C1-84BA-F656C661F09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7" name="Google Shape;618;p27">
                <a:extLst>
                  <a:ext uri="{FF2B5EF4-FFF2-40B4-BE49-F238E27FC236}">
                    <a16:creationId xmlns:a16="http://schemas.microsoft.com/office/drawing/2014/main" id="{C9C706FF-F22F-4369-A4E5-A928E0A7A35B}"/>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8" name="Google Shape;619;p27">
                <a:extLst>
                  <a:ext uri="{FF2B5EF4-FFF2-40B4-BE49-F238E27FC236}">
                    <a16:creationId xmlns:a16="http://schemas.microsoft.com/office/drawing/2014/main" id="{5E7BC163-7920-45D3-993F-807F81085C04}"/>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19" name="Google Shape;620;p27">
                <a:extLst>
                  <a:ext uri="{FF2B5EF4-FFF2-40B4-BE49-F238E27FC236}">
                    <a16:creationId xmlns:a16="http://schemas.microsoft.com/office/drawing/2014/main" id="{2573986B-1FA3-41F6-81E5-B45026AD4D42}"/>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0" name="Google Shape;621;p27">
                <a:extLst>
                  <a:ext uri="{FF2B5EF4-FFF2-40B4-BE49-F238E27FC236}">
                    <a16:creationId xmlns:a16="http://schemas.microsoft.com/office/drawing/2014/main" id="{341BD8A1-D20B-44D9-8B6B-BBD254AFFB51}"/>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1" name="Google Shape;622;p27">
                <a:extLst>
                  <a:ext uri="{FF2B5EF4-FFF2-40B4-BE49-F238E27FC236}">
                    <a16:creationId xmlns:a16="http://schemas.microsoft.com/office/drawing/2014/main" id="{FA559792-A02E-4CC6-8122-DAF5C59BE0CE}"/>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2" name="Google Shape;623;p27">
                <a:extLst>
                  <a:ext uri="{FF2B5EF4-FFF2-40B4-BE49-F238E27FC236}">
                    <a16:creationId xmlns:a16="http://schemas.microsoft.com/office/drawing/2014/main" id="{F05F5CA6-79F9-4527-BE38-A07BD0C994BE}"/>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3" name="Google Shape;624;p27">
                <a:extLst>
                  <a:ext uri="{FF2B5EF4-FFF2-40B4-BE49-F238E27FC236}">
                    <a16:creationId xmlns:a16="http://schemas.microsoft.com/office/drawing/2014/main" id="{D800F26A-4985-44DE-B834-F63C82CE902B}"/>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4" name="Google Shape;625;p27">
                <a:extLst>
                  <a:ext uri="{FF2B5EF4-FFF2-40B4-BE49-F238E27FC236}">
                    <a16:creationId xmlns:a16="http://schemas.microsoft.com/office/drawing/2014/main" id="{C2212343-1DAA-4180-A490-6240A811CE57}"/>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5" name="Google Shape;626;p27">
                <a:extLst>
                  <a:ext uri="{FF2B5EF4-FFF2-40B4-BE49-F238E27FC236}">
                    <a16:creationId xmlns:a16="http://schemas.microsoft.com/office/drawing/2014/main" id="{BD03352D-F76C-4C48-B6B9-56671CC10067}"/>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6" name="Google Shape;627;p27">
                <a:extLst>
                  <a:ext uri="{FF2B5EF4-FFF2-40B4-BE49-F238E27FC236}">
                    <a16:creationId xmlns:a16="http://schemas.microsoft.com/office/drawing/2014/main" id="{204797DA-0863-4510-8677-E84F0B7B69D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7" name="Google Shape;628;p27">
                <a:extLst>
                  <a:ext uri="{FF2B5EF4-FFF2-40B4-BE49-F238E27FC236}">
                    <a16:creationId xmlns:a16="http://schemas.microsoft.com/office/drawing/2014/main" id="{DD74FCCB-787A-40FA-8B63-23F924F309A1}"/>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28" name="Google Shape;629;p27">
                <a:extLst>
                  <a:ext uri="{FF2B5EF4-FFF2-40B4-BE49-F238E27FC236}">
                    <a16:creationId xmlns:a16="http://schemas.microsoft.com/office/drawing/2014/main" id="{523D32B0-D0DE-4232-9A36-FBD33A46DD56}"/>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grpSp>
        <p:nvGrpSpPr>
          <p:cNvPr id="129" name="Group 128">
            <a:extLst>
              <a:ext uri="{FF2B5EF4-FFF2-40B4-BE49-F238E27FC236}">
                <a16:creationId xmlns:a16="http://schemas.microsoft.com/office/drawing/2014/main" id="{F5DEF054-22E5-429C-AB68-668999F9D100}"/>
              </a:ext>
            </a:extLst>
          </p:cNvPr>
          <p:cNvGrpSpPr/>
          <p:nvPr/>
        </p:nvGrpSpPr>
        <p:grpSpPr>
          <a:xfrm>
            <a:off x="1653309" y="5578218"/>
            <a:ext cx="9793932" cy="857604"/>
            <a:chOff x="1229832" y="2260106"/>
            <a:chExt cx="7345449" cy="643203"/>
          </a:xfrm>
        </p:grpSpPr>
        <p:sp>
          <p:nvSpPr>
            <p:cNvPr id="130" name="Rectangle: Rounded Corners 129">
              <a:extLst>
                <a:ext uri="{FF2B5EF4-FFF2-40B4-BE49-F238E27FC236}">
                  <a16:creationId xmlns:a16="http://schemas.microsoft.com/office/drawing/2014/main" id="{16D9362E-8E57-4464-A2FE-481293CA3723}"/>
                </a:ext>
              </a:extLst>
            </p:cNvPr>
            <p:cNvSpPr/>
            <p:nvPr/>
          </p:nvSpPr>
          <p:spPr>
            <a:xfrm>
              <a:off x="1670342" y="2260106"/>
              <a:ext cx="6904939" cy="643203"/>
            </a:xfrm>
            <a:prstGeom prst="roundRect">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BEF"/>
                </a:solidFill>
                <a:effectLst/>
                <a:uLnTx/>
                <a:uFillTx/>
                <a:latin typeface="Calibri"/>
                <a:ea typeface="+mn-ea"/>
                <a:cs typeface="+mn-cs"/>
                <a:sym typeface="Arial"/>
              </a:endParaRPr>
            </a:p>
          </p:txBody>
        </p:sp>
        <p:grpSp>
          <p:nvGrpSpPr>
            <p:cNvPr id="131" name="Google Shape;612;p27">
              <a:extLst>
                <a:ext uri="{FF2B5EF4-FFF2-40B4-BE49-F238E27FC236}">
                  <a16:creationId xmlns:a16="http://schemas.microsoft.com/office/drawing/2014/main" id="{4DF08F2A-C73C-4DF3-812F-A08CF86C23DB}"/>
                </a:ext>
              </a:extLst>
            </p:cNvPr>
            <p:cNvGrpSpPr/>
            <p:nvPr/>
          </p:nvGrpSpPr>
          <p:grpSpPr>
            <a:xfrm>
              <a:off x="1229832" y="2278364"/>
              <a:ext cx="709847" cy="606685"/>
              <a:chOff x="1327725" y="574025"/>
              <a:chExt cx="2215064" cy="1893151"/>
            </a:xfrm>
          </p:grpSpPr>
          <p:sp>
            <p:nvSpPr>
              <p:cNvPr id="132" name="Google Shape;613;p27">
                <a:extLst>
                  <a:ext uri="{FF2B5EF4-FFF2-40B4-BE49-F238E27FC236}">
                    <a16:creationId xmlns:a16="http://schemas.microsoft.com/office/drawing/2014/main" id="{9E72E842-00F6-4D3E-A3AD-4A66392B1A8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3" name="Google Shape;614;p27">
                <a:extLst>
                  <a:ext uri="{FF2B5EF4-FFF2-40B4-BE49-F238E27FC236}">
                    <a16:creationId xmlns:a16="http://schemas.microsoft.com/office/drawing/2014/main" id="{CF1038D6-5028-4CEC-95FF-37C5844387E9}"/>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4" name="Google Shape;615;p27">
                <a:extLst>
                  <a:ext uri="{FF2B5EF4-FFF2-40B4-BE49-F238E27FC236}">
                    <a16:creationId xmlns:a16="http://schemas.microsoft.com/office/drawing/2014/main" id="{258B409E-83F1-4098-A70A-044AB67A53C5}"/>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5" name="Google Shape;616;p27">
                <a:extLst>
                  <a:ext uri="{FF2B5EF4-FFF2-40B4-BE49-F238E27FC236}">
                    <a16:creationId xmlns:a16="http://schemas.microsoft.com/office/drawing/2014/main" id="{C947B09A-6279-4068-8903-D09F70A2249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6" name="Google Shape;617;p27">
                <a:extLst>
                  <a:ext uri="{FF2B5EF4-FFF2-40B4-BE49-F238E27FC236}">
                    <a16:creationId xmlns:a16="http://schemas.microsoft.com/office/drawing/2014/main" id="{71FB2C3A-1F22-44CD-B18A-EC11C12A69AD}"/>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7" name="Google Shape;618;p27">
                <a:extLst>
                  <a:ext uri="{FF2B5EF4-FFF2-40B4-BE49-F238E27FC236}">
                    <a16:creationId xmlns:a16="http://schemas.microsoft.com/office/drawing/2014/main" id="{D9E37AFA-1D6C-46BC-A7C6-0BDDA6A668F9}"/>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8" name="Google Shape;619;p27">
                <a:extLst>
                  <a:ext uri="{FF2B5EF4-FFF2-40B4-BE49-F238E27FC236}">
                    <a16:creationId xmlns:a16="http://schemas.microsoft.com/office/drawing/2014/main" id="{B3344E02-B800-45BD-8F5A-800CAD3AA875}"/>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39" name="Google Shape;620;p27">
                <a:extLst>
                  <a:ext uri="{FF2B5EF4-FFF2-40B4-BE49-F238E27FC236}">
                    <a16:creationId xmlns:a16="http://schemas.microsoft.com/office/drawing/2014/main" id="{A2693C1B-1E96-42C2-99AF-102C70F05443}"/>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0" name="Google Shape;621;p27">
                <a:extLst>
                  <a:ext uri="{FF2B5EF4-FFF2-40B4-BE49-F238E27FC236}">
                    <a16:creationId xmlns:a16="http://schemas.microsoft.com/office/drawing/2014/main" id="{EEFB27B1-187B-4884-A1B7-BDA628904D6B}"/>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1" name="Google Shape;622;p27">
                <a:extLst>
                  <a:ext uri="{FF2B5EF4-FFF2-40B4-BE49-F238E27FC236}">
                    <a16:creationId xmlns:a16="http://schemas.microsoft.com/office/drawing/2014/main" id="{7CA2B846-7152-4147-99DC-71E557311BAE}"/>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2" name="Google Shape;623;p27">
                <a:extLst>
                  <a:ext uri="{FF2B5EF4-FFF2-40B4-BE49-F238E27FC236}">
                    <a16:creationId xmlns:a16="http://schemas.microsoft.com/office/drawing/2014/main" id="{A8221941-3DC4-47E3-AD15-16BE1D4199C4}"/>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3" name="Google Shape;624;p27">
                <a:extLst>
                  <a:ext uri="{FF2B5EF4-FFF2-40B4-BE49-F238E27FC236}">
                    <a16:creationId xmlns:a16="http://schemas.microsoft.com/office/drawing/2014/main" id="{421B250A-6548-4BEF-BC12-4180350D48AE}"/>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4" name="Google Shape;625;p27">
                <a:extLst>
                  <a:ext uri="{FF2B5EF4-FFF2-40B4-BE49-F238E27FC236}">
                    <a16:creationId xmlns:a16="http://schemas.microsoft.com/office/drawing/2014/main" id="{4A676E0C-5FF3-4F99-A249-628E02A6FC68}"/>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5" name="Google Shape;626;p27">
                <a:extLst>
                  <a:ext uri="{FF2B5EF4-FFF2-40B4-BE49-F238E27FC236}">
                    <a16:creationId xmlns:a16="http://schemas.microsoft.com/office/drawing/2014/main" id="{2563F039-F54E-45FD-B267-9FF87BFCDD42}"/>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6" name="Google Shape;627;p27">
                <a:extLst>
                  <a:ext uri="{FF2B5EF4-FFF2-40B4-BE49-F238E27FC236}">
                    <a16:creationId xmlns:a16="http://schemas.microsoft.com/office/drawing/2014/main" id="{76E4DC52-E09E-4662-95CE-4956108D395A}"/>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7" name="Google Shape;628;p27">
                <a:extLst>
                  <a:ext uri="{FF2B5EF4-FFF2-40B4-BE49-F238E27FC236}">
                    <a16:creationId xmlns:a16="http://schemas.microsoft.com/office/drawing/2014/main" id="{27880C13-0EE9-4C23-9007-10C9576376E9}"/>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sp>
            <p:nvSpPr>
              <p:cNvPr id="148" name="Google Shape;629;p27">
                <a:extLst>
                  <a:ext uri="{FF2B5EF4-FFF2-40B4-BE49-F238E27FC236}">
                    <a16:creationId xmlns:a16="http://schemas.microsoft.com/office/drawing/2014/main" id="{127C4501-DF9A-497A-8BB3-BF9A08C0B289}"/>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grpSp>
    </p:spTree>
    <p:custDataLst>
      <p:tags r:id="rId2"/>
    </p:custDataLst>
    <p:extLst>
      <p:ext uri="{BB962C8B-B14F-4D97-AF65-F5344CB8AC3E}">
        <p14:creationId xmlns:p14="http://schemas.microsoft.com/office/powerpoint/2010/main" val="24209877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1000" fill="hold"/>
                                        <p:tgtEl>
                                          <p:spTgt spid="69"/>
                                        </p:tgtEl>
                                        <p:attrNameLst>
                                          <p:attrName>ppt_w</p:attrName>
                                        </p:attrNameLst>
                                      </p:cBhvr>
                                      <p:tavLst>
                                        <p:tav tm="0">
                                          <p:val>
                                            <p:strVal val="#ppt_w+.3"/>
                                          </p:val>
                                        </p:tav>
                                        <p:tav tm="100000">
                                          <p:val>
                                            <p:strVal val="#ppt_w"/>
                                          </p:val>
                                        </p:tav>
                                      </p:tavLst>
                                    </p:anim>
                                    <p:anim calcmode="lin" valueType="num">
                                      <p:cBhvr>
                                        <p:cTn id="14" dur="1000" fill="hold"/>
                                        <p:tgtEl>
                                          <p:spTgt spid="69"/>
                                        </p:tgtEl>
                                        <p:attrNameLst>
                                          <p:attrName>ppt_h</p:attrName>
                                        </p:attrNameLst>
                                      </p:cBhvr>
                                      <p:tavLst>
                                        <p:tav tm="0">
                                          <p:val>
                                            <p:strVal val="#ppt_h"/>
                                          </p:val>
                                        </p:tav>
                                        <p:tav tm="100000">
                                          <p:val>
                                            <p:strVal val="#ppt_h"/>
                                          </p:val>
                                        </p:tav>
                                      </p:tavLst>
                                    </p:anim>
                                    <p:animEffect transition="in" filter="fade">
                                      <p:cBhvr>
                                        <p:cTn id="15" dur="1000"/>
                                        <p:tgtEl>
                                          <p:spTgt spid="69"/>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p:cTn id="18" dur="1000" fill="hold"/>
                                        <p:tgtEl>
                                          <p:spTgt spid="89"/>
                                        </p:tgtEl>
                                        <p:attrNameLst>
                                          <p:attrName>ppt_w</p:attrName>
                                        </p:attrNameLst>
                                      </p:cBhvr>
                                      <p:tavLst>
                                        <p:tav tm="0">
                                          <p:val>
                                            <p:strVal val="#ppt_w+.3"/>
                                          </p:val>
                                        </p:tav>
                                        <p:tav tm="100000">
                                          <p:val>
                                            <p:strVal val="#ppt_w"/>
                                          </p:val>
                                        </p:tav>
                                      </p:tavLst>
                                    </p:anim>
                                    <p:anim calcmode="lin" valueType="num">
                                      <p:cBhvr>
                                        <p:cTn id="19" dur="1000" fill="hold"/>
                                        <p:tgtEl>
                                          <p:spTgt spid="89"/>
                                        </p:tgtEl>
                                        <p:attrNameLst>
                                          <p:attrName>ppt_h</p:attrName>
                                        </p:attrNameLst>
                                      </p:cBhvr>
                                      <p:tavLst>
                                        <p:tav tm="0">
                                          <p:val>
                                            <p:strVal val="#ppt_h"/>
                                          </p:val>
                                        </p:tav>
                                        <p:tav tm="100000">
                                          <p:val>
                                            <p:strVal val="#ppt_h"/>
                                          </p:val>
                                        </p:tav>
                                      </p:tavLst>
                                    </p:anim>
                                    <p:animEffect transition="in" filter="fade">
                                      <p:cBhvr>
                                        <p:cTn id="20" dur="1000"/>
                                        <p:tgtEl>
                                          <p:spTgt spid="89"/>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p:cTn id="23" dur="1000" fill="hold"/>
                                        <p:tgtEl>
                                          <p:spTgt spid="109"/>
                                        </p:tgtEl>
                                        <p:attrNameLst>
                                          <p:attrName>ppt_w</p:attrName>
                                        </p:attrNameLst>
                                      </p:cBhvr>
                                      <p:tavLst>
                                        <p:tav tm="0">
                                          <p:val>
                                            <p:strVal val="#ppt_w+.3"/>
                                          </p:val>
                                        </p:tav>
                                        <p:tav tm="100000">
                                          <p:val>
                                            <p:strVal val="#ppt_w"/>
                                          </p:val>
                                        </p:tav>
                                      </p:tavLst>
                                    </p:anim>
                                    <p:anim calcmode="lin" valueType="num">
                                      <p:cBhvr>
                                        <p:cTn id="24" dur="1000" fill="hold"/>
                                        <p:tgtEl>
                                          <p:spTgt spid="109"/>
                                        </p:tgtEl>
                                        <p:attrNameLst>
                                          <p:attrName>ppt_h</p:attrName>
                                        </p:attrNameLst>
                                      </p:cBhvr>
                                      <p:tavLst>
                                        <p:tav tm="0">
                                          <p:val>
                                            <p:strVal val="#ppt_h"/>
                                          </p:val>
                                        </p:tav>
                                        <p:tav tm="100000">
                                          <p:val>
                                            <p:strVal val="#ppt_h"/>
                                          </p:val>
                                        </p:tav>
                                      </p:tavLst>
                                    </p:anim>
                                    <p:animEffect transition="in" filter="fade">
                                      <p:cBhvr>
                                        <p:cTn id="25" dur="1000"/>
                                        <p:tgtEl>
                                          <p:spTgt spid="109"/>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p:cTn id="28" dur="1000" fill="hold"/>
                                        <p:tgtEl>
                                          <p:spTgt spid="129"/>
                                        </p:tgtEl>
                                        <p:attrNameLst>
                                          <p:attrName>ppt_w</p:attrName>
                                        </p:attrNameLst>
                                      </p:cBhvr>
                                      <p:tavLst>
                                        <p:tav tm="0">
                                          <p:val>
                                            <p:strVal val="#ppt_w+.3"/>
                                          </p:val>
                                        </p:tav>
                                        <p:tav tm="100000">
                                          <p:val>
                                            <p:strVal val="#ppt_w"/>
                                          </p:val>
                                        </p:tav>
                                      </p:tavLst>
                                    </p:anim>
                                    <p:anim calcmode="lin" valueType="num">
                                      <p:cBhvr>
                                        <p:cTn id="29" dur="1000" fill="hold"/>
                                        <p:tgtEl>
                                          <p:spTgt spid="129"/>
                                        </p:tgtEl>
                                        <p:attrNameLst>
                                          <p:attrName>ppt_h</p:attrName>
                                        </p:attrNameLst>
                                      </p:cBhvr>
                                      <p:tavLst>
                                        <p:tav tm="0">
                                          <p:val>
                                            <p:strVal val="#ppt_h"/>
                                          </p:val>
                                        </p:tav>
                                        <p:tav tm="100000">
                                          <p:val>
                                            <p:strVal val="#ppt_h"/>
                                          </p:val>
                                        </p:tav>
                                      </p:tavLst>
                                    </p:anim>
                                    <p:animEffect transition="in" filter="fade">
                                      <p:cBhvr>
                                        <p:cTn id="30"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724;p29">
            <a:extLst>
              <a:ext uri="{FF2B5EF4-FFF2-40B4-BE49-F238E27FC236}">
                <a16:creationId xmlns:a16="http://schemas.microsoft.com/office/drawing/2014/main" id="{53FF8735-1A9D-404F-A05F-F9572CCBAE17}"/>
              </a:ext>
            </a:extLst>
          </p:cNvPr>
          <p:cNvSpPr/>
          <p:nvPr/>
        </p:nvSpPr>
        <p:spPr>
          <a:xfrm>
            <a:off x="4263014" y="499851"/>
            <a:ext cx="4600791" cy="642725"/>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1F497D">
              <a:lumMod val="60000"/>
              <a:lumOff val="40000"/>
            </a:srgbClr>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Google Shape;727;p29">
            <a:extLst>
              <a:ext uri="{FF2B5EF4-FFF2-40B4-BE49-F238E27FC236}">
                <a16:creationId xmlns:a16="http://schemas.microsoft.com/office/drawing/2014/main" id="{4BA52759-F80A-48C0-89AF-B900F72A4EBB}"/>
              </a:ext>
            </a:extLst>
          </p:cNvPr>
          <p:cNvSpPr txBox="1">
            <a:spLocks/>
          </p:cNvSpPr>
          <p:nvPr/>
        </p:nvSpPr>
        <p:spPr>
          <a:xfrm>
            <a:off x="3717565" y="228952"/>
            <a:ext cx="5578615" cy="763600"/>
          </a:xfrm>
          <a:prstGeom prst="rect">
            <a:avLst/>
          </a:prstGeom>
        </p:spPr>
        <p:txBody>
          <a:bodyPr spcFirstLastPara="1" wrap="square" lIns="121900" tIns="121900" rIns="121900" bIns="121900" anchor="t"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vi-VN" sz="5867" b="1">
                <a:ln w="12700">
                  <a:solidFill>
                    <a:sysClr val="windowText" lastClr="000000"/>
                  </a:solidFill>
                </a:ln>
                <a:solidFill>
                  <a:prstClr val="white"/>
                </a:solidFill>
                <a:latin typeface="Calibri" panose="020F0502020204030204" pitchFamily="34" charset="0"/>
                <a:cs typeface="Calibri" panose="020F0502020204030204" pitchFamily="34" charset="0"/>
              </a:rPr>
              <a:t>Khen thưởng</a:t>
            </a:r>
            <a:endParaRPr lang="vi-VN" sz="5867" b="1" dirty="0">
              <a:ln w="12700">
                <a:solidFill>
                  <a:sysClr val="windowText" lastClr="000000"/>
                </a:solidFill>
              </a:ln>
              <a:solidFill>
                <a:prstClr val="white"/>
              </a:solidFill>
              <a:latin typeface="Calibri" panose="020F0502020204030204" pitchFamily="34" charset="0"/>
              <a:cs typeface="Calibri" panose="020F0502020204030204" pitchFamily="34" charset="0"/>
            </a:endParaRPr>
          </a:p>
        </p:txBody>
      </p:sp>
      <p:sp>
        <p:nvSpPr>
          <p:cNvPr id="29" name="Google Shape;728;p29">
            <a:extLst>
              <a:ext uri="{FF2B5EF4-FFF2-40B4-BE49-F238E27FC236}">
                <a16:creationId xmlns:a16="http://schemas.microsoft.com/office/drawing/2014/main" id="{FFEDBAF9-94FF-407D-95E6-7C86C764D275}"/>
              </a:ext>
            </a:extLst>
          </p:cNvPr>
          <p:cNvSpPr txBox="1">
            <a:spLocks/>
          </p:cNvSpPr>
          <p:nvPr/>
        </p:nvSpPr>
        <p:spPr>
          <a:xfrm rot="611">
            <a:off x="1986839" y="1665053"/>
            <a:ext cx="9719405" cy="610880"/>
          </a:xfrm>
          <a:prstGeom prst="rect">
            <a:avLst/>
          </a:prstGeom>
        </p:spPr>
        <p:txBody>
          <a:bodyPr spcFirstLastPara="1" wrap="square" lIns="121900" tIns="121900" rIns="121900" bIns="121900" anchor="ctr" anchorCtr="0">
            <a:noAutofit/>
          </a:bodyPr>
          <a:lst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r>
              <a:rPr lang="vi-VN" sz="3733" b="1">
                <a:solidFill>
                  <a:prstClr val="black"/>
                </a:solidFill>
                <a:latin typeface="Calibri" panose="020F0502020204030204" pitchFamily="34" charset="0"/>
                <a:ea typeface="Didact Gothic"/>
                <a:cs typeface="Calibri" panose="020F0502020204030204" pitchFamily="34" charset="0"/>
                <a:sym typeface="Didact Gothic"/>
              </a:rPr>
              <a:t>Khen thưởng TOP 3 bạn có thành tích tốt</a:t>
            </a:r>
            <a:endParaRPr lang="vi-VN" sz="3733" b="1" dirty="0">
              <a:solidFill>
                <a:prstClr val="black"/>
              </a:solidFill>
              <a:latin typeface="Calibri" panose="020F0502020204030204" pitchFamily="34" charset="0"/>
              <a:ea typeface="Cambria" panose="02040503050406030204" pitchFamily="18" charset="0"/>
              <a:cs typeface="Calibri" panose="020F0502020204030204" pitchFamily="34" charset="0"/>
              <a:sym typeface="Didact Gothic"/>
            </a:endParaRPr>
          </a:p>
        </p:txBody>
      </p:sp>
      <p:grpSp>
        <p:nvGrpSpPr>
          <p:cNvPr id="30" name="Google Shape;516;p22">
            <a:extLst>
              <a:ext uri="{FF2B5EF4-FFF2-40B4-BE49-F238E27FC236}">
                <a16:creationId xmlns:a16="http://schemas.microsoft.com/office/drawing/2014/main" id="{C6FB109D-4300-4A4B-87CB-82FD590713EB}"/>
              </a:ext>
            </a:extLst>
          </p:cNvPr>
          <p:cNvGrpSpPr/>
          <p:nvPr/>
        </p:nvGrpSpPr>
        <p:grpSpPr>
          <a:xfrm>
            <a:off x="3495801" y="150868"/>
            <a:ext cx="1003896" cy="1158363"/>
            <a:chOff x="3368429" y="1154607"/>
            <a:chExt cx="994370" cy="1195944"/>
          </a:xfrm>
        </p:grpSpPr>
        <p:sp>
          <p:nvSpPr>
            <p:cNvPr id="32" name="Google Shape;517;p22">
              <a:extLst>
                <a:ext uri="{FF2B5EF4-FFF2-40B4-BE49-F238E27FC236}">
                  <a16:creationId xmlns:a16="http://schemas.microsoft.com/office/drawing/2014/main" id="{20E1FFED-F26E-4ADD-9F79-617207571D2C}"/>
                </a:ext>
              </a:extLst>
            </p:cNvPr>
            <p:cNvSpPr/>
            <p:nvPr/>
          </p:nvSpPr>
          <p:spPr>
            <a:xfrm>
              <a:off x="3368429" y="1154607"/>
              <a:ext cx="994370" cy="1195944"/>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518;p22">
              <a:extLst>
                <a:ext uri="{FF2B5EF4-FFF2-40B4-BE49-F238E27FC236}">
                  <a16:creationId xmlns:a16="http://schemas.microsoft.com/office/drawing/2014/main" id="{4FBDF5B0-207F-4F60-B7E5-6B96A50FA987}"/>
                </a:ext>
              </a:extLst>
            </p:cNvPr>
            <p:cNvSpPr/>
            <p:nvPr/>
          </p:nvSpPr>
          <p:spPr>
            <a:xfrm>
              <a:off x="3416247" y="1205683"/>
              <a:ext cx="896073" cy="1085653"/>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519;p22">
              <a:extLst>
                <a:ext uri="{FF2B5EF4-FFF2-40B4-BE49-F238E27FC236}">
                  <a16:creationId xmlns:a16="http://schemas.microsoft.com/office/drawing/2014/main" id="{871A759B-4366-4E91-A8B2-ABB8F2480E5D}"/>
                </a:ext>
              </a:extLst>
            </p:cNvPr>
            <p:cNvSpPr/>
            <p:nvPr/>
          </p:nvSpPr>
          <p:spPr>
            <a:xfrm>
              <a:off x="3564969" y="1547843"/>
              <a:ext cx="228075" cy="307263"/>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520;p22">
              <a:extLst>
                <a:ext uri="{FF2B5EF4-FFF2-40B4-BE49-F238E27FC236}">
                  <a16:creationId xmlns:a16="http://schemas.microsoft.com/office/drawing/2014/main" id="{164BB1CE-D165-408F-BDA1-FD69ECB74168}"/>
                </a:ext>
              </a:extLst>
            </p:cNvPr>
            <p:cNvSpPr/>
            <p:nvPr/>
          </p:nvSpPr>
          <p:spPr>
            <a:xfrm>
              <a:off x="3769214" y="1205684"/>
              <a:ext cx="442473" cy="769705"/>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521;p22">
              <a:extLst>
                <a:ext uri="{FF2B5EF4-FFF2-40B4-BE49-F238E27FC236}">
                  <a16:creationId xmlns:a16="http://schemas.microsoft.com/office/drawing/2014/main" id="{56F43E1D-0E79-4C45-83DF-D913AC6EAB33}"/>
                </a:ext>
              </a:extLst>
            </p:cNvPr>
            <p:cNvSpPr/>
            <p:nvPr/>
          </p:nvSpPr>
          <p:spPr>
            <a:xfrm>
              <a:off x="4144000" y="1918660"/>
              <a:ext cx="132764"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522;p22">
              <a:extLst>
                <a:ext uri="{FF2B5EF4-FFF2-40B4-BE49-F238E27FC236}">
                  <a16:creationId xmlns:a16="http://schemas.microsoft.com/office/drawing/2014/main" id="{F6D344B2-2EAD-4393-9D0B-D1520ADA8FEB}"/>
                </a:ext>
              </a:extLst>
            </p:cNvPr>
            <p:cNvSpPr/>
            <p:nvPr/>
          </p:nvSpPr>
          <p:spPr>
            <a:xfrm>
              <a:off x="3545319" y="1971526"/>
              <a:ext cx="759401" cy="319910"/>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523;p22">
              <a:extLst>
                <a:ext uri="{FF2B5EF4-FFF2-40B4-BE49-F238E27FC236}">
                  <a16:creationId xmlns:a16="http://schemas.microsoft.com/office/drawing/2014/main" id="{C5410AF5-9569-4E7D-A4C4-A289E7883751}"/>
                </a:ext>
              </a:extLst>
            </p:cNvPr>
            <p:cNvSpPr/>
            <p:nvPr/>
          </p:nvSpPr>
          <p:spPr>
            <a:xfrm>
              <a:off x="4044889" y="1469956"/>
              <a:ext cx="116480" cy="243434"/>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524;p22">
              <a:extLst>
                <a:ext uri="{FF2B5EF4-FFF2-40B4-BE49-F238E27FC236}">
                  <a16:creationId xmlns:a16="http://schemas.microsoft.com/office/drawing/2014/main" id="{E90B122A-30D9-437C-8AAC-2CC61F0971E3}"/>
                </a:ext>
              </a:extLst>
            </p:cNvPr>
            <p:cNvSpPr/>
            <p:nvPr/>
          </p:nvSpPr>
          <p:spPr>
            <a:xfrm>
              <a:off x="4122614" y="1469956"/>
              <a:ext cx="66001" cy="236757"/>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525;p22">
              <a:extLst>
                <a:ext uri="{FF2B5EF4-FFF2-40B4-BE49-F238E27FC236}">
                  <a16:creationId xmlns:a16="http://schemas.microsoft.com/office/drawing/2014/main" id="{DC477A1D-18A3-461F-801C-053FD84132AF}"/>
                </a:ext>
              </a:extLst>
            </p:cNvPr>
            <p:cNvSpPr/>
            <p:nvPr/>
          </p:nvSpPr>
          <p:spPr>
            <a:xfrm>
              <a:off x="4025566" y="1740959"/>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526;p22">
              <a:extLst>
                <a:ext uri="{FF2B5EF4-FFF2-40B4-BE49-F238E27FC236}">
                  <a16:creationId xmlns:a16="http://schemas.microsoft.com/office/drawing/2014/main" id="{525755F4-AE45-4EA7-907A-39578F1D5155}"/>
                </a:ext>
              </a:extLst>
            </p:cNvPr>
            <p:cNvSpPr/>
            <p:nvPr/>
          </p:nvSpPr>
          <p:spPr>
            <a:xfrm>
              <a:off x="4033871" y="1754094"/>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527;p22">
              <a:extLst>
                <a:ext uri="{FF2B5EF4-FFF2-40B4-BE49-F238E27FC236}">
                  <a16:creationId xmlns:a16="http://schemas.microsoft.com/office/drawing/2014/main" id="{53878985-043A-4893-9009-E4468BBD752A}"/>
                </a:ext>
              </a:extLst>
            </p:cNvPr>
            <p:cNvSpPr/>
            <p:nvPr/>
          </p:nvSpPr>
          <p:spPr>
            <a:xfrm>
              <a:off x="3958317" y="1837409"/>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528;p22">
              <a:extLst>
                <a:ext uri="{FF2B5EF4-FFF2-40B4-BE49-F238E27FC236}">
                  <a16:creationId xmlns:a16="http://schemas.microsoft.com/office/drawing/2014/main" id="{3DF5FB48-67A2-4BF7-BEDC-8EFA89C17035}"/>
                </a:ext>
              </a:extLst>
            </p:cNvPr>
            <p:cNvSpPr/>
            <p:nvPr/>
          </p:nvSpPr>
          <p:spPr>
            <a:xfrm>
              <a:off x="3961953" y="1833989"/>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529;p22">
              <a:extLst>
                <a:ext uri="{FF2B5EF4-FFF2-40B4-BE49-F238E27FC236}">
                  <a16:creationId xmlns:a16="http://schemas.microsoft.com/office/drawing/2014/main" id="{12270FDC-ED35-463D-A8B1-EF3303DC4944}"/>
                </a:ext>
              </a:extLst>
            </p:cNvPr>
            <p:cNvSpPr/>
            <p:nvPr/>
          </p:nvSpPr>
          <p:spPr>
            <a:xfrm>
              <a:off x="4276708" y="1954537"/>
              <a:ext cx="11235" cy="17044"/>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Google Shape;530;p22">
              <a:extLst>
                <a:ext uri="{FF2B5EF4-FFF2-40B4-BE49-F238E27FC236}">
                  <a16:creationId xmlns:a16="http://schemas.microsoft.com/office/drawing/2014/main" id="{356ED90C-87E5-4B5F-8472-60C6826AE4F9}"/>
                </a:ext>
              </a:extLst>
            </p:cNvPr>
            <p:cNvSpPr/>
            <p:nvPr/>
          </p:nvSpPr>
          <p:spPr>
            <a:xfrm>
              <a:off x="4102749" y="1982489"/>
              <a:ext cx="96724"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Google Shape;531;p22">
              <a:extLst>
                <a:ext uri="{FF2B5EF4-FFF2-40B4-BE49-F238E27FC236}">
                  <a16:creationId xmlns:a16="http://schemas.microsoft.com/office/drawing/2014/main" id="{E1951B50-8A46-44A6-B48B-C1B98E63BA25}"/>
                </a:ext>
              </a:extLst>
            </p:cNvPr>
            <p:cNvSpPr/>
            <p:nvPr/>
          </p:nvSpPr>
          <p:spPr>
            <a:xfrm>
              <a:off x="4189648" y="1954375"/>
              <a:ext cx="109642"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Google Shape;532;p22">
              <a:extLst>
                <a:ext uri="{FF2B5EF4-FFF2-40B4-BE49-F238E27FC236}">
                  <a16:creationId xmlns:a16="http://schemas.microsoft.com/office/drawing/2014/main" id="{26677130-14FA-4000-BBBF-50A9E27BC573}"/>
                </a:ext>
              </a:extLst>
            </p:cNvPr>
            <p:cNvSpPr/>
            <p:nvPr/>
          </p:nvSpPr>
          <p:spPr>
            <a:xfrm>
              <a:off x="4299777" y="204414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Google Shape;533;p22">
              <a:extLst>
                <a:ext uri="{FF2B5EF4-FFF2-40B4-BE49-F238E27FC236}">
                  <a16:creationId xmlns:a16="http://schemas.microsoft.com/office/drawing/2014/main" id="{A6119CC0-50A4-4A91-AE4C-23855D787C52}"/>
                </a:ext>
              </a:extLst>
            </p:cNvPr>
            <p:cNvSpPr/>
            <p:nvPr/>
          </p:nvSpPr>
          <p:spPr>
            <a:xfrm>
              <a:off x="4116970" y="2067271"/>
              <a:ext cx="72733"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Google Shape;534;p22">
              <a:extLst>
                <a:ext uri="{FF2B5EF4-FFF2-40B4-BE49-F238E27FC236}">
                  <a16:creationId xmlns:a16="http://schemas.microsoft.com/office/drawing/2014/main" id="{A44B1EE8-DA41-414F-A5E5-B04A35A209D3}"/>
                </a:ext>
              </a:extLst>
            </p:cNvPr>
            <p:cNvSpPr/>
            <p:nvPr/>
          </p:nvSpPr>
          <p:spPr>
            <a:xfrm>
              <a:off x="4170869" y="2044148"/>
              <a:ext cx="134012"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0" name="Google Shape;535;p22">
              <a:extLst>
                <a:ext uri="{FF2B5EF4-FFF2-40B4-BE49-F238E27FC236}">
                  <a16:creationId xmlns:a16="http://schemas.microsoft.com/office/drawing/2014/main" id="{DF15348A-51BC-4C45-B6CB-595D686CDE91}"/>
                </a:ext>
              </a:extLst>
            </p:cNvPr>
            <p:cNvSpPr/>
            <p:nvPr/>
          </p:nvSpPr>
          <p:spPr>
            <a:xfrm>
              <a:off x="4285720" y="213842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1" name="Google Shape;536;p22">
              <a:extLst>
                <a:ext uri="{FF2B5EF4-FFF2-40B4-BE49-F238E27FC236}">
                  <a16:creationId xmlns:a16="http://schemas.microsoft.com/office/drawing/2014/main" id="{DACAB740-9364-422D-AB79-6724CCC21AE4}"/>
                </a:ext>
              </a:extLst>
            </p:cNvPr>
            <p:cNvSpPr/>
            <p:nvPr/>
          </p:nvSpPr>
          <p:spPr>
            <a:xfrm>
              <a:off x="4120228" y="2150910"/>
              <a:ext cx="31645"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2" name="Google Shape;537;p22">
              <a:extLst>
                <a:ext uri="{FF2B5EF4-FFF2-40B4-BE49-F238E27FC236}">
                  <a16:creationId xmlns:a16="http://schemas.microsoft.com/office/drawing/2014/main" id="{44844D0B-A172-4CCA-9084-3BAB3FCB1AD5}"/>
                </a:ext>
              </a:extLst>
            </p:cNvPr>
            <p:cNvSpPr/>
            <p:nvPr/>
          </p:nvSpPr>
          <p:spPr>
            <a:xfrm>
              <a:off x="4120769" y="2138102"/>
              <a:ext cx="166307" cy="57533"/>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4" name="Google Shape;538;p22">
              <a:extLst>
                <a:ext uri="{FF2B5EF4-FFF2-40B4-BE49-F238E27FC236}">
                  <a16:creationId xmlns:a16="http://schemas.microsoft.com/office/drawing/2014/main" id="{8B41FA88-BFD0-44C7-A63B-8D34266DCA7F}"/>
                </a:ext>
              </a:extLst>
            </p:cNvPr>
            <p:cNvSpPr/>
            <p:nvPr/>
          </p:nvSpPr>
          <p:spPr>
            <a:xfrm>
              <a:off x="3632761" y="1499864"/>
              <a:ext cx="61985" cy="47166"/>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5" name="Google Shape;539;p22">
              <a:extLst>
                <a:ext uri="{FF2B5EF4-FFF2-40B4-BE49-F238E27FC236}">
                  <a16:creationId xmlns:a16="http://schemas.microsoft.com/office/drawing/2014/main" id="{C6743853-E963-4A56-BF43-68D1FFCD251D}"/>
                </a:ext>
              </a:extLst>
            </p:cNvPr>
            <p:cNvSpPr/>
            <p:nvPr/>
          </p:nvSpPr>
          <p:spPr>
            <a:xfrm>
              <a:off x="3836248" y="1485318"/>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6" name="Google Shape;540;p22">
              <a:extLst>
                <a:ext uri="{FF2B5EF4-FFF2-40B4-BE49-F238E27FC236}">
                  <a16:creationId xmlns:a16="http://schemas.microsoft.com/office/drawing/2014/main" id="{06C455FE-84DE-42C8-B113-E77FE3970D23}"/>
                </a:ext>
              </a:extLst>
            </p:cNvPr>
            <p:cNvSpPr/>
            <p:nvPr/>
          </p:nvSpPr>
          <p:spPr>
            <a:xfrm>
              <a:off x="3548359" y="1359614"/>
              <a:ext cx="119954"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7" name="Google Shape;541;p22">
              <a:extLst>
                <a:ext uri="{FF2B5EF4-FFF2-40B4-BE49-F238E27FC236}">
                  <a16:creationId xmlns:a16="http://schemas.microsoft.com/office/drawing/2014/main" id="{1882E343-97B7-4A09-9BD0-E24C4ED8290D}"/>
                </a:ext>
              </a:extLst>
            </p:cNvPr>
            <p:cNvSpPr/>
            <p:nvPr/>
          </p:nvSpPr>
          <p:spPr>
            <a:xfrm>
              <a:off x="3548523" y="1359614"/>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8" name="Google Shape;542;p22">
              <a:extLst>
                <a:ext uri="{FF2B5EF4-FFF2-40B4-BE49-F238E27FC236}">
                  <a16:creationId xmlns:a16="http://schemas.microsoft.com/office/drawing/2014/main" id="{4B98DFE4-FCEF-4447-AA93-023D2E94667E}"/>
                </a:ext>
              </a:extLst>
            </p:cNvPr>
            <p:cNvSpPr/>
            <p:nvPr/>
          </p:nvSpPr>
          <p:spPr>
            <a:xfrm>
              <a:off x="3608228" y="1421272"/>
              <a:ext cx="59163"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9" name="Google Shape;543;p22">
              <a:extLst>
                <a:ext uri="{FF2B5EF4-FFF2-40B4-BE49-F238E27FC236}">
                  <a16:creationId xmlns:a16="http://schemas.microsoft.com/office/drawing/2014/main" id="{B82FBC80-7A1F-4117-BF08-1DAC7A4B54D7}"/>
                </a:ext>
              </a:extLst>
            </p:cNvPr>
            <p:cNvSpPr/>
            <p:nvPr/>
          </p:nvSpPr>
          <p:spPr>
            <a:xfrm>
              <a:off x="3869248" y="1351200"/>
              <a:ext cx="119791"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0" name="Google Shape;544;p22">
              <a:extLst>
                <a:ext uri="{FF2B5EF4-FFF2-40B4-BE49-F238E27FC236}">
                  <a16:creationId xmlns:a16="http://schemas.microsoft.com/office/drawing/2014/main" id="{66833E84-C8D0-4073-819A-90C7C962321C}"/>
                </a:ext>
              </a:extLst>
            </p:cNvPr>
            <p:cNvSpPr/>
            <p:nvPr/>
          </p:nvSpPr>
          <p:spPr>
            <a:xfrm>
              <a:off x="3869248" y="1351199"/>
              <a:ext cx="82503"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1" name="Google Shape;545;p22">
              <a:extLst>
                <a:ext uri="{FF2B5EF4-FFF2-40B4-BE49-F238E27FC236}">
                  <a16:creationId xmlns:a16="http://schemas.microsoft.com/office/drawing/2014/main" id="{BCDA5DC4-EE37-4EEF-B725-9C6CEC4F557E}"/>
                </a:ext>
              </a:extLst>
            </p:cNvPr>
            <p:cNvSpPr/>
            <p:nvPr/>
          </p:nvSpPr>
          <p:spPr>
            <a:xfrm>
              <a:off x="3929115" y="1413026"/>
              <a:ext cx="59163"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2" name="Google Shape;546;p22">
              <a:extLst>
                <a:ext uri="{FF2B5EF4-FFF2-40B4-BE49-F238E27FC236}">
                  <a16:creationId xmlns:a16="http://schemas.microsoft.com/office/drawing/2014/main" id="{6EE00879-7848-4405-A42B-7E9A94496D72}"/>
                </a:ext>
              </a:extLst>
            </p:cNvPr>
            <p:cNvSpPr/>
            <p:nvPr/>
          </p:nvSpPr>
          <p:spPr>
            <a:xfrm>
              <a:off x="3635420" y="1469419"/>
              <a:ext cx="265473"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3" name="Google Shape;547;p22">
              <a:extLst>
                <a:ext uri="{FF2B5EF4-FFF2-40B4-BE49-F238E27FC236}">
                  <a16:creationId xmlns:a16="http://schemas.microsoft.com/office/drawing/2014/main" id="{D0B1ABD5-9625-44F2-AE55-A939454B315A}"/>
                </a:ext>
              </a:extLst>
            </p:cNvPr>
            <p:cNvSpPr/>
            <p:nvPr/>
          </p:nvSpPr>
          <p:spPr>
            <a:xfrm>
              <a:off x="3476440" y="1479188"/>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4" name="Google Shape;548;p22">
              <a:extLst>
                <a:ext uri="{FF2B5EF4-FFF2-40B4-BE49-F238E27FC236}">
                  <a16:creationId xmlns:a16="http://schemas.microsoft.com/office/drawing/2014/main" id="{FF6BD057-FCAF-42EB-AC88-17E767E66785}"/>
                </a:ext>
              </a:extLst>
            </p:cNvPr>
            <p:cNvSpPr/>
            <p:nvPr/>
          </p:nvSpPr>
          <p:spPr>
            <a:xfrm>
              <a:off x="3983694" y="1451021"/>
              <a:ext cx="87713"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65" name="Google Shape;332;p20">
            <a:extLst>
              <a:ext uri="{FF2B5EF4-FFF2-40B4-BE49-F238E27FC236}">
                <a16:creationId xmlns:a16="http://schemas.microsoft.com/office/drawing/2014/main" id="{BCE96BFC-CD7C-43F9-8AA4-CB15B7687480}"/>
              </a:ext>
            </a:extLst>
          </p:cNvPr>
          <p:cNvGrpSpPr/>
          <p:nvPr/>
        </p:nvGrpSpPr>
        <p:grpSpPr>
          <a:xfrm>
            <a:off x="10277328" y="3774781"/>
            <a:ext cx="2002680" cy="3152604"/>
            <a:chOff x="6557130" y="2325091"/>
            <a:chExt cx="1834071" cy="2711639"/>
          </a:xfrm>
        </p:grpSpPr>
        <p:sp>
          <p:nvSpPr>
            <p:cNvPr id="66" name="Google Shape;333;p20">
              <a:extLst>
                <a:ext uri="{FF2B5EF4-FFF2-40B4-BE49-F238E27FC236}">
                  <a16:creationId xmlns:a16="http://schemas.microsoft.com/office/drawing/2014/main" id="{3E3482D9-9BCC-4069-A4E5-CA61B267BA2D}"/>
                </a:ext>
              </a:extLst>
            </p:cNvPr>
            <p:cNvSpPr/>
            <p:nvPr/>
          </p:nvSpPr>
          <p:spPr>
            <a:xfrm flipH="1">
              <a:off x="6557130" y="2325091"/>
              <a:ext cx="1834071" cy="2711639"/>
            </a:xfrm>
            <a:custGeom>
              <a:avLst/>
              <a:gdLst/>
              <a:ahLst/>
              <a:cxnLst/>
              <a:rect l="l" t="t" r="r" b="b"/>
              <a:pathLst>
                <a:path w="28486" h="42116" extrusionOk="0">
                  <a:moveTo>
                    <a:pt x="13013" y="0"/>
                  </a:moveTo>
                  <a:cubicBezTo>
                    <a:pt x="12831" y="0"/>
                    <a:pt x="12639" y="23"/>
                    <a:pt x="12444" y="69"/>
                  </a:cubicBezTo>
                  <a:cubicBezTo>
                    <a:pt x="12196" y="133"/>
                    <a:pt x="11733" y="281"/>
                    <a:pt x="11403" y="622"/>
                  </a:cubicBezTo>
                  <a:cubicBezTo>
                    <a:pt x="11270" y="761"/>
                    <a:pt x="11171" y="900"/>
                    <a:pt x="11105" y="1038"/>
                  </a:cubicBezTo>
                  <a:lnTo>
                    <a:pt x="11101" y="1038"/>
                  </a:lnTo>
                  <a:cubicBezTo>
                    <a:pt x="9799" y="1902"/>
                    <a:pt x="8995" y="3499"/>
                    <a:pt x="9058" y="5109"/>
                  </a:cubicBezTo>
                  <a:cubicBezTo>
                    <a:pt x="9062" y="5195"/>
                    <a:pt x="9068" y="5281"/>
                    <a:pt x="9078" y="5364"/>
                  </a:cubicBezTo>
                  <a:cubicBezTo>
                    <a:pt x="8827" y="5556"/>
                    <a:pt x="8589" y="5764"/>
                    <a:pt x="8357" y="5982"/>
                  </a:cubicBezTo>
                  <a:cubicBezTo>
                    <a:pt x="8337" y="5959"/>
                    <a:pt x="8320" y="5939"/>
                    <a:pt x="8301" y="5919"/>
                  </a:cubicBezTo>
                  <a:cubicBezTo>
                    <a:pt x="8212" y="5810"/>
                    <a:pt x="8136" y="5701"/>
                    <a:pt x="8073" y="5589"/>
                  </a:cubicBezTo>
                  <a:cubicBezTo>
                    <a:pt x="7963" y="5394"/>
                    <a:pt x="7887" y="5185"/>
                    <a:pt x="7851" y="4980"/>
                  </a:cubicBezTo>
                  <a:cubicBezTo>
                    <a:pt x="7821" y="4811"/>
                    <a:pt x="7808" y="4626"/>
                    <a:pt x="7792" y="4425"/>
                  </a:cubicBezTo>
                  <a:lnTo>
                    <a:pt x="7788" y="4385"/>
                  </a:lnTo>
                  <a:cubicBezTo>
                    <a:pt x="7772" y="4157"/>
                    <a:pt x="7748" y="3899"/>
                    <a:pt x="7699" y="3638"/>
                  </a:cubicBezTo>
                  <a:cubicBezTo>
                    <a:pt x="7653" y="3403"/>
                    <a:pt x="7586" y="3178"/>
                    <a:pt x="7497" y="2976"/>
                  </a:cubicBezTo>
                  <a:cubicBezTo>
                    <a:pt x="7276" y="2464"/>
                    <a:pt x="6935" y="2077"/>
                    <a:pt x="6505" y="1855"/>
                  </a:cubicBezTo>
                  <a:cubicBezTo>
                    <a:pt x="6244" y="1723"/>
                    <a:pt x="5967" y="1654"/>
                    <a:pt x="5675" y="1654"/>
                  </a:cubicBezTo>
                  <a:lnTo>
                    <a:pt x="5619" y="1654"/>
                  </a:lnTo>
                  <a:cubicBezTo>
                    <a:pt x="5375" y="1661"/>
                    <a:pt x="5126" y="1713"/>
                    <a:pt x="4891" y="1809"/>
                  </a:cubicBezTo>
                  <a:cubicBezTo>
                    <a:pt x="4300" y="2050"/>
                    <a:pt x="3740" y="2573"/>
                    <a:pt x="3394" y="3215"/>
                  </a:cubicBezTo>
                  <a:cubicBezTo>
                    <a:pt x="3090" y="3776"/>
                    <a:pt x="2887" y="4408"/>
                    <a:pt x="2795" y="5089"/>
                  </a:cubicBezTo>
                  <a:lnTo>
                    <a:pt x="2788" y="5176"/>
                  </a:lnTo>
                  <a:cubicBezTo>
                    <a:pt x="2752" y="5457"/>
                    <a:pt x="2739" y="5751"/>
                    <a:pt x="2742" y="6045"/>
                  </a:cubicBezTo>
                  <a:cubicBezTo>
                    <a:pt x="2752" y="6783"/>
                    <a:pt x="2878" y="7566"/>
                    <a:pt x="3116" y="8379"/>
                  </a:cubicBezTo>
                  <a:cubicBezTo>
                    <a:pt x="3221" y="8744"/>
                    <a:pt x="3351" y="9110"/>
                    <a:pt x="3493" y="9461"/>
                  </a:cubicBezTo>
                  <a:cubicBezTo>
                    <a:pt x="3519" y="9527"/>
                    <a:pt x="3549" y="9590"/>
                    <a:pt x="3575" y="9656"/>
                  </a:cubicBezTo>
                  <a:lnTo>
                    <a:pt x="3586" y="9679"/>
                  </a:lnTo>
                  <a:cubicBezTo>
                    <a:pt x="3754" y="10069"/>
                    <a:pt x="3989" y="10575"/>
                    <a:pt x="4303" y="11035"/>
                  </a:cubicBezTo>
                  <a:cubicBezTo>
                    <a:pt x="4363" y="11121"/>
                    <a:pt x="4425" y="11210"/>
                    <a:pt x="4494" y="11299"/>
                  </a:cubicBezTo>
                  <a:cubicBezTo>
                    <a:pt x="4571" y="11398"/>
                    <a:pt x="4647" y="11488"/>
                    <a:pt x="4723" y="11571"/>
                  </a:cubicBezTo>
                  <a:cubicBezTo>
                    <a:pt x="4792" y="11647"/>
                    <a:pt x="4859" y="11716"/>
                    <a:pt x="4921" y="11775"/>
                  </a:cubicBezTo>
                  <a:cubicBezTo>
                    <a:pt x="5037" y="11885"/>
                    <a:pt x="5159" y="11990"/>
                    <a:pt x="5285" y="12083"/>
                  </a:cubicBezTo>
                  <a:cubicBezTo>
                    <a:pt x="5129" y="13347"/>
                    <a:pt x="5140" y="14732"/>
                    <a:pt x="5321" y="16392"/>
                  </a:cubicBezTo>
                  <a:cubicBezTo>
                    <a:pt x="5282" y="16408"/>
                    <a:pt x="5242" y="16425"/>
                    <a:pt x="5205" y="16442"/>
                  </a:cubicBezTo>
                  <a:cubicBezTo>
                    <a:pt x="4594" y="16696"/>
                    <a:pt x="4018" y="17017"/>
                    <a:pt x="3490" y="17394"/>
                  </a:cubicBezTo>
                  <a:lnTo>
                    <a:pt x="3407" y="17454"/>
                  </a:lnTo>
                  <a:lnTo>
                    <a:pt x="3403" y="17457"/>
                  </a:lnTo>
                  <a:cubicBezTo>
                    <a:pt x="2752" y="17936"/>
                    <a:pt x="2193" y="18498"/>
                    <a:pt x="1737" y="19127"/>
                  </a:cubicBezTo>
                  <a:cubicBezTo>
                    <a:pt x="276" y="21147"/>
                    <a:pt x="1" y="23888"/>
                    <a:pt x="1052" y="25941"/>
                  </a:cubicBezTo>
                  <a:cubicBezTo>
                    <a:pt x="1439" y="26699"/>
                    <a:pt x="1939" y="26937"/>
                    <a:pt x="2316" y="26993"/>
                  </a:cubicBezTo>
                  <a:cubicBezTo>
                    <a:pt x="2371" y="27195"/>
                    <a:pt x="2425" y="27397"/>
                    <a:pt x="2475" y="27598"/>
                  </a:cubicBezTo>
                  <a:cubicBezTo>
                    <a:pt x="2564" y="27939"/>
                    <a:pt x="2653" y="28283"/>
                    <a:pt x="2745" y="28624"/>
                  </a:cubicBezTo>
                  <a:cubicBezTo>
                    <a:pt x="3003" y="29576"/>
                    <a:pt x="3288" y="30489"/>
                    <a:pt x="3963" y="31226"/>
                  </a:cubicBezTo>
                  <a:cubicBezTo>
                    <a:pt x="4720" y="32052"/>
                    <a:pt x="5834" y="32489"/>
                    <a:pt x="7183" y="32489"/>
                  </a:cubicBezTo>
                  <a:cubicBezTo>
                    <a:pt x="7458" y="32489"/>
                    <a:pt x="7739" y="32469"/>
                    <a:pt x="8020" y="32433"/>
                  </a:cubicBezTo>
                  <a:cubicBezTo>
                    <a:pt x="8082" y="32426"/>
                    <a:pt x="8142" y="32417"/>
                    <a:pt x="8201" y="32406"/>
                  </a:cubicBezTo>
                  <a:cubicBezTo>
                    <a:pt x="8255" y="32846"/>
                    <a:pt x="8301" y="33276"/>
                    <a:pt x="8343" y="33699"/>
                  </a:cubicBezTo>
                  <a:cubicBezTo>
                    <a:pt x="8357" y="33845"/>
                    <a:pt x="8374" y="33990"/>
                    <a:pt x="8390" y="34139"/>
                  </a:cubicBezTo>
                  <a:cubicBezTo>
                    <a:pt x="8479" y="34946"/>
                    <a:pt x="8566" y="35710"/>
                    <a:pt x="8410" y="36371"/>
                  </a:cubicBezTo>
                  <a:cubicBezTo>
                    <a:pt x="8370" y="36550"/>
                    <a:pt x="8152" y="36893"/>
                    <a:pt x="7977" y="37171"/>
                  </a:cubicBezTo>
                  <a:cubicBezTo>
                    <a:pt x="7534" y="37876"/>
                    <a:pt x="6978" y="38752"/>
                    <a:pt x="7302" y="39695"/>
                  </a:cubicBezTo>
                  <a:cubicBezTo>
                    <a:pt x="7478" y="40200"/>
                    <a:pt x="7871" y="40591"/>
                    <a:pt x="8463" y="40852"/>
                  </a:cubicBezTo>
                  <a:cubicBezTo>
                    <a:pt x="8615" y="41119"/>
                    <a:pt x="8708" y="41258"/>
                    <a:pt x="8820" y="41365"/>
                  </a:cubicBezTo>
                  <a:cubicBezTo>
                    <a:pt x="9055" y="41592"/>
                    <a:pt x="9680" y="42115"/>
                    <a:pt x="10440" y="42115"/>
                  </a:cubicBezTo>
                  <a:lnTo>
                    <a:pt x="10486" y="42115"/>
                  </a:lnTo>
                  <a:cubicBezTo>
                    <a:pt x="10635" y="42108"/>
                    <a:pt x="11058" y="41983"/>
                    <a:pt x="11455" y="41742"/>
                  </a:cubicBezTo>
                  <a:cubicBezTo>
                    <a:pt x="11710" y="41830"/>
                    <a:pt x="11968" y="41877"/>
                    <a:pt x="12229" y="41877"/>
                  </a:cubicBezTo>
                  <a:cubicBezTo>
                    <a:pt x="13132" y="41877"/>
                    <a:pt x="13949" y="41325"/>
                    <a:pt x="14411" y="40399"/>
                  </a:cubicBezTo>
                  <a:cubicBezTo>
                    <a:pt x="14875" y="39473"/>
                    <a:pt x="14918" y="38471"/>
                    <a:pt x="14957" y="37585"/>
                  </a:cubicBezTo>
                  <a:cubicBezTo>
                    <a:pt x="14964" y="37466"/>
                    <a:pt x="14967" y="37346"/>
                    <a:pt x="14974" y="37227"/>
                  </a:cubicBezTo>
                  <a:cubicBezTo>
                    <a:pt x="14987" y="36986"/>
                    <a:pt x="14987" y="36751"/>
                    <a:pt x="14987" y="36550"/>
                  </a:cubicBezTo>
                  <a:cubicBezTo>
                    <a:pt x="14987" y="35677"/>
                    <a:pt x="15017" y="35518"/>
                    <a:pt x="15414" y="35274"/>
                  </a:cubicBezTo>
                  <a:cubicBezTo>
                    <a:pt x="15569" y="35181"/>
                    <a:pt x="15695" y="35147"/>
                    <a:pt x="15919" y="35147"/>
                  </a:cubicBezTo>
                  <a:cubicBezTo>
                    <a:pt x="16022" y="35147"/>
                    <a:pt x="16141" y="35154"/>
                    <a:pt x="16267" y="35164"/>
                  </a:cubicBezTo>
                  <a:cubicBezTo>
                    <a:pt x="16396" y="35171"/>
                    <a:pt x="16528" y="35178"/>
                    <a:pt x="16664" y="35181"/>
                  </a:cubicBezTo>
                  <a:cubicBezTo>
                    <a:pt x="16696" y="35181"/>
                    <a:pt x="16733" y="35184"/>
                    <a:pt x="16766" y="35184"/>
                  </a:cubicBezTo>
                  <a:cubicBezTo>
                    <a:pt x="17120" y="35184"/>
                    <a:pt x="17450" y="35141"/>
                    <a:pt x="17765" y="35098"/>
                  </a:cubicBezTo>
                  <a:cubicBezTo>
                    <a:pt x="18036" y="35065"/>
                    <a:pt x="18294" y="35032"/>
                    <a:pt x="18532" y="35032"/>
                  </a:cubicBezTo>
                  <a:cubicBezTo>
                    <a:pt x="18611" y="35032"/>
                    <a:pt x="18687" y="35035"/>
                    <a:pt x="18757" y="35042"/>
                  </a:cubicBezTo>
                  <a:cubicBezTo>
                    <a:pt x="19303" y="35101"/>
                    <a:pt x="19768" y="35353"/>
                    <a:pt x="19970" y="35700"/>
                  </a:cubicBezTo>
                  <a:cubicBezTo>
                    <a:pt x="20156" y="36011"/>
                    <a:pt x="20165" y="36315"/>
                    <a:pt x="20168" y="36873"/>
                  </a:cubicBezTo>
                  <a:cubicBezTo>
                    <a:pt x="20172" y="37085"/>
                    <a:pt x="20172" y="37304"/>
                    <a:pt x="20188" y="37545"/>
                  </a:cubicBezTo>
                  <a:cubicBezTo>
                    <a:pt x="20278" y="38742"/>
                    <a:pt x="21207" y="39681"/>
                    <a:pt x="22090" y="40084"/>
                  </a:cubicBezTo>
                  <a:cubicBezTo>
                    <a:pt x="22483" y="40263"/>
                    <a:pt x="22871" y="40350"/>
                    <a:pt x="23271" y="40350"/>
                  </a:cubicBezTo>
                  <a:cubicBezTo>
                    <a:pt x="23783" y="40350"/>
                    <a:pt x="24223" y="40211"/>
                    <a:pt x="24646" y="40075"/>
                  </a:cubicBezTo>
                  <a:cubicBezTo>
                    <a:pt x="24742" y="40045"/>
                    <a:pt x="24841" y="40012"/>
                    <a:pt x="24944" y="39982"/>
                  </a:cubicBezTo>
                  <a:cubicBezTo>
                    <a:pt x="25059" y="39946"/>
                    <a:pt x="25205" y="39926"/>
                    <a:pt x="25357" y="39903"/>
                  </a:cubicBezTo>
                  <a:cubicBezTo>
                    <a:pt x="25807" y="39840"/>
                    <a:pt x="26514" y="39738"/>
                    <a:pt x="27037" y="39073"/>
                  </a:cubicBezTo>
                  <a:cubicBezTo>
                    <a:pt x="27262" y="39000"/>
                    <a:pt x="27483" y="38911"/>
                    <a:pt x="27662" y="38735"/>
                  </a:cubicBezTo>
                  <a:cubicBezTo>
                    <a:pt x="28045" y="38358"/>
                    <a:pt x="28155" y="37876"/>
                    <a:pt x="28217" y="37592"/>
                  </a:cubicBezTo>
                  <a:cubicBezTo>
                    <a:pt x="28396" y="36814"/>
                    <a:pt x="28485" y="35690"/>
                    <a:pt x="27225" y="34860"/>
                  </a:cubicBezTo>
                  <a:cubicBezTo>
                    <a:pt x="27070" y="34758"/>
                    <a:pt x="26918" y="34681"/>
                    <a:pt x="26782" y="34608"/>
                  </a:cubicBezTo>
                  <a:cubicBezTo>
                    <a:pt x="26693" y="34562"/>
                    <a:pt x="26607" y="34520"/>
                    <a:pt x="26544" y="34480"/>
                  </a:cubicBezTo>
                  <a:cubicBezTo>
                    <a:pt x="26521" y="34466"/>
                    <a:pt x="26501" y="34453"/>
                    <a:pt x="26485" y="34440"/>
                  </a:cubicBezTo>
                  <a:cubicBezTo>
                    <a:pt x="26494" y="34407"/>
                    <a:pt x="26505" y="34374"/>
                    <a:pt x="26514" y="34347"/>
                  </a:cubicBezTo>
                  <a:cubicBezTo>
                    <a:pt x="26544" y="34248"/>
                    <a:pt x="26581" y="34135"/>
                    <a:pt x="26610" y="34016"/>
                  </a:cubicBezTo>
                  <a:cubicBezTo>
                    <a:pt x="26839" y="33041"/>
                    <a:pt x="26795" y="32221"/>
                    <a:pt x="26752" y="31424"/>
                  </a:cubicBezTo>
                  <a:cubicBezTo>
                    <a:pt x="26743" y="31226"/>
                    <a:pt x="26732" y="31021"/>
                    <a:pt x="26726" y="30809"/>
                  </a:cubicBezTo>
                  <a:cubicBezTo>
                    <a:pt x="26706" y="30204"/>
                    <a:pt x="26713" y="29579"/>
                    <a:pt x="26716" y="28974"/>
                  </a:cubicBezTo>
                  <a:cubicBezTo>
                    <a:pt x="26723" y="28326"/>
                    <a:pt x="26726" y="27658"/>
                    <a:pt x="26706" y="26987"/>
                  </a:cubicBezTo>
                  <a:cubicBezTo>
                    <a:pt x="26700" y="26822"/>
                    <a:pt x="26693" y="26652"/>
                    <a:pt x="26686" y="26484"/>
                  </a:cubicBezTo>
                  <a:cubicBezTo>
                    <a:pt x="27347" y="25314"/>
                    <a:pt x="27705" y="23945"/>
                    <a:pt x="27695" y="22595"/>
                  </a:cubicBezTo>
                  <a:cubicBezTo>
                    <a:pt x="27692" y="21729"/>
                    <a:pt x="27543" y="20869"/>
                    <a:pt x="27248" y="20036"/>
                  </a:cubicBezTo>
                  <a:lnTo>
                    <a:pt x="27232" y="19989"/>
                  </a:lnTo>
                  <a:cubicBezTo>
                    <a:pt x="26819" y="18823"/>
                    <a:pt x="26405" y="17969"/>
                    <a:pt x="25767" y="17635"/>
                  </a:cubicBezTo>
                  <a:cubicBezTo>
                    <a:pt x="25559" y="16389"/>
                    <a:pt x="25317" y="15158"/>
                    <a:pt x="25053" y="13971"/>
                  </a:cubicBezTo>
                  <a:cubicBezTo>
                    <a:pt x="25493" y="13634"/>
                    <a:pt x="25757" y="13144"/>
                    <a:pt x="25760" y="12599"/>
                  </a:cubicBezTo>
                  <a:cubicBezTo>
                    <a:pt x="25760" y="12037"/>
                    <a:pt x="25482" y="11517"/>
                    <a:pt x="24990" y="11167"/>
                  </a:cubicBezTo>
                  <a:cubicBezTo>
                    <a:pt x="24782" y="11021"/>
                    <a:pt x="24544" y="10909"/>
                    <a:pt x="24286" y="10836"/>
                  </a:cubicBezTo>
                  <a:cubicBezTo>
                    <a:pt x="23965" y="9742"/>
                    <a:pt x="23614" y="8846"/>
                    <a:pt x="23191" y="8045"/>
                  </a:cubicBezTo>
                  <a:cubicBezTo>
                    <a:pt x="23141" y="7953"/>
                    <a:pt x="23089" y="7860"/>
                    <a:pt x="23033" y="7768"/>
                  </a:cubicBezTo>
                  <a:cubicBezTo>
                    <a:pt x="23042" y="7732"/>
                    <a:pt x="23052" y="7692"/>
                    <a:pt x="23062" y="7648"/>
                  </a:cubicBezTo>
                  <a:cubicBezTo>
                    <a:pt x="23217" y="7014"/>
                    <a:pt x="23307" y="6379"/>
                    <a:pt x="23323" y="5768"/>
                  </a:cubicBezTo>
                  <a:cubicBezTo>
                    <a:pt x="23343" y="5238"/>
                    <a:pt x="23307" y="4712"/>
                    <a:pt x="23217" y="4203"/>
                  </a:cubicBezTo>
                  <a:cubicBezTo>
                    <a:pt x="23132" y="3680"/>
                    <a:pt x="22986" y="3175"/>
                    <a:pt x="22791" y="2702"/>
                  </a:cubicBezTo>
                  <a:lnTo>
                    <a:pt x="22718" y="2523"/>
                  </a:lnTo>
                  <a:lnTo>
                    <a:pt x="22712" y="2520"/>
                  </a:lnTo>
                  <a:cubicBezTo>
                    <a:pt x="22602" y="2276"/>
                    <a:pt x="22480" y="2038"/>
                    <a:pt x="22344" y="1806"/>
                  </a:cubicBezTo>
                  <a:lnTo>
                    <a:pt x="22275" y="1696"/>
                  </a:lnTo>
                  <a:cubicBezTo>
                    <a:pt x="22186" y="1551"/>
                    <a:pt x="22083" y="1403"/>
                    <a:pt x="21964" y="1244"/>
                  </a:cubicBezTo>
                  <a:cubicBezTo>
                    <a:pt x="21733" y="933"/>
                    <a:pt x="21406" y="546"/>
                    <a:pt x="20922" y="311"/>
                  </a:cubicBezTo>
                  <a:cubicBezTo>
                    <a:pt x="20664" y="185"/>
                    <a:pt x="20377" y="119"/>
                    <a:pt x="20096" y="119"/>
                  </a:cubicBezTo>
                  <a:cubicBezTo>
                    <a:pt x="19980" y="119"/>
                    <a:pt x="19864" y="129"/>
                    <a:pt x="19745" y="156"/>
                  </a:cubicBezTo>
                  <a:cubicBezTo>
                    <a:pt x="19478" y="208"/>
                    <a:pt x="19240" y="324"/>
                    <a:pt x="19031" y="496"/>
                  </a:cubicBezTo>
                  <a:cubicBezTo>
                    <a:pt x="18724" y="754"/>
                    <a:pt x="18512" y="1115"/>
                    <a:pt x="18410" y="1577"/>
                  </a:cubicBezTo>
                  <a:cubicBezTo>
                    <a:pt x="18383" y="1687"/>
                    <a:pt x="18367" y="1800"/>
                    <a:pt x="18353" y="1905"/>
                  </a:cubicBezTo>
                  <a:cubicBezTo>
                    <a:pt x="18337" y="2038"/>
                    <a:pt x="18327" y="2169"/>
                    <a:pt x="18320" y="2299"/>
                  </a:cubicBezTo>
                  <a:cubicBezTo>
                    <a:pt x="18317" y="2358"/>
                    <a:pt x="18311" y="2415"/>
                    <a:pt x="18307" y="2467"/>
                  </a:cubicBezTo>
                  <a:cubicBezTo>
                    <a:pt x="18284" y="2708"/>
                    <a:pt x="18224" y="2946"/>
                    <a:pt x="18125" y="3175"/>
                  </a:cubicBezTo>
                  <a:lnTo>
                    <a:pt x="17880" y="3611"/>
                  </a:lnTo>
                  <a:cubicBezTo>
                    <a:pt x="17844" y="3661"/>
                    <a:pt x="17807" y="3711"/>
                    <a:pt x="17768" y="3760"/>
                  </a:cubicBezTo>
                  <a:cubicBezTo>
                    <a:pt x="17461" y="2583"/>
                    <a:pt x="16597" y="1449"/>
                    <a:pt x="15506" y="854"/>
                  </a:cubicBezTo>
                  <a:cubicBezTo>
                    <a:pt x="15046" y="602"/>
                    <a:pt x="14538" y="440"/>
                    <a:pt x="14015" y="374"/>
                  </a:cubicBezTo>
                  <a:cubicBezTo>
                    <a:pt x="13833" y="196"/>
                    <a:pt x="13519" y="0"/>
                    <a:pt x="13013" y="0"/>
                  </a:cubicBezTo>
                  <a:close/>
                </a:path>
              </a:pathLst>
            </a:custGeom>
            <a:solidFill>
              <a:sysClr val="window" lastClr="FFFFFF"/>
            </a:solidFill>
            <a:ln>
              <a:noFill/>
            </a:ln>
            <a:effectLst>
              <a:outerShdw blurRad="28575" dist="19050" dir="1026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Google Shape;334;p20">
              <a:extLst>
                <a:ext uri="{FF2B5EF4-FFF2-40B4-BE49-F238E27FC236}">
                  <a16:creationId xmlns:a16="http://schemas.microsoft.com/office/drawing/2014/main" id="{F689A7CF-D32C-42F9-B85D-F54C5D3667C0}"/>
                </a:ext>
              </a:extLst>
            </p:cNvPr>
            <p:cNvSpPr/>
            <p:nvPr/>
          </p:nvSpPr>
          <p:spPr>
            <a:xfrm flipH="1">
              <a:off x="7674078" y="3573846"/>
              <a:ext cx="582555" cy="771204"/>
            </a:xfrm>
            <a:custGeom>
              <a:avLst/>
              <a:gdLst/>
              <a:ahLst/>
              <a:cxnLst/>
              <a:rect l="l" t="t" r="r" b="b"/>
              <a:pathLst>
                <a:path w="9048" h="11978" extrusionOk="0">
                  <a:moveTo>
                    <a:pt x="4054" y="0"/>
                  </a:moveTo>
                  <a:cubicBezTo>
                    <a:pt x="3899" y="0"/>
                    <a:pt x="3745" y="10"/>
                    <a:pt x="3592" y="29"/>
                  </a:cubicBezTo>
                  <a:cubicBezTo>
                    <a:pt x="2709" y="138"/>
                    <a:pt x="1862" y="559"/>
                    <a:pt x="1244" y="1226"/>
                  </a:cubicBezTo>
                  <a:cubicBezTo>
                    <a:pt x="1009" y="1481"/>
                    <a:pt x="797" y="1789"/>
                    <a:pt x="623" y="2132"/>
                  </a:cubicBezTo>
                  <a:cubicBezTo>
                    <a:pt x="202" y="2949"/>
                    <a:pt x="1" y="3944"/>
                    <a:pt x="281" y="4774"/>
                  </a:cubicBezTo>
                  <a:cubicBezTo>
                    <a:pt x="447" y="5257"/>
                    <a:pt x="593" y="5746"/>
                    <a:pt x="731" y="6236"/>
                  </a:cubicBezTo>
                  <a:cubicBezTo>
                    <a:pt x="976" y="7099"/>
                    <a:pt x="1191" y="7972"/>
                    <a:pt x="1426" y="8842"/>
                  </a:cubicBezTo>
                  <a:cubicBezTo>
                    <a:pt x="1638" y="9626"/>
                    <a:pt x="1876" y="10435"/>
                    <a:pt x="2415" y="11024"/>
                  </a:cubicBezTo>
                  <a:cubicBezTo>
                    <a:pt x="3052" y="11722"/>
                    <a:pt x="4000" y="11977"/>
                    <a:pt x="4942" y="11977"/>
                  </a:cubicBezTo>
                  <a:cubicBezTo>
                    <a:pt x="5183" y="11977"/>
                    <a:pt x="5423" y="11960"/>
                    <a:pt x="5658" y="11930"/>
                  </a:cubicBezTo>
                  <a:cubicBezTo>
                    <a:pt x="6803" y="11781"/>
                    <a:pt x="7996" y="11292"/>
                    <a:pt x="8582" y="10257"/>
                  </a:cubicBezTo>
                  <a:cubicBezTo>
                    <a:pt x="9041" y="9450"/>
                    <a:pt x="9048" y="8455"/>
                    <a:pt x="9005" y="7515"/>
                  </a:cubicBezTo>
                  <a:cubicBezTo>
                    <a:pt x="8932" y="5981"/>
                    <a:pt x="8741" y="4417"/>
                    <a:pt x="8106" y="3028"/>
                  </a:cubicBezTo>
                  <a:cubicBezTo>
                    <a:pt x="7765" y="2285"/>
                    <a:pt x="7276" y="1593"/>
                    <a:pt x="6674" y="1064"/>
                  </a:cubicBezTo>
                  <a:cubicBezTo>
                    <a:pt x="6151" y="601"/>
                    <a:pt x="5546" y="254"/>
                    <a:pt x="4878" y="95"/>
                  </a:cubicBezTo>
                  <a:cubicBezTo>
                    <a:pt x="4609" y="31"/>
                    <a:pt x="4331" y="0"/>
                    <a:pt x="4054" y="0"/>
                  </a:cubicBezTo>
                  <a:close/>
                </a:path>
              </a:pathLst>
            </a:custGeom>
            <a:solidFill>
              <a:srgbClr val="D87BA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8" name="Google Shape;335;p20">
              <a:extLst>
                <a:ext uri="{FF2B5EF4-FFF2-40B4-BE49-F238E27FC236}">
                  <a16:creationId xmlns:a16="http://schemas.microsoft.com/office/drawing/2014/main" id="{391229C1-3E3D-4D1B-A6AA-80ED3FC1FA8D}"/>
                </a:ext>
              </a:extLst>
            </p:cNvPr>
            <p:cNvSpPr/>
            <p:nvPr/>
          </p:nvSpPr>
          <p:spPr>
            <a:xfrm flipH="1">
              <a:off x="7803107" y="3401294"/>
              <a:ext cx="535104" cy="590990"/>
            </a:xfrm>
            <a:custGeom>
              <a:avLst/>
              <a:gdLst/>
              <a:ahLst/>
              <a:cxnLst/>
              <a:rect l="l" t="t" r="r" b="b"/>
              <a:pathLst>
                <a:path w="8311" h="9179" extrusionOk="0">
                  <a:moveTo>
                    <a:pt x="6606" y="1"/>
                  </a:moveTo>
                  <a:cubicBezTo>
                    <a:pt x="5966" y="1"/>
                    <a:pt x="5261" y="261"/>
                    <a:pt x="4710" y="481"/>
                  </a:cubicBezTo>
                  <a:cubicBezTo>
                    <a:pt x="4671" y="497"/>
                    <a:pt x="4634" y="513"/>
                    <a:pt x="4594" y="530"/>
                  </a:cubicBezTo>
                  <a:cubicBezTo>
                    <a:pt x="4056" y="755"/>
                    <a:pt x="3537" y="1039"/>
                    <a:pt x="3056" y="1383"/>
                  </a:cubicBezTo>
                  <a:lnTo>
                    <a:pt x="3053" y="1383"/>
                  </a:lnTo>
                  <a:cubicBezTo>
                    <a:pt x="2475" y="1800"/>
                    <a:pt x="1952" y="2302"/>
                    <a:pt x="1525" y="2894"/>
                  </a:cubicBezTo>
                  <a:cubicBezTo>
                    <a:pt x="352" y="4518"/>
                    <a:pt x="1" y="6842"/>
                    <a:pt x="924" y="8638"/>
                  </a:cubicBezTo>
                  <a:cubicBezTo>
                    <a:pt x="1049" y="8889"/>
                    <a:pt x="1241" y="9154"/>
                    <a:pt x="1513" y="9177"/>
                  </a:cubicBezTo>
                  <a:cubicBezTo>
                    <a:pt x="1524" y="9178"/>
                    <a:pt x="1534" y="9178"/>
                    <a:pt x="1545" y="9178"/>
                  </a:cubicBezTo>
                  <a:cubicBezTo>
                    <a:pt x="1729" y="9178"/>
                    <a:pt x="1880" y="9069"/>
                    <a:pt x="1998" y="8916"/>
                  </a:cubicBezTo>
                  <a:cubicBezTo>
                    <a:pt x="2121" y="8757"/>
                    <a:pt x="2214" y="8552"/>
                    <a:pt x="2287" y="8367"/>
                  </a:cubicBezTo>
                  <a:cubicBezTo>
                    <a:pt x="2551" y="7686"/>
                    <a:pt x="2882" y="7024"/>
                    <a:pt x="3348" y="6473"/>
                  </a:cubicBezTo>
                  <a:cubicBezTo>
                    <a:pt x="3622" y="6148"/>
                    <a:pt x="3953" y="5861"/>
                    <a:pt x="4320" y="5655"/>
                  </a:cubicBezTo>
                  <a:cubicBezTo>
                    <a:pt x="4320" y="5652"/>
                    <a:pt x="4323" y="5652"/>
                    <a:pt x="4326" y="5652"/>
                  </a:cubicBezTo>
                  <a:cubicBezTo>
                    <a:pt x="4575" y="5510"/>
                    <a:pt x="4842" y="5404"/>
                    <a:pt x="5120" y="5348"/>
                  </a:cubicBezTo>
                  <a:cubicBezTo>
                    <a:pt x="5150" y="5342"/>
                    <a:pt x="5186" y="5334"/>
                    <a:pt x="5216" y="5331"/>
                  </a:cubicBezTo>
                  <a:cubicBezTo>
                    <a:pt x="5765" y="5238"/>
                    <a:pt x="6347" y="5302"/>
                    <a:pt x="6856" y="5070"/>
                  </a:cubicBezTo>
                  <a:cubicBezTo>
                    <a:pt x="7389" y="4829"/>
                    <a:pt x="7729" y="4319"/>
                    <a:pt x="7941" y="3744"/>
                  </a:cubicBezTo>
                  <a:cubicBezTo>
                    <a:pt x="8050" y="3450"/>
                    <a:pt x="8126" y="3135"/>
                    <a:pt x="8175" y="2831"/>
                  </a:cubicBezTo>
                  <a:cubicBezTo>
                    <a:pt x="8285" y="2163"/>
                    <a:pt x="8311" y="1446"/>
                    <a:pt x="8013" y="844"/>
                  </a:cubicBezTo>
                  <a:cubicBezTo>
                    <a:pt x="7701" y="210"/>
                    <a:pt x="7179" y="1"/>
                    <a:pt x="6606" y="1"/>
                  </a:cubicBezTo>
                  <a:close/>
                </a:path>
              </a:pathLst>
            </a:custGeom>
            <a:solidFill>
              <a:srgbClr val="8F358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9" name="Google Shape;336;p20">
              <a:extLst>
                <a:ext uri="{FF2B5EF4-FFF2-40B4-BE49-F238E27FC236}">
                  <a16:creationId xmlns:a16="http://schemas.microsoft.com/office/drawing/2014/main" id="{2C1C8400-8074-4E19-B36D-D09DBF530AA0}"/>
                </a:ext>
              </a:extLst>
            </p:cNvPr>
            <p:cNvSpPr/>
            <p:nvPr/>
          </p:nvSpPr>
          <p:spPr>
            <a:xfrm flipH="1">
              <a:off x="7820488" y="3741570"/>
              <a:ext cx="389079" cy="603416"/>
            </a:xfrm>
            <a:custGeom>
              <a:avLst/>
              <a:gdLst/>
              <a:ahLst/>
              <a:cxnLst/>
              <a:rect l="l" t="t" r="r" b="b"/>
              <a:pathLst>
                <a:path w="6043" h="9372" extrusionOk="0">
                  <a:moveTo>
                    <a:pt x="3622" y="0"/>
                  </a:moveTo>
                  <a:cubicBezTo>
                    <a:pt x="3486" y="10"/>
                    <a:pt x="3350" y="23"/>
                    <a:pt x="3218" y="46"/>
                  </a:cubicBezTo>
                  <a:cubicBezTo>
                    <a:pt x="3234" y="370"/>
                    <a:pt x="3218" y="642"/>
                    <a:pt x="3161" y="834"/>
                  </a:cubicBezTo>
                  <a:cubicBezTo>
                    <a:pt x="2795" y="2027"/>
                    <a:pt x="3866" y="4517"/>
                    <a:pt x="4597" y="5291"/>
                  </a:cubicBezTo>
                  <a:cubicBezTo>
                    <a:pt x="5328" y="6064"/>
                    <a:pt x="5384" y="6687"/>
                    <a:pt x="5530" y="7116"/>
                  </a:cubicBezTo>
                  <a:cubicBezTo>
                    <a:pt x="5668" y="7536"/>
                    <a:pt x="5172" y="8082"/>
                    <a:pt x="3681" y="8082"/>
                  </a:cubicBezTo>
                  <a:lnTo>
                    <a:pt x="3625" y="8082"/>
                  </a:lnTo>
                  <a:cubicBezTo>
                    <a:pt x="2090" y="8065"/>
                    <a:pt x="992" y="4576"/>
                    <a:pt x="1058" y="3108"/>
                  </a:cubicBezTo>
                  <a:cubicBezTo>
                    <a:pt x="1122" y="1640"/>
                    <a:pt x="2328" y="367"/>
                    <a:pt x="2328" y="367"/>
                  </a:cubicBezTo>
                  <a:cubicBezTo>
                    <a:pt x="2325" y="367"/>
                    <a:pt x="2322" y="367"/>
                    <a:pt x="2322" y="370"/>
                  </a:cubicBezTo>
                  <a:cubicBezTo>
                    <a:pt x="1955" y="576"/>
                    <a:pt x="1624" y="863"/>
                    <a:pt x="1350" y="1188"/>
                  </a:cubicBezTo>
                  <a:cubicBezTo>
                    <a:pt x="884" y="1739"/>
                    <a:pt x="553" y="2401"/>
                    <a:pt x="289" y="3082"/>
                  </a:cubicBezTo>
                  <a:cubicBezTo>
                    <a:pt x="216" y="3267"/>
                    <a:pt x="123" y="3472"/>
                    <a:pt x="0" y="3631"/>
                  </a:cubicBezTo>
                  <a:cubicBezTo>
                    <a:pt x="245" y="4494"/>
                    <a:pt x="460" y="5367"/>
                    <a:pt x="695" y="6237"/>
                  </a:cubicBezTo>
                  <a:cubicBezTo>
                    <a:pt x="907" y="7021"/>
                    <a:pt x="1145" y="7830"/>
                    <a:pt x="1684" y="8419"/>
                  </a:cubicBezTo>
                  <a:cubicBezTo>
                    <a:pt x="2322" y="9117"/>
                    <a:pt x="3268" y="9371"/>
                    <a:pt x="4210" y="9371"/>
                  </a:cubicBezTo>
                  <a:cubicBezTo>
                    <a:pt x="4451" y="9371"/>
                    <a:pt x="4693" y="9355"/>
                    <a:pt x="4927" y="9325"/>
                  </a:cubicBezTo>
                  <a:cubicBezTo>
                    <a:pt x="5301" y="9275"/>
                    <a:pt x="5681" y="9190"/>
                    <a:pt x="6042" y="9060"/>
                  </a:cubicBezTo>
                  <a:cubicBezTo>
                    <a:pt x="5946" y="8320"/>
                    <a:pt x="5840" y="7579"/>
                    <a:pt x="5725" y="6838"/>
                  </a:cubicBezTo>
                  <a:cubicBezTo>
                    <a:pt x="5672" y="6511"/>
                    <a:pt x="5622" y="6183"/>
                    <a:pt x="5572" y="5853"/>
                  </a:cubicBezTo>
                  <a:cubicBezTo>
                    <a:pt x="5165" y="5390"/>
                    <a:pt x="4815" y="4874"/>
                    <a:pt x="4534" y="4322"/>
                  </a:cubicBezTo>
                  <a:cubicBezTo>
                    <a:pt x="3979" y="3231"/>
                    <a:pt x="3701" y="1997"/>
                    <a:pt x="3704" y="764"/>
                  </a:cubicBezTo>
                  <a:cubicBezTo>
                    <a:pt x="3704" y="599"/>
                    <a:pt x="3707" y="434"/>
                    <a:pt x="3717" y="268"/>
                  </a:cubicBezTo>
                  <a:cubicBezTo>
                    <a:pt x="3681" y="182"/>
                    <a:pt x="3648" y="89"/>
                    <a:pt x="3622" y="0"/>
                  </a:cubicBezTo>
                  <a:close/>
                </a:path>
              </a:pathLst>
            </a:custGeom>
            <a:solidFill>
              <a:srgbClr val="A1649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0" name="Google Shape;337;p20">
              <a:extLst>
                <a:ext uri="{FF2B5EF4-FFF2-40B4-BE49-F238E27FC236}">
                  <a16:creationId xmlns:a16="http://schemas.microsoft.com/office/drawing/2014/main" id="{E7489812-7CEC-4580-8A64-96BB91033AB8}"/>
                </a:ext>
              </a:extLst>
            </p:cNvPr>
            <p:cNvSpPr/>
            <p:nvPr/>
          </p:nvSpPr>
          <p:spPr>
            <a:xfrm flipH="1">
              <a:off x="7966773" y="3416038"/>
              <a:ext cx="345876" cy="576181"/>
            </a:xfrm>
            <a:custGeom>
              <a:avLst/>
              <a:gdLst/>
              <a:ahLst/>
              <a:cxnLst/>
              <a:rect l="l" t="t" r="r" b="b"/>
              <a:pathLst>
                <a:path w="5372" h="8949" extrusionOk="0">
                  <a:moveTo>
                    <a:pt x="4994" y="0"/>
                  </a:moveTo>
                  <a:cubicBezTo>
                    <a:pt x="4753" y="79"/>
                    <a:pt x="4521" y="168"/>
                    <a:pt x="4313" y="252"/>
                  </a:cubicBezTo>
                  <a:cubicBezTo>
                    <a:pt x="4274" y="268"/>
                    <a:pt x="4237" y="284"/>
                    <a:pt x="4197" y="301"/>
                  </a:cubicBezTo>
                  <a:cubicBezTo>
                    <a:pt x="4207" y="890"/>
                    <a:pt x="4326" y="1673"/>
                    <a:pt x="4462" y="2480"/>
                  </a:cubicBezTo>
                  <a:cubicBezTo>
                    <a:pt x="4617" y="3419"/>
                    <a:pt x="4789" y="4388"/>
                    <a:pt x="4819" y="5102"/>
                  </a:cubicBezTo>
                  <a:cubicBezTo>
                    <a:pt x="4951" y="5079"/>
                    <a:pt x="5087" y="5066"/>
                    <a:pt x="5223" y="5056"/>
                  </a:cubicBezTo>
                  <a:cubicBezTo>
                    <a:pt x="4948" y="4193"/>
                    <a:pt x="5014" y="3184"/>
                    <a:pt x="5371" y="2375"/>
                  </a:cubicBezTo>
                  <a:cubicBezTo>
                    <a:pt x="5354" y="2288"/>
                    <a:pt x="5338" y="2202"/>
                    <a:pt x="5325" y="2113"/>
                  </a:cubicBezTo>
                  <a:cubicBezTo>
                    <a:pt x="5206" y="1425"/>
                    <a:pt x="5090" y="718"/>
                    <a:pt x="4994" y="0"/>
                  </a:cubicBezTo>
                  <a:close/>
                  <a:moveTo>
                    <a:pt x="2656" y="1154"/>
                  </a:moveTo>
                  <a:lnTo>
                    <a:pt x="2656" y="1154"/>
                  </a:lnTo>
                  <a:cubicBezTo>
                    <a:pt x="2078" y="1571"/>
                    <a:pt x="1555" y="2073"/>
                    <a:pt x="1128" y="2665"/>
                  </a:cubicBezTo>
                  <a:cubicBezTo>
                    <a:pt x="411" y="3657"/>
                    <a:pt x="1" y="4914"/>
                    <a:pt x="1" y="6147"/>
                  </a:cubicBezTo>
                  <a:cubicBezTo>
                    <a:pt x="1" y="6934"/>
                    <a:pt x="167" y="7712"/>
                    <a:pt x="527" y="8409"/>
                  </a:cubicBezTo>
                  <a:cubicBezTo>
                    <a:pt x="652" y="8660"/>
                    <a:pt x="844" y="8925"/>
                    <a:pt x="1116" y="8948"/>
                  </a:cubicBezTo>
                  <a:lnTo>
                    <a:pt x="1151" y="8948"/>
                  </a:lnTo>
                  <a:cubicBezTo>
                    <a:pt x="1334" y="8948"/>
                    <a:pt x="1482" y="8839"/>
                    <a:pt x="1601" y="8687"/>
                  </a:cubicBezTo>
                  <a:cubicBezTo>
                    <a:pt x="1724" y="8528"/>
                    <a:pt x="1817" y="8323"/>
                    <a:pt x="1890" y="8138"/>
                  </a:cubicBezTo>
                  <a:cubicBezTo>
                    <a:pt x="2154" y="7457"/>
                    <a:pt x="2485" y="6795"/>
                    <a:pt x="2951" y="6244"/>
                  </a:cubicBezTo>
                  <a:cubicBezTo>
                    <a:pt x="3225" y="5919"/>
                    <a:pt x="3556" y="5632"/>
                    <a:pt x="3923" y="5426"/>
                  </a:cubicBezTo>
                  <a:lnTo>
                    <a:pt x="3923" y="5426"/>
                  </a:lnTo>
                  <a:cubicBezTo>
                    <a:pt x="3149" y="5728"/>
                    <a:pt x="2673" y="6094"/>
                    <a:pt x="2322" y="6094"/>
                  </a:cubicBezTo>
                  <a:cubicBezTo>
                    <a:pt x="2024" y="6094"/>
                    <a:pt x="1813" y="5833"/>
                    <a:pt x="1582" y="5059"/>
                  </a:cubicBezTo>
                  <a:cubicBezTo>
                    <a:pt x="1536" y="4904"/>
                    <a:pt x="1505" y="4745"/>
                    <a:pt x="1493" y="4583"/>
                  </a:cubicBezTo>
                  <a:cubicBezTo>
                    <a:pt x="1354" y="3010"/>
                    <a:pt x="2604" y="1230"/>
                    <a:pt x="2656" y="1154"/>
                  </a:cubicBezTo>
                  <a:close/>
                </a:path>
              </a:pathLst>
            </a:custGeom>
            <a:solidFill>
              <a:srgbClr val="6F34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1" name="Google Shape;338;p20">
              <a:extLst>
                <a:ext uri="{FF2B5EF4-FFF2-40B4-BE49-F238E27FC236}">
                  <a16:creationId xmlns:a16="http://schemas.microsoft.com/office/drawing/2014/main" id="{C4D3CD5F-AF48-45A3-9C95-9378C27970C3}"/>
                </a:ext>
              </a:extLst>
            </p:cNvPr>
            <p:cNvSpPr/>
            <p:nvPr/>
          </p:nvSpPr>
          <p:spPr>
            <a:xfrm flipH="1">
              <a:off x="6975930" y="2617594"/>
              <a:ext cx="288316" cy="230691"/>
            </a:xfrm>
            <a:custGeom>
              <a:avLst/>
              <a:gdLst/>
              <a:ahLst/>
              <a:cxnLst/>
              <a:rect l="l" t="t" r="r" b="b"/>
              <a:pathLst>
                <a:path w="4478" h="3583" extrusionOk="0">
                  <a:moveTo>
                    <a:pt x="602" y="1"/>
                  </a:moveTo>
                  <a:cubicBezTo>
                    <a:pt x="414" y="183"/>
                    <a:pt x="192" y="355"/>
                    <a:pt x="110" y="606"/>
                  </a:cubicBezTo>
                  <a:cubicBezTo>
                    <a:pt x="0" y="943"/>
                    <a:pt x="169" y="1307"/>
                    <a:pt x="377" y="1585"/>
                  </a:cubicBezTo>
                  <a:cubicBezTo>
                    <a:pt x="979" y="2411"/>
                    <a:pt x="1892" y="2887"/>
                    <a:pt x="2792" y="3271"/>
                  </a:cubicBezTo>
                  <a:cubicBezTo>
                    <a:pt x="3046" y="3377"/>
                    <a:pt x="3261" y="3470"/>
                    <a:pt x="3453" y="3522"/>
                  </a:cubicBezTo>
                  <a:cubicBezTo>
                    <a:pt x="3579" y="3560"/>
                    <a:pt x="3692" y="3583"/>
                    <a:pt x="3794" y="3583"/>
                  </a:cubicBezTo>
                  <a:cubicBezTo>
                    <a:pt x="4115" y="3583"/>
                    <a:pt x="4325" y="3364"/>
                    <a:pt x="4478" y="2742"/>
                  </a:cubicBezTo>
                  <a:cubicBezTo>
                    <a:pt x="4368" y="2405"/>
                    <a:pt x="4203" y="2107"/>
                    <a:pt x="3999" y="1843"/>
                  </a:cubicBezTo>
                  <a:cubicBezTo>
                    <a:pt x="2868" y="384"/>
                    <a:pt x="602" y="1"/>
                    <a:pt x="602"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2" name="Google Shape;339;p20">
              <a:extLst>
                <a:ext uri="{FF2B5EF4-FFF2-40B4-BE49-F238E27FC236}">
                  <a16:creationId xmlns:a16="http://schemas.microsoft.com/office/drawing/2014/main" id="{A8352B20-85B0-4F2E-B2E2-2C07221D8C8D}"/>
                </a:ext>
              </a:extLst>
            </p:cNvPr>
            <p:cNvSpPr/>
            <p:nvPr/>
          </p:nvSpPr>
          <p:spPr>
            <a:xfrm flipH="1">
              <a:off x="6959961" y="2536919"/>
              <a:ext cx="238096" cy="152721"/>
            </a:xfrm>
            <a:custGeom>
              <a:avLst/>
              <a:gdLst/>
              <a:ahLst/>
              <a:cxnLst/>
              <a:rect l="l" t="t" r="r" b="b"/>
              <a:pathLst>
                <a:path w="3698" h="2372" extrusionOk="0">
                  <a:moveTo>
                    <a:pt x="1436" y="0"/>
                  </a:moveTo>
                  <a:cubicBezTo>
                    <a:pt x="1083" y="0"/>
                    <a:pt x="698" y="69"/>
                    <a:pt x="285" y="242"/>
                  </a:cubicBezTo>
                  <a:lnTo>
                    <a:pt x="1" y="744"/>
                  </a:lnTo>
                  <a:lnTo>
                    <a:pt x="4" y="744"/>
                  </a:lnTo>
                  <a:cubicBezTo>
                    <a:pt x="4" y="744"/>
                    <a:pt x="68" y="739"/>
                    <a:pt x="182" y="739"/>
                  </a:cubicBezTo>
                  <a:cubicBezTo>
                    <a:pt x="449" y="739"/>
                    <a:pt x="988" y="770"/>
                    <a:pt x="1605" y="976"/>
                  </a:cubicBezTo>
                  <a:cubicBezTo>
                    <a:pt x="2074" y="1132"/>
                    <a:pt x="2590" y="1390"/>
                    <a:pt x="3063" y="1809"/>
                  </a:cubicBezTo>
                  <a:cubicBezTo>
                    <a:pt x="3244" y="1971"/>
                    <a:pt x="3423" y="2156"/>
                    <a:pt x="3589" y="2371"/>
                  </a:cubicBezTo>
                  <a:lnTo>
                    <a:pt x="3685" y="2322"/>
                  </a:lnTo>
                  <a:cubicBezTo>
                    <a:pt x="3698" y="1869"/>
                    <a:pt x="3668" y="1413"/>
                    <a:pt x="3592" y="970"/>
                  </a:cubicBezTo>
                  <a:cubicBezTo>
                    <a:pt x="3453" y="824"/>
                    <a:pt x="3189" y="586"/>
                    <a:pt x="2821" y="378"/>
                  </a:cubicBezTo>
                  <a:cubicBezTo>
                    <a:pt x="2467" y="179"/>
                    <a:pt x="2014" y="13"/>
                    <a:pt x="1489" y="1"/>
                  </a:cubicBezTo>
                  <a:cubicBezTo>
                    <a:pt x="1471" y="0"/>
                    <a:pt x="1454" y="0"/>
                    <a:pt x="143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3" name="Google Shape;340;p20">
              <a:extLst>
                <a:ext uri="{FF2B5EF4-FFF2-40B4-BE49-F238E27FC236}">
                  <a16:creationId xmlns:a16="http://schemas.microsoft.com/office/drawing/2014/main" id="{DBBBB4E4-031F-454D-85B9-16CC6100BBCE}"/>
                </a:ext>
              </a:extLst>
            </p:cNvPr>
            <p:cNvSpPr/>
            <p:nvPr/>
          </p:nvSpPr>
          <p:spPr>
            <a:xfrm flipH="1">
              <a:off x="6990415" y="2436478"/>
              <a:ext cx="170556" cy="80288"/>
            </a:xfrm>
            <a:custGeom>
              <a:avLst/>
              <a:gdLst/>
              <a:ahLst/>
              <a:cxnLst/>
              <a:rect l="l" t="t" r="r" b="b"/>
              <a:pathLst>
                <a:path w="2649" h="1247" extrusionOk="0">
                  <a:moveTo>
                    <a:pt x="981" y="0"/>
                  </a:moveTo>
                  <a:cubicBezTo>
                    <a:pt x="776" y="0"/>
                    <a:pt x="549" y="30"/>
                    <a:pt x="298" y="102"/>
                  </a:cubicBezTo>
                  <a:cubicBezTo>
                    <a:pt x="215" y="125"/>
                    <a:pt x="133" y="152"/>
                    <a:pt x="43" y="185"/>
                  </a:cubicBezTo>
                  <a:cubicBezTo>
                    <a:pt x="23" y="360"/>
                    <a:pt x="17" y="542"/>
                    <a:pt x="0" y="714"/>
                  </a:cubicBezTo>
                  <a:cubicBezTo>
                    <a:pt x="0" y="714"/>
                    <a:pt x="222" y="592"/>
                    <a:pt x="565" y="526"/>
                  </a:cubicBezTo>
                  <a:cubicBezTo>
                    <a:pt x="690" y="502"/>
                    <a:pt x="831" y="486"/>
                    <a:pt x="985" y="486"/>
                  </a:cubicBezTo>
                  <a:cubicBezTo>
                    <a:pt x="1195" y="486"/>
                    <a:pt x="1428" y="516"/>
                    <a:pt x="1670" y="598"/>
                  </a:cubicBezTo>
                  <a:cubicBezTo>
                    <a:pt x="1988" y="708"/>
                    <a:pt x="2325" y="906"/>
                    <a:pt x="2649" y="1246"/>
                  </a:cubicBezTo>
                  <a:cubicBezTo>
                    <a:pt x="2543" y="985"/>
                    <a:pt x="2418" y="731"/>
                    <a:pt x="2268" y="486"/>
                  </a:cubicBezTo>
                  <a:cubicBezTo>
                    <a:pt x="2268" y="486"/>
                    <a:pt x="2268" y="482"/>
                    <a:pt x="2265" y="479"/>
                  </a:cubicBezTo>
                  <a:cubicBezTo>
                    <a:pt x="2222" y="433"/>
                    <a:pt x="1885" y="119"/>
                    <a:pt x="1303" y="26"/>
                  </a:cubicBezTo>
                  <a:cubicBezTo>
                    <a:pt x="1203" y="9"/>
                    <a:pt x="1096" y="0"/>
                    <a:pt x="981"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4" name="Google Shape;341;p20">
              <a:extLst>
                <a:ext uri="{FF2B5EF4-FFF2-40B4-BE49-F238E27FC236}">
                  <a16:creationId xmlns:a16="http://schemas.microsoft.com/office/drawing/2014/main" id="{1E102C1F-9A95-43CC-94A4-1AE1932B3052}"/>
                </a:ext>
              </a:extLst>
            </p:cNvPr>
            <p:cNvSpPr/>
            <p:nvPr/>
          </p:nvSpPr>
          <p:spPr>
            <a:xfrm flipH="1">
              <a:off x="7094720" y="2433452"/>
              <a:ext cx="130830" cy="218330"/>
            </a:xfrm>
            <a:custGeom>
              <a:avLst/>
              <a:gdLst/>
              <a:ahLst/>
              <a:cxnLst/>
              <a:rect l="l" t="t" r="r" b="b"/>
              <a:pathLst>
                <a:path w="2032" h="3391" extrusionOk="0">
                  <a:moveTo>
                    <a:pt x="1083" y="1"/>
                  </a:moveTo>
                  <a:cubicBezTo>
                    <a:pt x="1066" y="77"/>
                    <a:pt x="1056" y="156"/>
                    <a:pt x="1046" y="232"/>
                  </a:cubicBezTo>
                  <a:cubicBezTo>
                    <a:pt x="1136" y="199"/>
                    <a:pt x="1218" y="172"/>
                    <a:pt x="1301" y="149"/>
                  </a:cubicBezTo>
                  <a:cubicBezTo>
                    <a:pt x="1228" y="70"/>
                    <a:pt x="1156" y="24"/>
                    <a:pt x="1083" y="1"/>
                  </a:cubicBezTo>
                  <a:close/>
                  <a:moveTo>
                    <a:pt x="1568" y="573"/>
                  </a:moveTo>
                  <a:cubicBezTo>
                    <a:pt x="1225" y="639"/>
                    <a:pt x="1003" y="761"/>
                    <a:pt x="1003" y="761"/>
                  </a:cubicBezTo>
                  <a:cubicBezTo>
                    <a:pt x="967" y="1138"/>
                    <a:pt x="868" y="1509"/>
                    <a:pt x="712" y="1849"/>
                  </a:cubicBezTo>
                  <a:cubicBezTo>
                    <a:pt x="1119" y="1677"/>
                    <a:pt x="1502" y="1608"/>
                    <a:pt x="1853" y="1608"/>
                  </a:cubicBezTo>
                  <a:lnTo>
                    <a:pt x="1916" y="1608"/>
                  </a:lnTo>
                  <a:cubicBezTo>
                    <a:pt x="1856" y="1393"/>
                    <a:pt x="1780" y="1144"/>
                    <a:pt x="1678" y="847"/>
                  </a:cubicBezTo>
                  <a:cubicBezTo>
                    <a:pt x="1641" y="747"/>
                    <a:pt x="1605" y="655"/>
                    <a:pt x="1568" y="573"/>
                  </a:cubicBezTo>
                  <a:close/>
                  <a:moveTo>
                    <a:pt x="613" y="2345"/>
                  </a:moveTo>
                  <a:cubicBezTo>
                    <a:pt x="497" y="2345"/>
                    <a:pt x="431" y="2351"/>
                    <a:pt x="431" y="2351"/>
                  </a:cubicBezTo>
                  <a:lnTo>
                    <a:pt x="428" y="2351"/>
                  </a:lnTo>
                  <a:cubicBezTo>
                    <a:pt x="303" y="2537"/>
                    <a:pt x="160" y="2708"/>
                    <a:pt x="1" y="2861"/>
                  </a:cubicBezTo>
                  <a:cubicBezTo>
                    <a:pt x="1" y="2861"/>
                    <a:pt x="772" y="2993"/>
                    <a:pt x="1641" y="3390"/>
                  </a:cubicBezTo>
                  <a:cubicBezTo>
                    <a:pt x="1648" y="3360"/>
                    <a:pt x="1661" y="3334"/>
                    <a:pt x="1678" y="3307"/>
                  </a:cubicBezTo>
                  <a:cubicBezTo>
                    <a:pt x="1833" y="3049"/>
                    <a:pt x="1992" y="2894"/>
                    <a:pt x="2032" y="2583"/>
                  </a:cubicBezTo>
                  <a:cubicBezTo>
                    <a:pt x="1420" y="2378"/>
                    <a:pt x="881" y="2345"/>
                    <a:pt x="613" y="2345"/>
                  </a:cubicBezTo>
                  <a:close/>
                </a:path>
              </a:pathLst>
            </a:custGeom>
            <a:solidFill>
              <a:srgbClr val="DCDEE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5" name="Google Shape;342;p20">
              <a:extLst>
                <a:ext uri="{FF2B5EF4-FFF2-40B4-BE49-F238E27FC236}">
                  <a16:creationId xmlns:a16="http://schemas.microsoft.com/office/drawing/2014/main" id="{11389106-C563-40AD-94E7-006A8E9D237C}"/>
                </a:ext>
              </a:extLst>
            </p:cNvPr>
            <p:cNvSpPr/>
            <p:nvPr/>
          </p:nvSpPr>
          <p:spPr>
            <a:xfrm flipH="1">
              <a:off x="7060017" y="2617594"/>
              <a:ext cx="193799" cy="140617"/>
            </a:xfrm>
            <a:custGeom>
              <a:avLst/>
              <a:gdLst/>
              <a:ahLst/>
              <a:cxnLst/>
              <a:rect l="l" t="t" r="r" b="b"/>
              <a:pathLst>
                <a:path w="3010" h="2184" extrusionOk="0">
                  <a:moveTo>
                    <a:pt x="440" y="1"/>
                  </a:moveTo>
                  <a:cubicBezTo>
                    <a:pt x="281" y="153"/>
                    <a:pt x="103" y="295"/>
                    <a:pt x="0" y="487"/>
                  </a:cubicBezTo>
                  <a:cubicBezTo>
                    <a:pt x="384" y="636"/>
                    <a:pt x="761" y="808"/>
                    <a:pt x="1128" y="1002"/>
                  </a:cubicBezTo>
                  <a:cubicBezTo>
                    <a:pt x="1723" y="1320"/>
                    <a:pt x="2398" y="1713"/>
                    <a:pt x="3010" y="2183"/>
                  </a:cubicBezTo>
                  <a:cubicBezTo>
                    <a:pt x="2947" y="2124"/>
                    <a:pt x="1922" y="1072"/>
                    <a:pt x="2080" y="530"/>
                  </a:cubicBezTo>
                  <a:cubicBezTo>
                    <a:pt x="1211" y="133"/>
                    <a:pt x="440" y="1"/>
                    <a:pt x="44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6" name="Google Shape;343;p20">
              <a:extLst>
                <a:ext uri="{FF2B5EF4-FFF2-40B4-BE49-F238E27FC236}">
                  <a16:creationId xmlns:a16="http://schemas.microsoft.com/office/drawing/2014/main" id="{B84ED5B3-F3D4-4BCB-A93F-2BC0FF08D073}"/>
                </a:ext>
              </a:extLst>
            </p:cNvPr>
            <p:cNvSpPr/>
            <p:nvPr/>
          </p:nvSpPr>
          <p:spPr>
            <a:xfrm flipH="1">
              <a:off x="7092594" y="2536919"/>
              <a:ext cx="105463" cy="62904"/>
            </a:xfrm>
            <a:custGeom>
              <a:avLst/>
              <a:gdLst/>
              <a:ahLst/>
              <a:cxnLst/>
              <a:rect l="l" t="t" r="r" b="b"/>
              <a:pathLst>
                <a:path w="1638" h="977" extrusionOk="0">
                  <a:moveTo>
                    <a:pt x="1426" y="1"/>
                  </a:moveTo>
                  <a:cubicBezTo>
                    <a:pt x="1075" y="1"/>
                    <a:pt x="692" y="70"/>
                    <a:pt x="285" y="242"/>
                  </a:cubicBezTo>
                  <a:lnTo>
                    <a:pt x="1" y="744"/>
                  </a:lnTo>
                  <a:lnTo>
                    <a:pt x="4" y="744"/>
                  </a:lnTo>
                  <a:cubicBezTo>
                    <a:pt x="4" y="744"/>
                    <a:pt x="70" y="738"/>
                    <a:pt x="186" y="738"/>
                  </a:cubicBezTo>
                  <a:cubicBezTo>
                    <a:pt x="454" y="738"/>
                    <a:pt x="993" y="771"/>
                    <a:pt x="1605" y="976"/>
                  </a:cubicBezTo>
                  <a:cubicBezTo>
                    <a:pt x="1637" y="758"/>
                    <a:pt x="1611" y="463"/>
                    <a:pt x="1489"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7" name="Google Shape;344;p20">
              <a:extLst>
                <a:ext uri="{FF2B5EF4-FFF2-40B4-BE49-F238E27FC236}">
                  <a16:creationId xmlns:a16="http://schemas.microsoft.com/office/drawing/2014/main" id="{EC01311F-9610-4FB6-AFEE-25DF4BE26E80}"/>
                </a:ext>
              </a:extLst>
            </p:cNvPr>
            <p:cNvSpPr/>
            <p:nvPr/>
          </p:nvSpPr>
          <p:spPr>
            <a:xfrm flipH="1">
              <a:off x="7124529" y="2443045"/>
              <a:ext cx="36442" cy="39404"/>
            </a:xfrm>
            <a:custGeom>
              <a:avLst/>
              <a:gdLst/>
              <a:ahLst/>
              <a:cxnLst/>
              <a:rect l="l" t="t" r="r" b="b"/>
              <a:pathLst>
                <a:path w="566" h="612" extrusionOk="0">
                  <a:moveTo>
                    <a:pt x="298" y="0"/>
                  </a:moveTo>
                  <a:cubicBezTo>
                    <a:pt x="215" y="23"/>
                    <a:pt x="133" y="50"/>
                    <a:pt x="43" y="83"/>
                  </a:cubicBezTo>
                  <a:cubicBezTo>
                    <a:pt x="23" y="258"/>
                    <a:pt x="17" y="440"/>
                    <a:pt x="0" y="612"/>
                  </a:cubicBezTo>
                  <a:cubicBezTo>
                    <a:pt x="0" y="612"/>
                    <a:pt x="222" y="490"/>
                    <a:pt x="565" y="424"/>
                  </a:cubicBezTo>
                  <a:cubicBezTo>
                    <a:pt x="476" y="229"/>
                    <a:pt x="387" y="90"/>
                    <a:pt x="29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8" name="Google Shape;345;p20">
              <a:extLst>
                <a:ext uri="{FF2B5EF4-FFF2-40B4-BE49-F238E27FC236}">
                  <a16:creationId xmlns:a16="http://schemas.microsoft.com/office/drawing/2014/main" id="{B75DFC37-F076-416B-B941-C07B7812FE45}"/>
                </a:ext>
              </a:extLst>
            </p:cNvPr>
            <p:cNvSpPr/>
            <p:nvPr/>
          </p:nvSpPr>
          <p:spPr>
            <a:xfrm flipH="1">
              <a:off x="6633160" y="2607936"/>
              <a:ext cx="1385372" cy="2356813"/>
            </a:xfrm>
            <a:custGeom>
              <a:avLst/>
              <a:gdLst/>
              <a:ahLst/>
              <a:cxnLst/>
              <a:rect l="l" t="t" r="r" b="b"/>
              <a:pathLst>
                <a:path w="21517" h="36605" extrusionOk="0">
                  <a:moveTo>
                    <a:pt x="8576" y="0"/>
                  </a:moveTo>
                  <a:cubicBezTo>
                    <a:pt x="8348" y="0"/>
                    <a:pt x="8120" y="10"/>
                    <a:pt x="7893" y="29"/>
                  </a:cubicBezTo>
                  <a:cubicBezTo>
                    <a:pt x="6682" y="125"/>
                    <a:pt x="5492" y="494"/>
                    <a:pt x="4394" y="1176"/>
                  </a:cubicBezTo>
                  <a:cubicBezTo>
                    <a:pt x="2212" y="2525"/>
                    <a:pt x="667" y="4942"/>
                    <a:pt x="313" y="7561"/>
                  </a:cubicBezTo>
                  <a:cubicBezTo>
                    <a:pt x="0" y="9889"/>
                    <a:pt x="360" y="12369"/>
                    <a:pt x="757" y="14664"/>
                  </a:cubicBezTo>
                  <a:cubicBezTo>
                    <a:pt x="1002" y="16099"/>
                    <a:pt x="1524" y="17521"/>
                    <a:pt x="1845" y="18963"/>
                  </a:cubicBezTo>
                  <a:cubicBezTo>
                    <a:pt x="2235" y="20739"/>
                    <a:pt x="2473" y="22630"/>
                    <a:pt x="2758" y="24445"/>
                  </a:cubicBezTo>
                  <a:cubicBezTo>
                    <a:pt x="2999" y="25986"/>
                    <a:pt x="3201" y="27531"/>
                    <a:pt x="3356" y="29081"/>
                  </a:cubicBezTo>
                  <a:cubicBezTo>
                    <a:pt x="3455" y="30064"/>
                    <a:pt x="3627" y="31119"/>
                    <a:pt x="3399" y="32097"/>
                  </a:cubicBezTo>
                  <a:cubicBezTo>
                    <a:pt x="3131" y="33251"/>
                    <a:pt x="1041" y="34841"/>
                    <a:pt x="3171" y="35523"/>
                  </a:cubicBezTo>
                  <a:cubicBezTo>
                    <a:pt x="3181" y="35526"/>
                    <a:pt x="3459" y="36052"/>
                    <a:pt x="3532" y="36122"/>
                  </a:cubicBezTo>
                  <a:cubicBezTo>
                    <a:pt x="3774" y="36358"/>
                    <a:pt x="4151" y="36604"/>
                    <a:pt x="4499" y="36604"/>
                  </a:cubicBezTo>
                  <a:cubicBezTo>
                    <a:pt x="4506" y="36604"/>
                    <a:pt x="4513" y="36604"/>
                    <a:pt x="4520" y="36604"/>
                  </a:cubicBezTo>
                  <a:cubicBezTo>
                    <a:pt x="4629" y="36601"/>
                    <a:pt x="5516" y="36163"/>
                    <a:pt x="5318" y="36013"/>
                  </a:cubicBezTo>
                  <a:lnTo>
                    <a:pt x="5318" y="36013"/>
                  </a:lnTo>
                  <a:cubicBezTo>
                    <a:pt x="5639" y="36253"/>
                    <a:pt x="5972" y="36368"/>
                    <a:pt x="6288" y="36368"/>
                  </a:cubicBezTo>
                  <a:cubicBezTo>
                    <a:pt x="6825" y="36368"/>
                    <a:pt x="7314" y="36037"/>
                    <a:pt x="7622" y="35424"/>
                  </a:cubicBezTo>
                  <a:cubicBezTo>
                    <a:pt x="8042" y="34588"/>
                    <a:pt x="8028" y="33602"/>
                    <a:pt x="8078" y="32659"/>
                  </a:cubicBezTo>
                  <a:cubicBezTo>
                    <a:pt x="8138" y="31522"/>
                    <a:pt x="7880" y="30583"/>
                    <a:pt x="8988" y="29901"/>
                  </a:cubicBezTo>
                  <a:cubicBezTo>
                    <a:pt x="9337" y="29688"/>
                    <a:pt x="9650" y="29639"/>
                    <a:pt x="9975" y="29639"/>
                  </a:cubicBezTo>
                  <a:cubicBezTo>
                    <a:pt x="10219" y="29639"/>
                    <a:pt x="10469" y="29666"/>
                    <a:pt x="10746" y="29673"/>
                  </a:cubicBezTo>
                  <a:cubicBezTo>
                    <a:pt x="10769" y="29674"/>
                    <a:pt x="10792" y="29674"/>
                    <a:pt x="10815" y="29674"/>
                  </a:cubicBezTo>
                  <a:cubicBezTo>
                    <a:pt x="11113" y="29674"/>
                    <a:pt x="11411" y="29637"/>
                    <a:pt x="11709" y="29597"/>
                  </a:cubicBezTo>
                  <a:cubicBezTo>
                    <a:pt x="12002" y="29558"/>
                    <a:pt x="12296" y="29521"/>
                    <a:pt x="12593" y="29521"/>
                  </a:cubicBezTo>
                  <a:cubicBezTo>
                    <a:pt x="12701" y="29521"/>
                    <a:pt x="12810" y="29526"/>
                    <a:pt x="12919" y="29538"/>
                  </a:cubicBezTo>
                  <a:cubicBezTo>
                    <a:pt x="13676" y="29623"/>
                    <a:pt x="14447" y="29988"/>
                    <a:pt x="14847" y="30665"/>
                  </a:cubicBezTo>
                  <a:cubicBezTo>
                    <a:pt x="15290" y="31419"/>
                    <a:pt x="15148" y="32150"/>
                    <a:pt x="15204" y="32957"/>
                  </a:cubicBezTo>
                  <a:cubicBezTo>
                    <a:pt x="15257" y="33701"/>
                    <a:pt x="15905" y="34372"/>
                    <a:pt x="16533" y="34657"/>
                  </a:cubicBezTo>
                  <a:cubicBezTo>
                    <a:pt x="16823" y="34788"/>
                    <a:pt x="17083" y="34839"/>
                    <a:pt x="17332" y="34839"/>
                  </a:cubicBezTo>
                  <a:cubicBezTo>
                    <a:pt x="17796" y="34839"/>
                    <a:pt x="18224" y="34664"/>
                    <a:pt x="18736" y="34511"/>
                  </a:cubicBezTo>
                  <a:cubicBezTo>
                    <a:pt x="19400" y="34313"/>
                    <a:pt x="20088" y="34484"/>
                    <a:pt x="20495" y="33715"/>
                  </a:cubicBezTo>
                  <a:lnTo>
                    <a:pt x="20498" y="33711"/>
                  </a:lnTo>
                  <a:cubicBezTo>
                    <a:pt x="20541" y="33678"/>
                    <a:pt x="20981" y="33579"/>
                    <a:pt x="21063" y="33496"/>
                  </a:cubicBezTo>
                  <a:cubicBezTo>
                    <a:pt x="21232" y="33330"/>
                    <a:pt x="21295" y="33080"/>
                    <a:pt x="21344" y="32848"/>
                  </a:cubicBezTo>
                  <a:cubicBezTo>
                    <a:pt x="21517" y="32100"/>
                    <a:pt x="21424" y="31621"/>
                    <a:pt x="20776" y="31195"/>
                  </a:cubicBezTo>
                  <a:cubicBezTo>
                    <a:pt x="20561" y="31056"/>
                    <a:pt x="20326" y="30957"/>
                    <a:pt x="20111" y="30824"/>
                  </a:cubicBezTo>
                  <a:cubicBezTo>
                    <a:pt x="19896" y="30692"/>
                    <a:pt x="19691" y="30513"/>
                    <a:pt x="19595" y="30272"/>
                  </a:cubicBezTo>
                  <a:cubicBezTo>
                    <a:pt x="19467" y="29948"/>
                    <a:pt x="19665" y="29584"/>
                    <a:pt x="19737" y="29266"/>
                  </a:cubicBezTo>
                  <a:cubicBezTo>
                    <a:pt x="19986" y="28212"/>
                    <a:pt x="19860" y="27362"/>
                    <a:pt x="19827" y="26327"/>
                  </a:cubicBezTo>
                  <a:cubicBezTo>
                    <a:pt x="19790" y="25057"/>
                    <a:pt x="19850" y="23784"/>
                    <a:pt x="19807" y="22511"/>
                  </a:cubicBezTo>
                  <a:cubicBezTo>
                    <a:pt x="19725" y="20051"/>
                    <a:pt x="19513" y="17594"/>
                    <a:pt x="19172" y="15157"/>
                  </a:cubicBezTo>
                  <a:cubicBezTo>
                    <a:pt x="18911" y="13295"/>
                    <a:pt x="18574" y="11443"/>
                    <a:pt x="18164" y="9608"/>
                  </a:cubicBezTo>
                  <a:cubicBezTo>
                    <a:pt x="18147" y="9542"/>
                    <a:pt x="18134" y="9470"/>
                    <a:pt x="18114" y="9400"/>
                  </a:cubicBezTo>
                  <a:cubicBezTo>
                    <a:pt x="17698" y="7555"/>
                    <a:pt x="17297" y="5690"/>
                    <a:pt x="16411" y="4017"/>
                  </a:cubicBezTo>
                  <a:cubicBezTo>
                    <a:pt x="15746" y="2759"/>
                    <a:pt x="14212" y="1794"/>
                    <a:pt x="13005" y="1152"/>
                  </a:cubicBezTo>
                  <a:cubicBezTo>
                    <a:pt x="12436" y="852"/>
                    <a:pt x="11845" y="604"/>
                    <a:pt x="11239" y="415"/>
                  </a:cubicBezTo>
                  <a:cubicBezTo>
                    <a:pt x="10367" y="144"/>
                    <a:pt x="9472" y="0"/>
                    <a:pt x="8576"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9" name="Google Shape;346;p20">
              <a:extLst>
                <a:ext uri="{FF2B5EF4-FFF2-40B4-BE49-F238E27FC236}">
                  <a16:creationId xmlns:a16="http://schemas.microsoft.com/office/drawing/2014/main" id="{2DDAA58D-314C-41AA-98D2-B679CBF2C085}"/>
                </a:ext>
              </a:extLst>
            </p:cNvPr>
            <p:cNvSpPr/>
            <p:nvPr/>
          </p:nvSpPr>
          <p:spPr>
            <a:xfrm flipH="1">
              <a:off x="7566549" y="2691315"/>
              <a:ext cx="439492" cy="1333413"/>
            </a:xfrm>
            <a:custGeom>
              <a:avLst/>
              <a:gdLst/>
              <a:ahLst/>
              <a:cxnLst/>
              <a:rect l="l" t="t" r="r" b="b"/>
              <a:pathLst>
                <a:path w="6826" h="20710" extrusionOk="0">
                  <a:moveTo>
                    <a:pt x="1238" y="7212"/>
                  </a:moveTo>
                  <a:cubicBezTo>
                    <a:pt x="1274" y="7212"/>
                    <a:pt x="1310" y="7225"/>
                    <a:pt x="1350" y="7258"/>
                  </a:cubicBezTo>
                  <a:cubicBezTo>
                    <a:pt x="1396" y="7294"/>
                    <a:pt x="1426" y="7348"/>
                    <a:pt x="1453" y="7397"/>
                  </a:cubicBezTo>
                  <a:cubicBezTo>
                    <a:pt x="1545" y="7582"/>
                    <a:pt x="1592" y="7794"/>
                    <a:pt x="1581" y="8002"/>
                  </a:cubicBezTo>
                  <a:cubicBezTo>
                    <a:pt x="1581" y="8042"/>
                    <a:pt x="1575" y="8088"/>
                    <a:pt x="1545" y="8111"/>
                  </a:cubicBezTo>
                  <a:cubicBezTo>
                    <a:pt x="1532" y="8125"/>
                    <a:pt x="1515" y="8131"/>
                    <a:pt x="1496" y="8131"/>
                  </a:cubicBezTo>
                  <a:cubicBezTo>
                    <a:pt x="1479" y="8131"/>
                    <a:pt x="1459" y="8125"/>
                    <a:pt x="1442" y="8115"/>
                  </a:cubicBezTo>
                  <a:cubicBezTo>
                    <a:pt x="1413" y="8098"/>
                    <a:pt x="1386" y="8068"/>
                    <a:pt x="1366" y="8036"/>
                  </a:cubicBezTo>
                  <a:cubicBezTo>
                    <a:pt x="1241" y="7857"/>
                    <a:pt x="1155" y="7645"/>
                    <a:pt x="1115" y="7427"/>
                  </a:cubicBezTo>
                  <a:cubicBezTo>
                    <a:pt x="1096" y="7311"/>
                    <a:pt x="1151" y="7212"/>
                    <a:pt x="1238" y="7212"/>
                  </a:cubicBezTo>
                  <a:close/>
                  <a:moveTo>
                    <a:pt x="2828" y="9698"/>
                  </a:moveTo>
                  <a:cubicBezTo>
                    <a:pt x="2871" y="9698"/>
                    <a:pt x="2914" y="9725"/>
                    <a:pt x="2954" y="9788"/>
                  </a:cubicBezTo>
                  <a:cubicBezTo>
                    <a:pt x="2987" y="9834"/>
                    <a:pt x="3000" y="9893"/>
                    <a:pt x="3010" y="9950"/>
                  </a:cubicBezTo>
                  <a:cubicBezTo>
                    <a:pt x="3043" y="10155"/>
                    <a:pt x="3027" y="10373"/>
                    <a:pt x="2957" y="10568"/>
                  </a:cubicBezTo>
                  <a:cubicBezTo>
                    <a:pt x="2947" y="10608"/>
                    <a:pt x="2927" y="10647"/>
                    <a:pt x="2891" y="10661"/>
                  </a:cubicBezTo>
                  <a:cubicBezTo>
                    <a:pt x="2884" y="10664"/>
                    <a:pt x="2874" y="10667"/>
                    <a:pt x="2865" y="10667"/>
                  </a:cubicBezTo>
                  <a:cubicBezTo>
                    <a:pt x="2838" y="10667"/>
                    <a:pt x="2811" y="10651"/>
                    <a:pt x="2792" y="10631"/>
                  </a:cubicBezTo>
                  <a:cubicBezTo>
                    <a:pt x="2769" y="10605"/>
                    <a:pt x="2755" y="10568"/>
                    <a:pt x="2742" y="10532"/>
                  </a:cubicBezTo>
                  <a:cubicBezTo>
                    <a:pt x="2676" y="10320"/>
                    <a:pt x="2653" y="10092"/>
                    <a:pt x="2683" y="9870"/>
                  </a:cubicBezTo>
                  <a:cubicBezTo>
                    <a:pt x="2696" y="9771"/>
                    <a:pt x="2758" y="9698"/>
                    <a:pt x="2828" y="9698"/>
                  </a:cubicBezTo>
                  <a:close/>
                  <a:moveTo>
                    <a:pt x="4008" y="0"/>
                  </a:moveTo>
                  <a:cubicBezTo>
                    <a:pt x="3380" y="417"/>
                    <a:pt x="2808" y="919"/>
                    <a:pt x="2306" y="1488"/>
                  </a:cubicBezTo>
                  <a:cubicBezTo>
                    <a:pt x="2326" y="1501"/>
                    <a:pt x="2346" y="1511"/>
                    <a:pt x="2365" y="1521"/>
                  </a:cubicBezTo>
                  <a:cubicBezTo>
                    <a:pt x="2372" y="1753"/>
                    <a:pt x="2365" y="1974"/>
                    <a:pt x="2346" y="2183"/>
                  </a:cubicBezTo>
                  <a:cubicBezTo>
                    <a:pt x="2223" y="3677"/>
                    <a:pt x="1502" y="4570"/>
                    <a:pt x="778" y="5112"/>
                  </a:cubicBezTo>
                  <a:cubicBezTo>
                    <a:pt x="963" y="5182"/>
                    <a:pt x="1148" y="5211"/>
                    <a:pt x="1330" y="5211"/>
                  </a:cubicBezTo>
                  <a:cubicBezTo>
                    <a:pt x="2011" y="5211"/>
                    <a:pt x="2623" y="4778"/>
                    <a:pt x="2987" y="4335"/>
                  </a:cubicBezTo>
                  <a:lnTo>
                    <a:pt x="2987" y="4335"/>
                  </a:lnTo>
                  <a:cubicBezTo>
                    <a:pt x="2822" y="4752"/>
                    <a:pt x="2564" y="5145"/>
                    <a:pt x="2236" y="5437"/>
                  </a:cubicBezTo>
                  <a:cubicBezTo>
                    <a:pt x="1969" y="5678"/>
                    <a:pt x="1654" y="5849"/>
                    <a:pt x="1304" y="5909"/>
                  </a:cubicBezTo>
                  <a:cubicBezTo>
                    <a:pt x="1204" y="5925"/>
                    <a:pt x="1108" y="5936"/>
                    <a:pt x="1009" y="5936"/>
                  </a:cubicBezTo>
                  <a:cubicBezTo>
                    <a:pt x="735" y="5936"/>
                    <a:pt x="461" y="5869"/>
                    <a:pt x="203" y="5757"/>
                  </a:cubicBezTo>
                  <a:cubicBezTo>
                    <a:pt x="169" y="5925"/>
                    <a:pt x="143" y="6094"/>
                    <a:pt x="119" y="6266"/>
                  </a:cubicBezTo>
                  <a:cubicBezTo>
                    <a:pt x="37" y="6885"/>
                    <a:pt x="0" y="7513"/>
                    <a:pt x="0" y="8148"/>
                  </a:cubicBezTo>
                  <a:cubicBezTo>
                    <a:pt x="0" y="9897"/>
                    <a:pt x="272" y="11686"/>
                    <a:pt x="563" y="13369"/>
                  </a:cubicBezTo>
                  <a:cubicBezTo>
                    <a:pt x="576" y="13458"/>
                    <a:pt x="592" y="13544"/>
                    <a:pt x="609" y="13631"/>
                  </a:cubicBezTo>
                  <a:cubicBezTo>
                    <a:pt x="996" y="12754"/>
                    <a:pt x="1723" y="12106"/>
                    <a:pt x="2742" y="12106"/>
                  </a:cubicBezTo>
                  <a:cubicBezTo>
                    <a:pt x="2877" y="12106"/>
                    <a:pt x="3020" y="12119"/>
                    <a:pt x="3165" y="12143"/>
                  </a:cubicBezTo>
                  <a:cubicBezTo>
                    <a:pt x="3880" y="12262"/>
                    <a:pt x="4518" y="12701"/>
                    <a:pt x="4968" y="13293"/>
                  </a:cubicBezTo>
                  <a:cubicBezTo>
                    <a:pt x="4707" y="12185"/>
                    <a:pt x="4484" y="11021"/>
                    <a:pt x="4353" y="9797"/>
                  </a:cubicBezTo>
                  <a:cubicBezTo>
                    <a:pt x="4084" y="9655"/>
                    <a:pt x="3896" y="9440"/>
                    <a:pt x="3837" y="9170"/>
                  </a:cubicBezTo>
                  <a:cubicBezTo>
                    <a:pt x="3761" y="8819"/>
                    <a:pt x="3919" y="8452"/>
                    <a:pt x="4234" y="8161"/>
                  </a:cubicBezTo>
                  <a:cubicBezTo>
                    <a:pt x="4223" y="7906"/>
                    <a:pt x="4217" y="7652"/>
                    <a:pt x="4217" y="7394"/>
                  </a:cubicBezTo>
                  <a:cubicBezTo>
                    <a:pt x="4217" y="5516"/>
                    <a:pt x="4469" y="4051"/>
                    <a:pt x="4845" y="2910"/>
                  </a:cubicBezTo>
                  <a:cubicBezTo>
                    <a:pt x="4835" y="2903"/>
                    <a:pt x="4829" y="2897"/>
                    <a:pt x="4819" y="2887"/>
                  </a:cubicBezTo>
                  <a:cubicBezTo>
                    <a:pt x="4795" y="2860"/>
                    <a:pt x="4782" y="2824"/>
                    <a:pt x="4769" y="2787"/>
                  </a:cubicBezTo>
                  <a:cubicBezTo>
                    <a:pt x="4703" y="2576"/>
                    <a:pt x="4680" y="2348"/>
                    <a:pt x="4710" y="2126"/>
                  </a:cubicBezTo>
                  <a:cubicBezTo>
                    <a:pt x="4722" y="2027"/>
                    <a:pt x="4786" y="1954"/>
                    <a:pt x="4855" y="1954"/>
                  </a:cubicBezTo>
                  <a:cubicBezTo>
                    <a:pt x="4898" y="1954"/>
                    <a:pt x="4941" y="1980"/>
                    <a:pt x="4980" y="2044"/>
                  </a:cubicBezTo>
                  <a:cubicBezTo>
                    <a:pt x="5014" y="2090"/>
                    <a:pt x="5027" y="2149"/>
                    <a:pt x="5037" y="2206"/>
                  </a:cubicBezTo>
                  <a:cubicBezTo>
                    <a:pt x="5044" y="2252"/>
                    <a:pt x="5050" y="2302"/>
                    <a:pt x="5050" y="2348"/>
                  </a:cubicBezTo>
                  <a:cubicBezTo>
                    <a:pt x="5235" y="1895"/>
                    <a:pt x="5437" y="1501"/>
                    <a:pt x="5645" y="1161"/>
                  </a:cubicBezTo>
                  <a:cubicBezTo>
                    <a:pt x="5315" y="1151"/>
                    <a:pt x="4980" y="1104"/>
                    <a:pt x="4693" y="933"/>
                  </a:cubicBezTo>
                  <a:cubicBezTo>
                    <a:pt x="4356" y="730"/>
                    <a:pt x="4134" y="390"/>
                    <a:pt x="4008" y="0"/>
                  </a:cubicBezTo>
                  <a:close/>
                  <a:moveTo>
                    <a:pt x="5754" y="16180"/>
                  </a:moveTo>
                  <a:cubicBezTo>
                    <a:pt x="5745" y="16384"/>
                    <a:pt x="5725" y="16593"/>
                    <a:pt x="5695" y="16795"/>
                  </a:cubicBezTo>
                  <a:cubicBezTo>
                    <a:pt x="5642" y="17149"/>
                    <a:pt x="5556" y="17509"/>
                    <a:pt x="5351" y="17797"/>
                  </a:cubicBezTo>
                  <a:cubicBezTo>
                    <a:pt x="5262" y="17923"/>
                    <a:pt x="5153" y="18028"/>
                    <a:pt x="5034" y="18121"/>
                  </a:cubicBezTo>
                  <a:cubicBezTo>
                    <a:pt x="5027" y="18306"/>
                    <a:pt x="5030" y="18495"/>
                    <a:pt x="5044" y="18683"/>
                  </a:cubicBezTo>
                  <a:cubicBezTo>
                    <a:pt x="5096" y="19365"/>
                    <a:pt x="5401" y="20462"/>
                    <a:pt x="6099" y="20710"/>
                  </a:cubicBezTo>
                  <a:cubicBezTo>
                    <a:pt x="6284" y="20349"/>
                    <a:pt x="6488" y="20022"/>
                    <a:pt x="6826" y="19814"/>
                  </a:cubicBezTo>
                  <a:cubicBezTo>
                    <a:pt x="6535" y="18686"/>
                    <a:pt x="6145" y="17476"/>
                    <a:pt x="5754" y="1618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0" name="Google Shape;347;p20">
              <a:extLst>
                <a:ext uri="{FF2B5EF4-FFF2-40B4-BE49-F238E27FC236}">
                  <a16:creationId xmlns:a16="http://schemas.microsoft.com/office/drawing/2014/main" id="{DC981CB1-D3DD-4A27-9477-E0EFF7807498}"/>
                </a:ext>
              </a:extLst>
            </p:cNvPr>
            <p:cNvSpPr/>
            <p:nvPr/>
          </p:nvSpPr>
          <p:spPr>
            <a:xfrm flipH="1">
              <a:off x="6812212" y="4118418"/>
              <a:ext cx="1063061" cy="846341"/>
            </a:xfrm>
            <a:custGeom>
              <a:avLst/>
              <a:gdLst/>
              <a:ahLst/>
              <a:cxnLst/>
              <a:rect l="l" t="t" r="r" b="b"/>
              <a:pathLst>
                <a:path w="16511" h="13145" extrusionOk="0">
                  <a:moveTo>
                    <a:pt x="2645" y="2364"/>
                  </a:moveTo>
                  <a:cubicBezTo>
                    <a:pt x="2688" y="2364"/>
                    <a:pt x="2731" y="2387"/>
                    <a:pt x="2771" y="2450"/>
                  </a:cubicBezTo>
                  <a:cubicBezTo>
                    <a:pt x="2804" y="2500"/>
                    <a:pt x="2818" y="2556"/>
                    <a:pt x="2827" y="2616"/>
                  </a:cubicBezTo>
                  <a:cubicBezTo>
                    <a:pt x="2861" y="2821"/>
                    <a:pt x="2844" y="3036"/>
                    <a:pt x="2778" y="3234"/>
                  </a:cubicBezTo>
                  <a:cubicBezTo>
                    <a:pt x="2764" y="3271"/>
                    <a:pt x="2745" y="3310"/>
                    <a:pt x="2708" y="3326"/>
                  </a:cubicBezTo>
                  <a:cubicBezTo>
                    <a:pt x="2702" y="3330"/>
                    <a:pt x="2691" y="3330"/>
                    <a:pt x="2682" y="3330"/>
                  </a:cubicBezTo>
                  <a:cubicBezTo>
                    <a:pt x="2656" y="3330"/>
                    <a:pt x="2629" y="3317"/>
                    <a:pt x="2609" y="3297"/>
                  </a:cubicBezTo>
                  <a:cubicBezTo>
                    <a:pt x="2586" y="3267"/>
                    <a:pt x="2572" y="3231"/>
                    <a:pt x="2560" y="3195"/>
                  </a:cubicBezTo>
                  <a:cubicBezTo>
                    <a:pt x="2493" y="2986"/>
                    <a:pt x="2470" y="2755"/>
                    <a:pt x="2500" y="2537"/>
                  </a:cubicBezTo>
                  <a:cubicBezTo>
                    <a:pt x="2513" y="2437"/>
                    <a:pt x="2576" y="2364"/>
                    <a:pt x="2645" y="2364"/>
                  </a:cubicBezTo>
                  <a:close/>
                  <a:moveTo>
                    <a:pt x="3393" y="5985"/>
                  </a:moveTo>
                  <a:cubicBezTo>
                    <a:pt x="3436" y="5985"/>
                    <a:pt x="3479" y="6012"/>
                    <a:pt x="3518" y="6071"/>
                  </a:cubicBezTo>
                  <a:cubicBezTo>
                    <a:pt x="3552" y="6121"/>
                    <a:pt x="3564" y="6180"/>
                    <a:pt x="3575" y="6236"/>
                  </a:cubicBezTo>
                  <a:cubicBezTo>
                    <a:pt x="3608" y="6441"/>
                    <a:pt x="3591" y="6656"/>
                    <a:pt x="3522" y="6855"/>
                  </a:cubicBezTo>
                  <a:cubicBezTo>
                    <a:pt x="3509" y="6891"/>
                    <a:pt x="3492" y="6934"/>
                    <a:pt x="3456" y="6948"/>
                  </a:cubicBezTo>
                  <a:cubicBezTo>
                    <a:pt x="3445" y="6951"/>
                    <a:pt x="3439" y="6951"/>
                    <a:pt x="3430" y="6951"/>
                  </a:cubicBezTo>
                  <a:cubicBezTo>
                    <a:pt x="3403" y="6951"/>
                    <a:pt x="3376" y="6937"/>
                    <a:pt x="3357" y="6917"/>
                  </a:cubicBezTo>
                  <a:cubicBezTo>
                    <a:pt x="3334" y="6891"/>
                    <a:pt x="3320" y="6855"/>
                    <a:pt x="3307" y="6818"/>
                  </a:cubicBezTo>
                  <a:cubicBezTo>
                    <a:pt x="3241" y="6607"/>
                    <a:pt x="3218" y="6379"/>
                    <a:pt x="3247" y="6157"/>
                  </a:cubicBezTo>
                  <a:cubicBezTo>
                    <a:pt x="3261" y="6058"/>
                    <a:pt x="3320" y="5985"/>
                    <a:pt x="3393" y="5985"/>
                  </a:cubicBezTo>
                  <a:close/>
                  <a:moveTo>
                    <a:pt x="380" y="0"/>
                  </a:moveTo>
                  <a:cubicBezTo>
                    <a:pt x="430" y="330"/>
                    <a:pt x="480" y="658"/>
                    <a:pt x="533" y="985"/>
                  </a:cubicBezTo>
                  <a:cubicBezTo>
                    <a:pt x="774" y="2526"/>
                    <a:pt x="976" y="4071"/>
                    <a:pt x="1131" y="5621"/>
                  </a:cubicBezTo>
                  <a:cubicBezTo>
                    <a:pt x="1194" y="6250"/>
                    <a:pt x="1287" y="6908"/>
                    <a:pt x="1287" y="7552"/>
                  </a:cubicBezTo>
                  <a:cubicBezTo>
                    <a:pt x="1287" y="7920"/>
                    <a:pt x="1257" y="8283"/>
                    <a:pt x="1174" y="8637"/>
                  </a:cubicBezTo>
                  <a:cubicBezTo>
                    <a:pt x="996" y="9411"/>
                    <a:pt x="0" y="10377"/>
                    <a:pt x="0" y="11137"/>
                  </a:cubicBezTo>
                  <a:cubicBezTo>
                    <a:pt x="0" y="11514"/>
                    <a:pt x="242" y="11838"/>
                    <a:pt x="946" y="12063"/>
                  </a:cubicBezTo>
                  <a:cubicBezTo>
                    <a:pt x="956" y="12066"/>
                    <a:pt x="1234" y="12592"/>
                    <a:pt x="1307" y="12662"/>
                  </a:cubicBezTo>
                  <a:cubicBezTo>
                    <a:pt x="1551" y="12900"/>
                    <a:pt x="1928" y="13144"/>
                    <a:pt x="2275" y="13144"/>
                  </a:cubicBezTo>
                  <a:lnTo>
                    <a:pt x="2295" y="13144"/>
                  </a:lnTo>
                  <a:cubicBezTo>
                    <a:pt x="2391" y="13141"/>
                    <a:pt x="3122" y="12787"/>
                    <a:pt x="3122" y="12605"/>
                  </a:cubicBezTo>
                  <a:cubicBezTo>
                    <a:pt x="3122" y="12585"/>
                    <a:pt x="3112" y="12569"/>
                    <a:pt x="3092" y="12552"/>
                  </a:cubicBezTo>
                  <a:lnTo>
                    <a:pt x="3092" y="12552"/>
                  </a:lnTo>
                  <a:cubicBezTo>
                    <a:pt x="3413" y="12794"/>
                    <a:pt x="3747" y="12909"/>
                    <a:pt x="4064" y="12909"/>
                  </a:cubicBezTo>
                  <a:cubicBezTo>
                    <a:pt x="4600" y="12909"/>
                    <a:pt x="5089" y="12579"/>
                    <a:pt x="5397" y="11964"/>
                  </a:cubicBezTo>
                  <a:cubicBezTo>
                    <a:pt x="5817" y="11128"/>
                    <a:pt x="5803" y="10142"/>
                    <a:pt x="5853" y="9199"/>
                  </a:cubicBezTo>
                  <a:cubicBezTo>
                    <a:pt x="5913" y="8062"/>
                    <a:pt x="5655" y="7123"/>
                    <a:pt x="6763" y="6441"/>
                  </a:cubicBezTo>
                  <a:cubicBezTo>
                    <a:pt x="7113" y="6227"/>
                    <a:pt x="7427" y="6180"/>
                    <a:pt x="7751" y="6180"/>
                  </a:cubicBezTo>
                  <a:cubicBezTo>
                    <a:pt x="7996" y="6180"/>
                    <a:pt x="8244" y="6207"/>
                    <a:pt x="8521" y="6213"/>
                  </a:cubicBezTo>
                  <a:lnTo>
                    <a:pt x="8601" y="6213"/>
                  </a:lnTo>
                  <a:cubicBezTo>
                    <a:pt x="8895" y="6213"/>
                    <a:pt x="9190" y="6174"/>
                    <a:pt x="9484" y="6137"/>
                  </a:cubicBezTo>
                  <a:cubicBezTo>
                    <a:pt x="9775" y="6101"/>
                    <a:pt x="10069" y="6061"/>
                    <a:pt x="10367" y="6061"/>
                  </a:cubicBezTo>
                  <a:cubicBezTo>
                    <a:pt x="10476" y="6061"/>
                    <a:pt x="10585" y="6068"/>
                    <a:pt x="10694" y="6078"/>
                  </a:cubicBezTo>
                  <a:cubicBezTo>
                    <a:pt x="11451" y="6163"/>
                    <a:pt x="12222" y="6528"/>
                    <a:pt x="12622" y="7205"/>
                  </a:cubicBezTo>
                  <a:cubicBezTo>
                    <a:pt x="13065" y="7959"/>
                    <a:pt x="12923" y="8690"/>
                    <a:pt x="12979" y="9497"/>
                  </a:cubicBezTo>
                  <a:cubicBezTo>
                    <a:pt x="13032" y="10241"/>
                    <a:pt x="13680" y="10912"/>
                    <a:pt x="14308" y="11197"/>
                  </a:cubicBezTo>
                  <a:cubicBezTo>
                    <a:pt x="14596" y="11329"/>
                    <a:pt x="14858" y="11378"/>
                    <a:pt x="15105" y="11378"/>
                  </a:cubicBezTo>
                  <a:cubicBezTo>
                    <a:pt x="15572" y="11378"/>
                    <a:pt x="15998" y="11203"/>
                    <a:pt x="16511" y="11051"/>
                  </a:cubicBezTo>
                  <a:lnTo>
                    <a:pt x="16511" y="11051"/>
                  </a:lnTo>
                  <a:cubicBezTo>
                    <a:pt x="16425" y="11071"/>
                    <a:pt x="16335" y="11081"/>
                    <a:pt x="16246" y="11081"/>
                  </a:cubicBezTo>
                  <a:cubicBezTo>
                    <a:pt x="15148" y="11081"/>
                    <a:pt x="14163" y="9663"/>
                    <a:pt x="14943" y="8445"/>
                  </a:cubicBezTo>
                  <a:cubicBezTo>
                    <a:pt x="15684" y="7288"/>
                    <a:pt x="14474" y="3787"/>
                    <a:pt x="12973" y="3787"/>
                  </a:cubicBezTo>
                  <a:cubicBezTo>
                    <a:pt x="12767" y="3787"/>
                    <a:pt x="12552" y="3856"/>
                    <a:pt x="12338" y="4005"/>
                  </a:cubicBezTo>
                  <a:cubicBezTo>
                    <a:pt x="11597" y="4524"/>
                    <a:pt x="10092" y="4924"/>
                    <a:pt x="8651" y="4924"/>
                  </a:cubicBezTo>
                  <a:cubicBezTo>
                    <a:pt x="6809" y="4924"/>
                    <a:pt x="5066" y="4269"/>
                    <a:pt x="5139" y="2361"/>
                  </a:cubicBezTo>
                  <a:lnTo>
                    <a:pt x="5139" y="2361"/>
                  </a:lnTo>
                  <a:cubicBezTo>
                    <a:pt x="5112" y="2364"/>
                    <a:pt x="5086" y="2364"/>
                    <a:pt x="5060" y="2364"/>
                  </a:cubicBezTo>
                  <a:cubicBezTo>
                    <a:pt x="4210" y="2364"/>
                    <a:pt x="3334" y="2103"/>
                    <a:pt x="2616" y="1736"/>
                  </a:cubicBezTo>
                  <a:cubicBezTo>
                    <a:pt x="1776" y="1310"/>
                    <a:pt x="1012" y="718"/>
                    <a:pt x="38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 name="Google Shape;348;p20">
              <a:extLst>
                <a:ext uri="{FF2B5EF4-FFF2-40B4-BE49-F238E27FC236}">
                  <a16:creationId xmlns:a16="http://schemas.microsoft.com/office/drawing/2014/main" id="{DBDA6C7F-7016-4CBB-9712-48A70958977A}"/>
                </a:ext>
              </a:extLst>
            </p:cNvPr>
            <p:cNvSpPr/>
            <p:nvPr/>
          </p:nvSpPr>
          <p:spPr>
            <a:xfrm flipH="1">
              <a:off x="6867126" y="3182319"/>
              <a:ext cx="727808" cy="590604"/>
            </a:xfrm>
            <a:custGeom>
              <a:avLst/>
              <a:gdLst/>
              <a:ahLst/>
              <a:cxnLst/>
              <a:rect l="l" t="t" r="r" b="b"/>
              <a:pathLst>
                <a:path w="11304" h="9173" extrusionOk="0">
                  <a:moveTo>
                    <a:pt x="9320" y="1"/>
                  </a:moveTo>
                  <a:cubicBezTo>
                    <a:pt x="8768" y="1"/>
                    <a:pt x="8224" y="261"/>
                    <a:pt x="7699" y="476"/>
                  </a:cubicBezTo>
                  <a:cubicBezTo>
                    <a:pt x="7448" y="575"/>
                    <a:pt x="7193" y="668"/>
                    <a:pt x="6936" y="747"/>
                  </a:cubicBezTo>
                  <a:cubicBezTo>
                    <a:pt x="6886" y="763"/>
                    <a:pt x="6840" y="776"/>
                    <a:pt x="6793" y="790"/>
                  </a:cubicBezTo>
                  <a:cubicBezTo>
                    <a:pt x="6777" y="796"/>
                    <a:pt x="6763" y="799"/>
                    <a:pt x="6747" y="806"/>
                  </a:cubicBezTo>
                  <a:cubicBezTo>
                    <a:pt x="6740" y="806"/>
                    <a:pt x="6730" y="810"/>
                    <a:pt x="6720" y="813"/>
                  </a:cubicBezTo>
                  <a:cubicBezTo>
                    <a:pt x="5930" y="1037"/>
                    <a:pt x="5110" y="1167"/>
                    <a:pt x="4286" y="1190"/>
                  </a:cubicBezTo>
                  <a:cubicBezTo>
                    <a:pt x="4270" y="1193"/>
                    <a:pt x="4254" y="1193"/>
                    <a:pt x="4237" y="1193"/>
                  </a:cubicBezTo>
                  <a:lnTo>
                    <a:pt x="4207" y="1193"/>
                  </a:lnTo>
                  <a:cubicBezTo>
                    <a:pt x="4115" y="1193"/>
                    <a:pt x="3883" y="1150"/>
                    <a:pt x="3579" y="1107"/>
                  </a:cubicBezTo>
                  <a:cubicBezTo>
                    <a:pt x="3279" y="1064"/>
                    <a:pt x="2904" y="1019"/>
                    <a:pt x="2511" y="1019"/>
                  </a:cubicBezTo>
                  <a:cubicBezTo>
                    <a:pt x="2186" y="1019"/>
                    <a:pt x="1848" y="1050"/>
                    <a:pt x="1532" y="1137"/>
                  </a:cubicBezTo>
                  <a:cubicBezTo>
                    <a:pt x="772" y="1338"/>
                    <a:pt x="127" y="1861"/>
                    <a:pt x="44" y="3038"/>
                  </a:cubicBezTo>
                  <a:cubicBezTo>
                    <a:pt x="1" y="3676"/>
                    <a:pt x="349" y="4609"/>
                    <a:pt x="590" y="5164"/>
                  </a:cubicBezTo>
                  <a:cubicBezTo>
                    <a:pt x="861" y="5773"/>
                    <a:pt x="1221" y="6342"/>
                    <a:pt x="1644" y="6851"/>
                  </a:cubicBezTo>
                  <a:cubicBezTo>
                    <a:pt x="2131" y="7426"/>
                    <a:pt x="2706" y="7919"/>
                    <a:pt x="3348" y="8296"/>
                  </a:cubicBezTo>
                  <a:cubicBezTo>
                    <a:pt x="4224" y="8801"/>
                    <a:pt x="5056" y="9173"/>
                    <a:pt x="5960" y="9173"/>
                  </a:cubicBezTo>
                  <a:cubicBezTo>
                    <a:pt x="6352" y="9173"/>
                    <a:pt x="6758" y="9103"/>
                    <a:pt x="7186" y="8944"/>
                  </a:cubicBezTo>
                  <a:cubicBezTo>
                    <a:pt x="8262" y="8551"/>
                    <a:pt x="9174" y="7886"/>
                    <a:pt x="9862" y="7036"/>
                  </a:cubicBezTo>
                  <a:cubicBezTo>
                    <a:pt x="10781" y="5909"/>
                    <a:pt x="11304" y="4453"/>
                    <a:pt x="11293" y="2863"/>
                  </a:cubicBezTo>
                  <a:cubicBezTo>
                    <a:pt x="11290" y="2261"/>
                    <a:pt x="11204" y="1643"/>
                    <a:pt x="10933" y="1107"/>
                  </a:cubicBezTo>
                  <a:cubicBezTo>
                    <a:pt x="10705" y="654"/>
                    <a:pt x="10321" y="271"/>
                    <a:pt x="9865" y="99"/>
                  </a:cubicBezTo>
                  <a:cubicBezTo>
                    <a:pt x="9819" y="82"/>
                    <a:pt x="9770" y="65"/>
                    <a:pt x="9720" y="53"/>
                  </a:cubicBezTo>
                  <a:cubicBezTo>
                    <a:pt x="9683" y="42"/>
                    <a:pt x="9643" y="33"/>
                    <a:pt x="9607" y="26"/>
                  </a:cubicBezTo>
                  <a:cubicBezTo>
                    <a:pt x="9511" y="8"/>
                    <a:pt x="9416" y="1"/>
                    <a:pt x="9320" y="1"/>
                  </a:cubicBezTo>
                  <a:close/>
                </a:path>
              </a:pathLst>
            </a:custGeom>
            <a:solidFill>
              <a:srgbClr val="AF21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349;p20">
              <a:extLst>
                <a:ext uri="{FF2B5EF4-FFF2-40B4-BE49-F238E27FC236}">
                  <a16:creationId xmlns:a16="http://schemas.microsoft.com/office/drawing/2014/main" id="{DF29F2BA-6BF3-4E48-B48C-CD10B222ABFE}"/>
                </a:ext>
              </a:extLst>
            </p:cNvPr>
            <p:cNvSpPr/>
            <p:nvPr/>
          </p:nvSpPr>
          <p:spPr>
            <a:xfrm flipH="1">
              <a:off x="7014050" y="3327443"/>
              <a:ext cx="433311" cy="351606"/>
            </a:xfrm>
            <a:custGeom>
              <a:avLst/>
              <a:gdLst/>
              <a:ahLst/>
              <a:cxnLst/>
              <a:rect l="l" t="t" r="r" b="b"/>
              <a:pathLst>
                <a:path w="6730" h="5461" extrusionOk="0">
                  <a:moveTo>
                    <a:pt x="4868" y="1"/>
                  </a:moveTo>
                  <a:cubicBezTo>
                    <a:pt x="4571" y="784"/>
                    <a:pt x="4045" y="1009"/>
                    <a:pt x="3536" y="1009"/>
                  </a:cubicBezTo>
                  <a:cubicBezTo>
                    <a:pt x="2838" y="1009"/>
                    <a:pt x="2173" y="583"/>
                    <a:pt x="2173" y="583"/>
                  </a:cubicBezTo>
                  <a:lnTo>
                    <a:pt x="2167" y="556"/>
                  </a:lnTo>
                  <a:cubicBezTo>
                    <a:pt x="2140" y="619"/>
                    <a:pt x="2107" y="682"/>
                    <a:pt x="2057" y="731"/>
                  </a:cubicBezTo>
                  <a:cubicBezTo>
                    <a:pt x="1932" y="863"/>
                    <a:pt x="1747" y="906"/>
                    <a:pt x="1571" y="929"/>
                  </a:cubicBezTo>
                  <a:cubicBezTo>
                    <a:pt x="1475" y="940"/>
                    <a:pt x="1379" y="946"/>
                    <a:pt x="1283" y="946"/>
                  </a:cubicBezTo>
                  <a:cubicBezTo>
                    <a:pt x="1244" y="946"/>
                    <a:pt x="1201" y="943"/>
                    <a:pt x="1161" y="943"/>
                  </a:cubicBezTo>
                  <a:cubicBezTo>
                    <a:pt x="900" y="1251"/>
                    <a:pt x="695" y="1614"/>
                    <a:pt x="569" y="2031"/>
                  </a:cubicBezTo>
                  <a:cubicBezTo>
                    <a:pt x="1" y="3922"/>
                    <a:pt x="1290" y="4891"/>
                    <a:pt x="1290" y="4891"/>
                  </a:cubicBezTo>
                  <a:cubicBezTo>
                    <a:pt x="1558" y="5298"/>
                    <a:pt x="2127" y="5460"/>
                    <a:pt x="2782" y="5460"/>
                  </a:cubicBezTo>
                  <a:cubicBezTo>
                    <a:pt x="3939" y="5460"/>
                    <a:pt x="5374" y="4954"/>
                    <a:pt x="5956" y="4372"/>
                  </a:cubicBezTo>
                  <a:cubicBezTo>
                    <a:pt x="6730" y="3601"/>
                    <a:pt x="6426" y="1187"/>
                    <a:pt x="5443" y="179"/>
                  </a:cubicBezTo>
                  <a:cubicBezTo>
                    <a:pt x="5182" y="146"/>
                    <a:pt x="4990" y="67"/>
                    <a:pt x="4868" y="1"/>
                  </a:cubicBezTo>
                  <a:close/>
                </a:path>
              </a:pathLst>
            </a:custGeom>
            <a:solidFill>
              <a:srgbClr val="811F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350;p20">
              <a:extLst>
                <a:ext uri="{FF2B5EF4-FFF2-40B4-BE49-F238E27FC236}">
                  <a16:creationId xmlns:a16="http://schemas.microsoft.com/office/drawing/2014/main" id="{434CD930-43F2-4D44-BDF8-3A3803ABFB41}"/>
                </a:ext>
              </a:extLst>
            </p:cNvPr>
            <p:cNvSpPr/>
            <p:nvPr/>
          </p:nvSpPr>
          <p:spPr>
            <a:xfrm flipH="1">
              <a:off x="7306166" y="3247927"/>
              <a:ext cx="190193" cy="140424"/>
            </a:xfrm>
            <a:custGeom>
              <a:avLst/>
              <a:gdLst/>
              <a:ahLst/>
              <a:cxnLst/>
              <a:rect l="l" t="t" r="r" b="b"/>
              <a:pathLst>
                <a:path w="2954" h="2181" extrusionOk="0">
                  <a:moveTo>
                    <a:pt x="980" y="0"/>
                  </a:moveTo>
                  <a:cubicBezTo>
                    <a:pt x="655" y="0"/>
                    <a:pt x="317" y="31"/>
                    <a:pt x="1" y="118"/>
                  </a:cubicBezTo>
                  <a:cubicBezTo>
                    <a:pt x="37" y="260"/>
                    <a:pt x="84" y="399"/>
                    <a:pt x="130" y="528"/>
                  </a:cubicBezTo>
                  <a:cubicBezTo>
                    <a:pt x="160" y="617"/>
                    <a:pt x="193" y="703"/>
                    <a:pt x="223" y="783"/>
                  </a:cubicBezTo>
                  <a:cubicBezTo>
                    <a:pt x="414" y="1298"/>
                    <a:pt x="759" y="1778"/>
                    <a:pt x="1238" y="2010"/>
                  </a:cubicBezTo>
                  <a:cubicBezTo>
                    <a:pt x="1489" y="2132"/>
                    <a:pt x="1767" y="2180"/>
                    <a:pt x="2046" y="2180"/>
                  </a:cubicBezTo>
                  <a:cubicBezTo>
                    <a:pt x="2142" y="2180"/>
                    <a:pt x="2238" y="2174"/>
                    <a:pt x="2332" y="2164"/>
                  </a:cubicBezTo>
                  <a:cubicBezTo>
                    <a:pt x="2508" y="2141"/>
                    <a:pt x="2693" y="2098"/>
                    <a:pt x="2818" y="1966"/>
                  </a:cubicBezTo>
                  <a:cubicBezTo>
                    <a:pt x="2868" y="1917"/>
                    <a:pt x="2901" y="1854"/>
                    <a:pt x="2928" y="1791"/>
                  </a:cubicBezTo>
                  <a:cubicBezTo>
                    <a:pt x="2937" y="1768"/>
                    <a:pt x="2947" y="1748"/>
                    <a:pt x="2954" y="1725"/>
                  </a:cubicBezTo>
                  <a:cubicBezTo>
                    <a:pt x="2897" y="1358"/>
                    <a:pt x="2874" y="914"/>
                    <a:pt x="2815" y="482"/>
                  </a:cubicBezTo>
                  <a:cubicBezTo>
                    <a:pt x="2802" y="395"/>
                    <a:pt x="2789" y="313"/>
                    <a:pt x="2772" y="227"/>
                  </a:cubicBezTo>
                  <a:cubicBezTo>
                    <a:pt x="2766" y="207"/>
                    <a:pt x="2759" y="191"/>
                    <a:pt x="2755" y="171"/>
                  </a:cubicBezTo>
                  <a:lnTo>
                    <a:pt x="2690" y="174"/>
                  </a:lnTo>
                  <a:lnTo>
                    <a:pt x="2676" y="174"/>
                  </a:lnTo>
                  <a:cubicBezTo>
                    <a:pt x="2584" y="174"/>
                    <a:pt x="2352" y="131"/>
                    <a:pt x="2048" y="88"/>
                  </a:cubicBezTo>
                  <a:cubicBezTo>
                    <a:pt x="1748" y="45"/>
                    <a:pt x="1373" y="0"/>
                    <a:pt x="98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351;p20">
              <a:extLst>
                <a:ext uri="{FF2B5EF4-FFF2-40B4-BE49-F238E27FC236}">
                  <a16:creationId xmlns:a16="http://schemas.microsoft.com/office/drawing/2014/main" id="{9E94C249-3E87-44C5-9653-B03EB286B520}"/>
                </a:ext>
              </a:extLst>
            </p:cNvPr>
            <p:cNvSpPr/>
            <p:nvPr/>
          </p:nvSpPr>
          <p:spPr>
            <a:xfrm flipH="1">
              <a:off x="6959967" y="3588719"/>
              <a:ext cx="529116" cy="184205"/>
            </a:xfrm>
            <a:custGeom>
              <a:avLst/>
              <a:gdLst/>
              <a:ahLst/>
              <a:cxnLst/>
              <a:rect l="l" t="t" r="r" b="b"/>
              <a:pathLst>
                <a:path w="8218" h="2861" extrusionOk="0">
                  <a:moveTo>
                    <a:pt x="6087" y="1"/>
                  </a:moveTo>
                  <a:cubicBezTo>
                    <a:pt x="5392" y="1"/>
                    <a:pt x="4699" y="207"/>
                    <a:pt x="4134" y="631"/>
                  </a:cubicBezTo>
                  <a:cubicBezTo>
                    <a:pt x="3484" y="310"/>
                    <a:pt x="2764" y="153"/>
                    <a:pt x="2045" y="153"/>
                  </a:cubicBezTo>
                  <a:cubicBezTo>
                    <a:pt x="1847" y="153"/>
                    <a:pt x="1649" y="165"/>
                    <a:pt x="1452" y="189"/>
                  </a:cubicBezTo>
                  <a:cubicBezTo>
                    <a:pt x="1125" y="228"/>
                    <a:pt x="507" y="328"/>
                    <a:pt x="0" y="539"/>
                  </a:cubicBezTo>
                  <a:cubicBezTo>
                    <a:pt x="487" y="1114"/>
                    <a:pt x="1062" y="1607"/>
                    <a:pt x="1707" y="1981"/>
                  </a:cubicBezTo>
                  <a:cubicBezTo>
                    <a:pt x="2581" y="2489"/>
                    <a:pt x="3412" y="2861"/>
                    <a:pt x="4317" y="2861"/>
                  </a:cubicBezTo>
                  <a:cubicBezTo>
                    <a:pt x="4709" y="2861"/>
                    <a:pt x="5114" y="2791"/>
                    <a:pt x="5542" y="2632"/>
                  </a:cubicBezTo>
                  <a:cubicBezTo>
                    <a:pt x="6618" y="2239"/>
                    <a:pt x="7530" y="1574"/>
                    <a:pt x="8218" y="724"/>
                  </a:cubicBezTo>
                  <a:cubicBezTo>
                    <a:pt x="7613" y="247"/>
                    <a:pt x="6848" y="1"/>
                    <a:pt x="6087"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352;p20">
              <a:extLst>
                <a:ext uri="{FF2B5EF4-FFF2-40B4-BE49-F238E27FC236}">
                  <a16:creationId xmlns:a16="http://schemas.microsoft.com/office/drawing/2014/main" id="{13BA4124-6448-4F2A-ABDE-C29EFF982E4F}"/>
                </a:ext>
              </a:extLst>
            </p:cNvPr>
            <p:cNvSpPr/>
            <p:nvPr/>
          </p:nvSpPr>
          <p:spPr>
            <a:xfrm flipH="1">
              <a:off x="7207146" y="2607421"/>
              <a:ext cx="487394" cy="164568"/>
            </a:xfrm>
            <a:custGeom>
              <a:avLst/>
              <a:gdLst/>
              <a:ahLst/>
              <a:cxnLst/>
              <a:rect l="l" t="t" r="r" b="b"/>
              <a:pathLst>
                <a:path w="7570" h="2556" extrusionOk="0">
                  <a:moveTo>
                    <a:pt x="5235" y="0"/>
                  </a:moveTo>
                  <a:cubicBezTo>
                    <a:pt x="4909" y="0"/>
                    <a:pt x="4565" y="46"/>
                    <a:pt x="4164" y="129"/>
                  </a:cubicBezTo>
                  <a:cubicBezTo>
                    <a:pt x="3532" y="264"/>
                    <a:pt x="0" y="1574"/>
                    <a:pt x="1757" y="2394"/>
                  </a:cubicBezTo>
                  <a:cubicBezTo>
                    <a:pt x="1978" y="2497"/>
                    <a:pt x="2226" y="2523"/>
                    <a:pt x="2468" y="2540"/>
                  </a:cubicBezTo>
                  <a:cubicBezTo>
                    <a:pt x="2634" y="2550"/>
                    <a:pt x="2800" y="2555"/>
                    <a:pt x="2967" y="2555"/>
                  </a:cubicBezTo>
                  <a:cubicBezTo>
                    <a:pt x="3487" y="2555"/>
                    <a:pt x="4007" y="2505"/>
                    <a:pt x="4518" y="2407"/>
                  </a:cubicBezTo>
                  <a:cubicBezTo>
                    <a:pt x="4852" y="2341"/>
                    <a:pt x="5182" y="2259"/>
                    <a:pt x="5506" y="2152"/>
                  </a:cubicBezTo>
                  <a:cubicBezTo>
                    <a:pt x="5563" y="2133"/>
                    <a:pt x="5645" y="2106"/>
                    <a:pt x="5745" y="2070"/>
                  </a:cubicBezTo>
                  <a:lnTo>
                    <a:pt x="5748" y="2070"/>
                  </a:lnTo>
                  <a:cubicBezTo>
                    <a:pt x="6352" y="1855"/>
                    <a:pt x="7570" y="1349"/>
                    <a:pt x="7269" y="684"/>
                  </a:cubicBezTo>
                  <a:cubicBezTo>
                    <a:pt x="7213" y="562"/>
                    <a:pt x="7080" y="493"/>
                    <a:pt x="6961" y="437"/>
                  </a:cubicBezTo>
                  <a:cubicBezTo>
                    <a:pt x="6683" y="307"/>
                    <a:pt x="6432" y="212"/>
                    <a:pt x="6194" y="142"/>
                  </a:cubicBezTo>
                  <a:cubicBezTo>
                    <a:pt x="5865" y="45"/>
                    <a:pt x="5558" y="0"/>
                    <a:pt x="5235"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353;p20">
              <a:extLst>
                <a:ext uri="{FF2B5EF4-FFF2-40B4-BE49-F238E27FC236}">
                  <a16:creationId xmlns:a16="http://schemas.microsoft.com/office/drawing/2014/main" id="{EB65FE81-54A6-42C2-8B49-450B52B108A7}"/>
                </a:ext>
              </a:extLst>
            </p:cNvPr>
            <p:cNvSpPr/>
            <p:nvPr/>
          </p:nvSpPr>
          <p:spPr>
            <a:xfrm flipH="1">
              <a:off x="7629969" y="3470765"/>
              <a:ext cx="398608" cy="414833"/>
            </a:xfrm>
            <a:custGeom>
              <a:avLst/>
              <a:gdLst/>
              <a:ahLst/>
              <a:cxnLst/>
              <a:rect l="l" t="t" r="r" b="b"/>
              <a:pathLst>
                <a:path w="6191" h="6443" extrusionOk="0">
                  <a:moveTo>
                    <a:pt x="3090" y="0"/>
                  </a:moveTo>
                  <a:cubicBezTo>
                    <a:pt x="840" y="0"/>
                    <a:pt x="1" y="3176"/>
                    <a:pt x="1158" y="4953"/>
                  </a:cubicBezTo>
                  <a:cubicBezTo>
                    <a:pt x="1764" y="5882"/>
                    <a:pt x="2839" y="6443"/>
                    <a:pt x="3912" y="6443"/>
                  </a:cubicBezTo>
                  <a:cubicBezTo>
                    <a:pt x="4138" y="6443"/>
                    <a:pt x="4365" y="6418"/>
                    <a:pt x="4587" y="6366"/>
                  </a:cubicBezTo>
                  <a:cubicBezTo>
                    <a:pt x="5013" y="6263"/>
                    <a:pt x="5440" y="6058"/>
                    <a:pt x="5701" y="5691"/>
                  </a:cubicBezTo>
                  <a:cubicBezTo>
                    <a:pt x="5906" y="5403"/>
                    <a:pt x="5992" y="5043"/>
                    <a:pt x="6045" y="4689"/>
                  </a:cubicBezTo>
                  <a:cubicBezTo>
                    <a:pt x="6191" y="3710"/>
                    <a:pt x="6114" y="2675"/>
                    <a:pt x="5688" y="1789"/>
                  </a:cubicBezTo>
                  <a:cubicBezTo>
                    <a:pt x="5261" y="902"/>
                    <a:pt x="4454" y="191"/>
                    <a:pt x="3515" y="37"/>
                  </a:cubicBezTo>
                  <a:cubicBezTo>
                    <a:pt x="3369" y="12"/>
                    <a:pt x="3227" y="0"/>
                    <a:pt x="3090" y="0"/>
                  </a:cubicBezTo>
                  <a:close/>
                </a:path>
              </a:pathLst>
            </a:custGeom>
            <a:solidFill>
              <a:srgbClr val="C0504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354;p20">
              <a:extLst>
                <a:ext uri="{FF2B5EF4-FFF2-40B4-BE49-F238E27FC236}">
                  <a16:creationId xmlns:a16="http://schemas.microsoft.com/office/drawing/2014/main" id="{7CB3B25A-5256-49D7-9834-C52ED1770CC3}"/>
                </a:ext>
              </a:extLst>
            </p:cNvPr>
            <p:cNvSpPr/>
            <p:nvPr/>
          </p:nvSpPr>
          <p:spPr>
            <a:xfrm flipH="1">
              <a:off x="7387687" y="3521630"/>
              <a:ext cx="591763" cy="748926"/>
            </a:xfrm>
            <a:custGeom>
              <a:avLst/>
              <a:gdLst/>
              <a:ahLst/>
              <a:cxnLst/>
              <a:rect l="l" t="t" r="r" b="b"/>
              <a:pathLst>
                <a:path w="9191" h="11632" extrusionOk="0">
                  <a:moveTo>
                    <a:pt x="2573" y="0"/>
                  </a:moveTo>
                  <a:cubicBezTo>
                    <a:pt x="2565" y="0"/>
                    <a:pt x="2558" y="0"/>
                    <a:pt x="2551" y="1"/>
                  </a:cubicBezTo>
                  <a:cubicBezTo>
                    <a:pt x="868" y="16"/>
                    <a:pt x="358" y="1773"/>
                    <a:pt x="187" y="3218"/>
                  </a:cubicBezTo>
                  <a:cubicBezTo>
                    <a:pt x="1" y="4758"/>
                    <a:pt x="262" y="6362"/>
                    <a:pt x="960" y="7738"/>
                  </a:cubicBezTo>
                  <a:cubicBezTo>
                    <a:pt x="1681" y="9153"/>
                    <a:pt x="2852" y="10304"/>
                    <a:pt x="4234" y="11005"/>
                  </a:cubicBezTo>
                  <a:cubicBezTo>
                    <a:pt x="4950" y="11372"/>
                    <a:pt x="5824" y="11632"/>
                    <a:pt x="6676" y="11632"/>
                  </a:cubicBezTo>
                  <a:cubicBezTo>
                    <a:pt x="7305" y="11632"/>
                    <a:pt x="7922" y="11490"/>
                    <a:pt x="8453" y="11144"/>
                  </a:cubicBezTo>
                  <a:cubicBezTo>
                    <a:pt x="8734" y="10962"/>
                    <a:pt x="8996" y="10714"/>
                    <a:pt x="9095" y="10383"/>
                  </a:cubicBezTo>
                  <a:cubicBezTo>
                    <a:pt x="9190" y="10072"/>
                    <a:pt x="8972" y="9831"/>
                    <a:pt x="9005" y="9544"/>
                  </a:cubicBezTo>
                  <a:cubicBezTo>
                    <a:pt x="9028" y="9365"/>
                    <a:pt x="9085" y="9226"/>
                    <a:pt x="9121" y="9080"/>
                  </a:cubicBezTo>
                  <a:cubicBezTo>
                    <a:pt x="9158" y="8932"/>
                    <a:pt x="9174" y="8776"/>
                    <a:pt x="9105" y="8578"/>
                  </a:cubicBezTo>
                  <a:cubicBezTo>
                    <a:pt x="8939" y="8118"/>
                    <a:pt x="8539" y="8125"/>
                    <a:pt x="8305" y="7818"/>
                  </a:cubicBezTo>
                  <a:cubicBezTo>
                    <a:pt x="8073" y="7520"/>
                    <a:pt x="8166" y="7146"/>
                    <a:pt x="7769" y="6895"/>
                  </a:cubicBezTo>
                  <a:cubicBezTo>
                    <a:pt x="7575" y="6773"/>
                    <a:pt x="7351" y="6715"/>
                    <a:pt x="7125" y="6715"/>
                  </a:cubicBezTo>
                  <a:cubicBezTo>
                    <a:pt x="6914" y="6715"/>
                    <a:pt x="6702" y="6766"/>
                    <a:pt x="6512" y="6861"/>
                  </a:cubicBezTo>
                  <a:cubicBezTo>
                    <a:pt x="6115" y="7067"/>
                    <a:pt x="5887" y="7421"/>
                    <a:pt x="5686" y="7814"/>
                  </a:cubicBezTo>
                  <a:cubicBezTo>
                    <a:pt x="4988" y="7566"/>
                    <a:pt x="4683" y="6469"/>
                    <a:pt x="4631" y="5787"/>
                  </a:cubicBezTo>
                  <a:cubicBezTo>
                    <a:pt x="4567" y="4964"/>
                    <a:pt x="4730" y="4143"/>
                    <a:pt x="4786" y="3320"/>
                  </a:cubicBezTo>
                  <a:cubicBezTo>
                    <a:pt x="4842" y="2493"/>
                    <a:pt x="4776" y="1611"/>
                    <a:pt x="4317" y="939"/>
                  </a:cubicBezTo>
                  <a:cubicBezTo>
                    <a:pt x="4118" y="648"/>
                    <a:pt x="3847" y="410"/>
                    <a:pt x="3540" y="248"/>
                  </a:cubicBezTo>
                  <a:cubicBezTo>
                    <a:pt x="3241" y="90"/>
                    <a:pt x="2909" y="0"/>
                    <a:pt x="2573"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355;p20">
              <a:extLst>
                <a:ext uri="{FF2B5EF4-FFF2-40B4-BE49-F238E27FC236}">
                  <a16:creationId xmlns:a16="http://schemas.microsoft.com/office/drawing/2014/main" id="{3887A56D-6C8F-476B-91AE-D8FD825018CF}"/>
                </a:ext>
              </a:extLst>
            </p:cNvPr>
            <p:cNvSpPr/>
            <p:nvPr/>
          </p:nvSpPr>
          <p:spPr>
            <a:xfrm flipH="1">
              <a:off x="6678724" y="3507143"/>
              <a:ext cx="344717" cy="605090"/>
            </a:xfrm>
            <a:custGeom>
              <a:avLst/>
              <a:gdLst/>
              <a:ahLst/>
              <a:cxnLst/>
              <a:rect l="l" t="t" r="r" b="b"/>
              <a:pathLst>
                <a:path w="5354" h="9398" extrusionOk="0">
                  <a:moveTo>
                    <a:pt x="3759" y="1"/>
                  </a:moveTo>
                  <a:cubicBezTo>
                    <a:pt x="3681" y="1"/>
                    <a:pt x="3620" y="32"/>
                    <a:pt x="3572" y="83"/>
                  </a:cubicBezTo>
                  <a:cubicBezTo>
                    <a:pt x="3357" y="314"/>
                    <a:pt x="3389" y="969"/>
                    <a:pt x="3377" y="1224"/>
                  </a:cubicBezTo>
                  <a:cubicBezTo>
                    <a:pt x="3343" y="2007"/>
                    <a:pt x="3201" y="2785"/>
                    <a:pt x="2943" y="3525"/>
                  </a:cubicBezTo>
                  <a:cubicBezTo>
                    <a:pt x="2872" y="3738"/>
                    <a:pt x="1958" y="5821"/>
                    <a:pt x="1712" y="5821"/>
                  </a:cubicBezTo>
                  <a:cubicBezTo>
                    <a:pt x="1705" y="5821"/>
                    <a:pt x="1699" y="5820"/>
                    <a:pt x="1694" y="5817"/>
                  </a:cubicBezTo>
                  <a:cubicBezTo>
                    <a:pt x="1550" y="5737"/>
                    <a:pt x="1387" y="5697"/>
                    <a:pt x="1223" y="5697"/>
                  </a:cubicBezTo>
                  <a:cubicBezTo>
                    <a:pt x="1001" y="5697"/>
                    <a:pt x="779" y="5769"/>
                    <a:pt x="602" y="5909"/>
                  </a:cubicBezTo>
                  <a:cubicBezTo>
                    <a:pt x="298" y="6158"/>
                    <a:pt x="149" y="6594"/>
                    <a:pt x="239" y="6987"/>
                  </a:cubicBezTo>
                  <a:cubicBezTo>
                    <a:pt x="4" y="7321"/>
                    <a:pt x="1" y="7814"/>
                    <a:pt x="232" y="8151"/>
                  </a:cubicBezTo>
                  <a:cubicBezTo>
                    <a:pt x="409" y="8410"/>
                    <a:pt x="716" y="8562"/>
                    <a:pt x="1020" y="8562"/>
                  </a:cubicBezTo>
                  <a:cubicBezTo>
                    <a:pt x="1113" y="8562"/>
                    <a:pt x="1205" y="8548"/>
                    <a:pt x="1294" y="8519"/>
                  </a:cubicBezTo>
                  <a:lnTo>
                    <a:pt x="1294" y="8519"/>
                  </a:lnTo>
                  <a:cubicBezTo>
                    <a:pt x="1211" y="8846"/>
                    <a:pt x="1439" y="9197"/>
                    <a:pt x="1743" y="9325"/>
                  </a:cubicBezTo>
                  <a:cubicBezTo>
                    <a:pt x="1864" y="9376"/>
                    <a:pt x="1992" y="9398"/>
                    <a:pt x="2122" y="9398"/>
                  </a:cubicBezTo>
                  <a:cubicBezTo>
                    <a:pt x="2316" y="9398"/>
                    <a:pt x="2513" y="9349"/>
                    <a:pt x="2695" y="9276"/>
                  </a:cubicBezTo>
                  <a:cubicBezTo>
                    <a:pt x="2904" y="9189"/>
                    <a:pt x="3102" y="9074"/>
                    <a:pt x="3281" y="8935"/>
                  </a:cubicBezTo>
                  <a:cubicBezTo>
                    <a:pt x="3281" y="8935"/>
                    <a:pt x="3284" y="8935"/>
                    <a:pt x="3284" y="8932"/>
                  </a:cubicBezTo>
                  <a:cubicBezTo>
                    <a:pt x="3638" y="8664"/>
                    <a:pt x="3939" y="8313"/>
                    <a:pt x="4193" y="7940"/>
                  </a:cubicBezTo>
                  <a:cubicBezTo>
                    <a:pt x="4944" y="6832"/>
                    <a:pt x="5354" y="5476"/>
                    <a:pt x="5341" y="4124"/>
                  </a:cubicBezTo>
                  <a:cubicBezTo>
                    <a:pt x="5338" y="3367"/>
                    <a:pt x="5205" y="2613"/>
                    <a:pt x="4954" y="1905"/>
                  </a:cubicBezTo>
                  <a:cubicBezTo>
                    <a:pt x="4795" y="1459"/>
                    <a:pt x="4355" y="169"/>
                    <a:pt x="3870" y="20"/>
                  </a:cubicBezTo>
                  <a:cubicBezTo>
                    <a:pt x="3829" y="7"/>
                    <a:pt x="3792" y="1"/>
                    <a:pt x="3759"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356;p20">
              <a:extLst>
                <a:ext uri="{FF2B5EF4-FFF2-40B4-BE49-F238E27FC236}">
                  <a16:creationId xmlns:a16="http://schemas.microsoft.com/office/drawing/2014/main" id="{65AB2AAC-36AC-4673-A35A-46635A139C38}"/>
                </a:ext>
              </a:extLst>
            </p:cNvPr>
            <p:cNvSpPr/>
            <p:nvPr/>
          </p:nvSpPr>
          <p:spPr>
            <a:xfrm flipH="1">
              <a:off x="7417103" y="2930379"/>
              <a:ext cx="193348" cy="210861"/>
            </a:xfrm>
            <a:custGeom>
              <a:avLst/>
              <a:gdLst/>
              <a:ahLst/>
              <a:cxnLst/>
              <a:rect l="l" t="t" r="r" b="b"/>
              <a:pathLst>
                <a:path w="3003" h="3275" extrusionOk="0">
                  <a:moveTo>
                    <a:pt x="2238" y="0"/>
                  </a:moveTo>
                  <a:cubicBezTo>
                    <a:pt x="2190" y="0"/>
                    <a:pt x="2142" y="12"/>
                    <a:pt x="2097" y="37"/>
                  </a:cubicBezTo>
                  <a:cubicBezTo>
                    <a:pt x="1962" y="116"/>
                    <a:pt x="1916" y="288"/>
                    <a:pt x="1995" y="424"/>
                  </a:cubicBezTo>
                  <a:cubicBezTo>
                    <a:pt x="2220" y="817"/>
                    <a:pt x="2358" y="1267"/>
                    <a:pt x="2398" y="1727"/>
                  </a:cubicBezTo>
                  <a:cubicBezTo>
                    <a:pt x="2428" y="2064"/>
                    <a:pt x="2381" y="2319"/>
                    <a:pt x="2259" y="2484"/>
                  </a:cubicBezTo>
                  <a:cubicBezTo>
                    <a:pt x="2143" y="2638"/>
                    <a:pt x="1952" y="2706"/>
                    <a:pt x="1765" y="2706"/>
                  </a:cubicBezTo>
                  <a:cubicBezTo>
                    <a:pt x="1655" y="2706"/>
                    <a:pt x="1545" y="2682"/>
                    <a:pt x="1452" y="2639"/>
                  </a:cubicBezTo>
                  <a:cubicBezTo>
                    <a:pt x="1174" y="2513"/>
                    <a:pt x="933" y="2216"/>
                    <a:pt x="794" y="1829"/>
                  </a:cubicBezTo>
                  <a:cubicBezTo>
                    <a:pt x="655" y="1449"/>
                    <a:pt x="619" y="1019"/>
                    <a:pt x="579" y="605"/>
                  </a:cubicBezTo>
                  <a:cubicBezTo>
                    <a:pt x="567" y="459"/>
                    <a:pt x="447" y="349"/>
                    <a:pt x="301" y="349"/>
                  </a:cubicBezTo>
                  <a:cubicBezTo>
                    <a:pt x="292" y="349"/>
                    <a:pt x="282" y="350"/>
                    <a:pt x="272" y="351"/>
                  </a:cubicBezTo>
                  <a:cubicBezTo>
                    <a:pt x="117" y="364"/>
                    <a:pt x="1" y="503"/>
                    <a:pt x="17" y="658"/>
                  </a:cubicBezTo>
                  <a:cubicBezTo>
                    <a:pt x="57" y="1108"/>
                    <a:pt x="100" y="1571"/>
                    <a:pt x="262" y="2021"/>
                  </a:cubicBezTo>
                  <a:cubicBezTo>
                    <a:pt x="454" y="2560"/>
                    <a:pt x="794" y="2960"/>
                    <a:pt x="1217" y="3155"/>
                  </a:cubicBezTo>
                  <a:cubicBezTo>
                    <a:pt x="1389" y="3235"/>
                    <a:pt x="1574" y="3274"/>
                    <a:pt x="1760" y="3274"/>
                  </a:cubicBezTo>
                  <a:cubicBezTo>
                    <a:pt x="2134" y="3274"/>
                    <a:pt x="2497" y="3112"/>
                    <a:pt x="2712" y="2821"/>
                  </a:cubicBezTo>
                  <a:cubicBezTo>
                    <a:pt x="2920" y="2543"/>
                    <a:pt x="3003" y="2160"/>
                    <a:pt x="2963" y="1677"/>
                  </a:cubicBezTo>
                  <a:cubicBezTo>
                    <a:pt x="2917" y="1138"/>
                    <a:pt x="2752" y="609"/>
                    <a:pt x="2484" y="143"/>
                  </a:cubicBezTo>
                  <a:cubicBezTo>
                    <a:pt x="2433" y="51"/>
                    <a:pt x="2336" y="0"/>
                    <a:pt x="223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357;p20">
              <a:extLst>
                <a:ext uri="{FF2B5EF4-FFF2-40B4-BE49-F238E27FC236}">
                  <a16:creationId xmlns:a16="http://schemas.microsoft.com/office/drawing/2014/main" id="{F544CEE5-4BFC-4255-B57E-5FAB88E67BB2}"/>
                </a:ext>
              </a:extLst>
            </p:cNvPr>
            <p:cNvSpPr/>
            <p:nvPr/>
          </p:nvSpPr>
          <p:spPr>
            <a:xfrm flipH="1">
              <a:off x="7032781" y="2900697"/>
              <a:ext cx="173775" cy="189614"/>
            </a:xfrm>
            <a:custGeom>
              <a:avLst/>
              <a:gdLst/>
              <a:ahLst/>
              <a:cxnLst/>
              <a:rect l="l" t="t" r="r" b="b"/>
              <a:pathLst>
                <a:path w="2699" h="2945" extrusionOk="0">
                  <a:moveTo>
                    <a:pt x="2013" y="1"/>
                  </a:moveTo>
                  <a:cubicBezTo>
                    <a:pt x="1970" y="1"/>
                    <a:pt x="1926" y="12"/>
                    <a:pt x="1885" y="35"/>
                  </a:cubicBezTo>
                  <a:cubicBezTo>
                    <a:pt x="1763" y="104"/>
                    <a:pt x="1720" y="260"/>
                    <a:pt x="1789" y="382"/>
                  </a:cubicBezTo>
                  <a:cubicBezTo>
                    <a:pt x="1995" y="736"/>
                    <a:pt x="2120" y="1139"/>
                    <a:pt x="2153" y="1553"/>
                  </a:cubicBezTo>
                  <a:cubicBezTo>
                    <a:pt x="2180" y="1857"/>
                    <a:pt x="2140" y="2085"/>
                    <a:pt x="2027" y="2234"/>
                  </a:cubicBezTo>
                  <a:cubicBezTo>
                    <a:pt x="1926" y="2373"/>
                    <a:pt x="1756" y="2433"/>
                    <a:pt x="1588" y="2433"/>
                  </a:cubicBezTo>
                  <a:cubicBezTo>
                    <a:pt x="1488" y="2433"/>
                    <a:pt x="1388" y="2412"/>
                    <a:pt x="1304" y="2373"/>
                  </a:cubicBezTo>
                  <a:cubicBezTo>
                    <a:pt x="1052" y="2260"/>
                    <a:pt x="837" y="1992"/>
                    <a:pt x="711" y="1645"/>
                  </a:cubicBezTo>
                  <a:cubicBezTo>
                    <a:pt x="589" y="1301"/>
                    <a:pt x="553" y="918"/>
                    <a:pt x="519" y="544"/>
                  </a:cubicBezTo>
                  <a:cubicBezTo>
                    <a:pt x="508" y="415"/>
                    <a:pt x="397" y="314"/>
                    <a:pt x="269" y="314"/>
                  </a:cubicBezTo>
                  <a:cubicBezTo>
                    <a:pt x="260" y="314"/>
                    <a:pt x="251" y="315"/>
                    <a:pt x="242" y="316"/>
                  </a:cubicBezTo>
                  <a:cubicBezTo>
                    <a:pt x="103" y="326"/>
                    <a:pt x="0" y="451"/>
                    <a:pt x="11" y="590"/>
                  </a:cubicBezTo>
                  <a:cubicBezTo>
                    <a:pt x="50" y="997"/>
                    <a:pt x="87" y="1414"/>
                    <a:pt x="232" y="1817"/>
                  </a:cubicBezTo>
                  <a:cubicBezTo>
                    <a:pt x="408" y="2300"/>
                    <a:pt x="711" y="2664"/>
                    <a:pt x="1092" y="2835"/>
                  </a:cubicBezTo>
                  <a:cubicBezTo>
                    <a:pt x="1247" y="2908"/>
                    <a:pt x="1416" y="2945"/>
                    <a:pt x="1581" y="2945"/>
                  </a:cubicBezTo>
                  <a:cubicBezTo>
                    <a:pt x="1915" y="2945"/>
                    <a:pt x="2242" y="2800"/>
                    <a:pt x="2438" y="2538"/>
                  </a:cubicBezTo>
                  <a:cubicBezTo>
                    <a:pt x="2623" y="2287"/>
                    <a:pt x="2699" y="1942"/>
                    <a:pt x="2662" y="1510"/>
                  </a:cubicBezTo>
                  <a:cubicBezTo>
                    <a:pt x="2623" y="1023"/>
                    <a:pt x="2474" y="547"/>
                    <a:pt x="2233" y="127"/>
                  </a:cubicBezTo>
                  <a:cubicBezTo>
                    <a:pt x="2186" y="46"/>
                    <a:pt x="2101" y="1"/>
                    <a:pt x="2013"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358;p20">
              <a:extLst>
                <a:ext uri="{FF2B5EF4-FFF2-40B4-BE49-F238E27FC236}">
                  <a16:creationId xmlns:a16="http://schemas.microsoft.com/office/drawing/2014/main" id="{7C0B2BDF-350B-4FAF-94BB-75D18C9AF475}"/>
                </a:ext>
              </a:extLst>
            </p:cNvPr>
            <p:cNvSpPr/>
            <p:nvPr/>
          </p:nvSpPr>
          <p:spPr>
            <a:xfrm flipH="1">
              <a:off x="7133675" y="3230350"/>
              <a:ext cx="189549" cy="162057"/>
            </a:xfrm>
            <a:custGeom>
              <a:avLst/>
              <a:gdLst/>
              <a:ahLst/>
              <a:cxnLst/>
              <a:rect l="l" t="t" r="r" b="b"/>
              <a:pathLst>
                <a:path w="2944" h="2517" extrusionOk="0">
                  <a:moveTo>
                    <a:pt x="2716" y="1"/>
                  </a:moveTo>
                  <a:lnTo>
                    <a:pt x="2573" y="44"/>
                  </a:lnTo>
                  <a:cubicBezTo>
                    <a:pt x="2557" y="50"/>
                    <a:pt x="2543" y="53"/>
                    <a:pt x="2527" y="60"/>
                  </a:cubicBezTo>
                  <a:cubicBezTo>
                    <a:pt x="2520" y="60"/>
                    <a:pt x="2510" y="64"/>
                    <a:pt x="2500" y="67"/>
                  </a:cubicBezTo>
                  <a:cubicBezTo>
                    <a:pt x="1710" y="291"/>
                    <a:pt x="890" y="421"/>
                    <a:pt x="66" y="444"/>
                  </a:cubicBezTo>
                  <a:lnTo>
                    <a:pt x="1" y="447"/>
                  </a:lnTo>
                  <a:lnTo>
                    <a:pt x="43" y="745"/>
                  </a:lnTo>
                  <a:lnTo>
                    <a:pt x="239" y="2064"/>
                  </a:lnTo>
                  <a:lnTo>
                    <a:pt x="245" y="2091"/>
                  </a:lnTo>
                  <a:cubicBezTo>
                    <a:pt x="245" y="2091"/>
                    <a:pt x="910" y="2517"/>
                    <a:pt x="1608" y="2517"/>
                  </a:cubicBezTo>
                  <a:cubicBezTo>
                    <a:pt x="2116" y="2517"/>
                    <a:pt x="2642" y="2290"/>
                    <a:pt x="2940" y="1509"/>
                  </a:cubicBezTo>
                  <a:cubicBezTo>
                    <a:pt x="2940" y="1509"/>
                    <a:pt x="2943" y="1505"/>
                    <a:pt x="2943" y="1502"/>
                  </a:cubicBezTo>
                  <a:lnTo>
                    <a:pt x="2775" y="398"/>
                  </a:lnTo>
                  <a:lnTo>
                    <a:pt x="271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359;p20">
              <a:extLst>
                <a:ext uri="{FF2B5EF4-FFF2-40B4-BE49-F238E27FC236}">
                  <a16:creationId xmlns:a16="http://schemas.microsoft.com/office/drawing/2014/main" id="{9636044A-2061-4B6C-BDD0-0BFE653C21EB}"/>
                </a:ext>
              </a:extLst>
            </p:cNvPr>
            <p:cNvSpPr/>
            <p:nvPr/>
          </p:nvSpPr>
          <p:spPr>
            <a:xfrm flipH="1">
              <a:off x="6952492" y="3182319"/>
              <a:ext cx="205066" cy="157357"/>
            </a:xfrm>
            <a:custGeom>
              <a:avLst/>
              <a:gdLst/>
              <a:ahLst/>
              <a:cxnLst/>
              <a:rect l="l" t="t" r="r" b="b"/>
              <a:pathLst>
                <a:path w="3185" h="2444" extrusionOk="0">
                  <a:moveTo>
                    <a:pt x="2527" y="1"/>
                  </a:moveTo>
                  <a:cubicBezTo>
                    <a:pt x="1975" y="1"/>
                    <a:pt x="1431" y="261"/>
                    <a:pt x="906" y="476"/>
                  </a:cubicBezTo>
                  <a:cubicBezTo>
                    <a:pt x="655" y="575"/>
                    <a:pt x="400" y="668"/>
                    <a:pt x="143" y="747"/>
                  </a:cubicBezTo>
                  <a:lnTo>
                    <a:pt x="0" y="790"/>
                  </a:lnTo>
                  <a:lnTo>
                    <a:pt x="66" y="1196"/>
                  </a:lnTo>
                  <a:lnTo>
                    <a:pt x="219" y="2156"/>
                  </a:lnTo>
                  <a:cubicBezTo>
                    <a:pt x="219" y="2156"/>
                    <a:pt x="268" y="2202"/>
                    <a:pt x="367" y="2255"/>
                  </a:cubicBezTo>
                  <a:cubicBezTo>
                    <a:pt x="519" y="2338"/>
                    <a:pt x="786" y="2444"/>
                    <a:pt x="1156" y="2444"/>
                  </a:cubicBezTo>
                  <a:cubicBezTo>
                    <a:pt x="1510" y="2444"/>
                    <a:pt x="1958" y="2347"/>
                    <a:pt x="2490" y="2040"/>
                  </a:cubicBezTo>
                  <a:cubicBezTo>
                    <a:pt x="3171" y="1646"/>
                    <a:pt x="3184" y="988"/>
                    <a:pt x="3072" y="495"/>
                  </a:cubicBezTo>
                  <a:cubicBezTo>
                    <a:pt x="3032" y="320"/>
                    <a:pt x="2977" y="168"/>
                    <a:pt x="2927" y="53"/>
                  </a:cubicBezTo>
                  <a:cubicBezTo>
                    <a:pt x="2890" y="42"/>
                    <a:pt x="2850" y="33"/>
                    <a:pt x="2814" y="26"/>
                  </a:cubicBezTo>
                  <a:cubicBezTo>
                    <a:pt x="2718" y="8"/>
                    <a:pt x="2623" y="1"/>
                    <a:pt x="25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360;p20">
              <a:extLst>
                <a:ext uri="{FF2B5EF4-FFF2-40B4-BE49-F238E27FC236}">
                  <a16:creationId xmlns:a16="http://schemas.microsoft.com/office/drawing/2014/main" id="{2CB4A610-2722-44A4-9BEA-577A597D1BC7}"/>
                </a:ext>
              </a:extLst>
            </p:cNvPr>
            <p:cNvSpPr/>
            <p:nvPr/>
          </p:nvSpPr>
          <p:spPr>
            <a:xfrm flipH="1">
              <a:off x="7543301" y="3180580"/>
              <a:ext cx="190193" cy="153558"/>
            </a:xfrm>
            <a:custGeom>
              <a:avLst/>
              <a:gdLst/>
              <a:ahLst/>
              <a:cxnLst/>
              <a:rect l="l" t="t" r="r" b="b"/>
              <a:pathLst>
                <a:path w="2954" h="2385" extrusionOk="0">
                  <a:moveTo>
                    <a:pt x="1489" y="0"/>
                  </a:moveTo>
                  <a:cubicBezTo>
                    <a:pt x="1320" y="0"/>
                    <a:pt x="1144" y="20"/>
                    <a:pt x="966" y="63"/>
                  </a:cubicBezTo>
                  <a:cubicBezTo>
                    <a:pt x="576" y="152"/>
                    <a:pt x="242" y="333"/>
                    <a:pt x="1" y="562"/>
                  </a:cubicBezTo>
                  <a:cubicBezTo>
                    <a:pt x="20" y="1118"/>
                    <a:pt x="60" y="1663"/>
                    <a:pt x="120" y="2198"/>
                  </a:cubicBezTo>
                  <a:cubicBezTo>
                    <a:pt x="344" y="2318"/>
                    <a:pt x="625" y="2384"/>
                    <a:pt x="933" y="2384"/>
                  </a:cubicBezTo>
                  <a:cubicBezTo>
                    <a:pt x="1101" y="2384"/>
                    <a:pt x="1277" y="2364"/>
                    <a:pt x="1455" y="2321"/>
                  </a:cubicBezTo>
                  <a:cubicBezTo>
                    <a:pt x="2345" y="2113"/>
                    <a:pt x="2954" y="1438"/>
                    <a:pt x="2818" y="814"/>
                  </a:cubicBezTo>
                  <a:cubicBezTo>
                    <a:pt x="2708" y="314"/>
                    <a:pt x="2160" y="0"/>
                    <a:pt x="1489" y="0"/>
                  </a:cubicBezTo>
                  <a:close/>
                </a:path>
              </a:pathLst>
            </a:custGeom>
            <a:solidFill>
              <a:srgbClr val="4F81BD">
                <a:alpha val="595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361;p20">
              <a:extLst>
                <a:ext uri="{FF2B5EF4-FFF2-40B4-BE49-F238E27FC236}">
                  <a16:creationId xmlns:a16="http://schemas.microsoft.com/office/drawing/2014/main" id="{1AF70F82-D7FC-4D29-B679-C1D191CC7FE7}"/>
                </a:ext>
              </a:extLst>
            </p:cNvPr>
            <p:cNvSpPr/>
            <p:nvPr/>
          </p:nvSpPr>
          <p:spPr>
            <a:xfrm flipH="1">
              <a:off x="7725768" y="3216765"/>
              <a:ext cx="38180" cy="105398"/>
            </a:xfrm>
            <a:custGeom>
              <a:avLst/>
              <a:gdLst/>
              <a:ahLst/>
              <a:cxnLst/>
              <a:rect l="l" t="t" r="r" b="b"/>
              <a:pathLst>
                <a:path w="593" h="1637" extrusionOk="0">
                  <a:moveTo>
                    <a:pt x="474" y="0"/>
                  </a:moveTo>
                  <a:cubicBezTo>
                    <a:pt x="159" y="291"/>
                    <a:pt x="1" y="658"/>
                    <a:pt x="77" y="1009"/>
                  </a:cubicBezTo>
                  <a:cubicBezTo>
                    <a:pt x="136" y="1279"/>
                    <a:pt x="324" y="1494"/>
                    <a:pt x="593" y="1636"/>
                  </a:cubicBezTo>
                  <a:cubicBezTo>
                    <a:pt x="533" y="1101"/>
                    <a:pt x="493" y="556"/>
                    <a:pt x="474" y="0"/>
                  </a:cubicBezTo>
                  <a:close/>
                </a:path>
              </a:pathLst>
            </a:custGeom>
            <a:solidFill>
              <a:srgbClr val="BF7F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362;p20">
              <a:extLst>
                <a:ext uri="{FF2B5EF4-FFF2-40B4-BE49-F238E27FC236}">
                  <a16:creationId xmlns:a16="http://schemas.microsoft.com/office/drawing/2014/main" id="{EDBD2D6C-34C6-4900-85A3-6CC6BF5925B0}"/>
                </a:ext>
              </a:extLst>
            </p:cNvPr>
            <p:cNvSpPr/>
            <p:nvPr/>
          </p:nvSpPr>
          <p:spPr>
            <a:xfrm flipH="1">
              <a:off x="6803885" y="3073443"/>
              <a:ext cx="81383" cy="106943"/>
            </a:xfrm>
            <a:custGeom>
              <a:avLst/>
              <a:gdLst/>
              <a:ahLst/>
              <a:cxnLst/>
              <a:rect l="l" t="t" r="r" b="b"/>
              <a:pathLst>
                <a:path w="1264" h="1661" extrusionOk="0">
                  <a:moveTo>
                    <a:pt x="1" y="1"/>
                  </a:moveTo>
                  <a:cubicBezTo>
                    <a:pt x="143" y="549"/>
                    <a:pt x="271" y="1105"/>
                    <a:pt x="401" y="1660"/>
                  </a:cubicBezTo>
                  <a:cubicBezTo>
                    <a:pt x="897" y="1558"/>
                    <a:pt x="1260" y="1237"/>
                    <a:pt x="1260" y="854"/>
                  </a:cubicBezTo>
                  <a:cubicBezTo>
                    <a:pt x="1263" y="384"/>
                    <a:pt x="724" y="4"/>
                    <a:pt x="57" y="1"/>
                  </a:cubicBezTo>
                  <a:close/>
                </a:path>
              </a:pathLst>
            </a:custGeom>
            <a:solidFill>
              <a:srgbClr val="4F81BD">
                <a:alpha val="595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363;p20">
              <a:extLst>
                <a:ext uri="{FF2B5EF4-FFF2-40B4-BE49-F238E27FC236}">
                  <a16:creationId xmlns:a16="http://schemas.microsoft.com/office/drawing/2014/main" id="{DEF97870-E70A-4585-957F-B0CA42FB7CF8}"/>
                </a:ext>
              </a:extLst>
            </p:cNvPr>
            <p:cNvSpPr/>
            <p:nvPr/>
          </p:nvSpPr>
          <p:spPr>
            <a:xfrm flipH="1">
              <a:off x="6859451" y="3073443"/>
              <a:ext cx="100119" cy="109261"/>
            </a:xfrm>
            <a:custGeom>
              <a:avLst/>
              <a:gdLst/>
              <a:ahLst/>
              <a:cxnLst/>
              <a:rect l="l" t="t" r="r" b="b"/>
              <a:pathLst>
                <a:path w="1555" h="1697" extrusionOk="0">
                  <a:moveTo>
                    <a:pt x="1155" y="1"/>
                  </a:moveTo>
                  <a:cubicBezTo>
                    <a:pt x="513" y="21"/>
                    <a:pt x="4" y="387"/>
                    <a:pt x="4" y="844"/>
                  </a:cubicBezTo>
                  <a:cubicBezTo>
                    <a:pt x="1" y="1310"/>
                    <a:pt x="540" y="1694"/>
                    <a:pt x="1204" y="1697"/>
                  </a:cubicBezTo>
                  <a:lnTo>
                    <a:pt x="1214" y="1697"/>
                  </a:lnTo>
                  <a:cubicBezTo>
                    <a:pt x="1330" y="1697"/>
                    <a:pt x="1445" y="1684"/>
                    <a:pt x="1555" y="1660"/>
                  </a:cubicBezTo>
                  <a:cubicBezTo>
                    <a:pt x="1425" y="1105"/>
                    <a:pt x="1297" y="549"/>
                    <a:pt x="1155" y="1"/>
                  </a:cubicBezTo>
                  <a:close/>
                </a:path>
              </a:pathLst>
            </a:custGeom>
            <a:solidFill>
              <a:srgbClr val="4F81BD">
                <a:alpha val="595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364;p20">
              <a:extLst>
                <a:ext uri="{FF2B5EF4-FFF2-40B4-BE49-F238E27FC236}">
                  <a16:creationId xmlns:a16="http://schemas.microsoft.com/office/drawing/2014/main" id="{1329CDD2-47CD-40B7-8BCF-EA626FE8F823}"/>
                </a:ext>
              </a:extLst>
            </p:cNvPr>
            <p:cNvSpPr/>
            <p:nvPr/>
          </p:nvSpPr>
          <p:spPr>
            <a:xfrm flipH="1">
              <a:off x="7305463" y="2403384"/>
              <a:ext cx="454043" cy="362874"/>
            </a:xfrm>
            <a:custGeom>
              <a:avLst/>
              <a:gdLst/>
              <a:ahLst/>
              <a:cxnLst/>
              <a:rect l="l" t="t" r="r" b="b"/>
              <a:pathLst>
                <a:path w="7052" h="5636" extrusionOk="0">
                  <a:moveTo>
                    <a:pt x="3495" y="1"/>
                  </a:moveTo>
                  <a:cubicBezTo>
                    <a:pt x="3476" y="1"/>
                    <a:pt x="3456" y="1"/>
                    <a:pt x="3437" y="1"/>
                  </a:cubicBezTo>
                  <a:cubicBezTo>
                    <a:pt x="3341" y="1"/>
                    <a:pt x="3245" y="11"/>
                    <a:pt x="3149" y="18"/>
                  </a:cubicBezTo>
                  <a:cubicBezTo>
                    <a:pt x="2746" y="61"/>
                    <a:pt x="2349" y="173"/>
                    <a:pt x="1982" y="355"/>
                  </a:cubicBezTo>
                  <a:cubicBezTo>
                    <a:pt x="1870" y="411"/>
                    <a:pt x="1760" y="477"/>
                    <a:pt x="1651" y="547"/>
                  </a:cubicBezTo>
                  <a:cubicBezTo>
                    <a:pt x="636" y="1218"/>
                    <a:pt x="1" y="2478"/>
                    <a:pt x="51" y="3731"/>
                  </a:cubicBezTo>
                  <a:cubicBezTo>
                    <a:pt x="77" y="4386"/>
                    <a:pt x="318" y="5080"/>
                    <a:pt x="864" y="5405"/>
                  </a:cubicBezTo>
                  <a:cubicBezTo>
                    <a:pt x="1215" y="5613"/>
                    <a:pt x="1635" y="5636"/>
                    <a:pt x="2035" y="5636"/>
                  </a:cubicBezTo>
                  <a:cubicBezTo>
                    <a:pt x="2174" y="5636"/>
                    <a:pt x="2309" y="5636"/>
                    <a:pt x="2445" y="5629"/>
                  </a:cubicBezTo>
                  <a:cubicBezTo>
                    <a:pt x="3175" y="5613"/>
                    <a:pt x="3900" y="5533"/>
                    <a:pt x="4617" y="5401"/>
                  </a:cubicBezTo>
                  <a:cubicBezTo>
                    <a:pt x="4703" y="5385"/>
                    <a:pt x="4786" y="5368"/>
                    <a:pt x="4875" y="5345"/>
                  </a:cubicBezTo>
                  <a:cubicBezTo>
                    <a:pt x="5897" y="5097"/>
                    <a:pt x="7051" y="4456"/>
                    <a:pt x="6961" y="3183"/>
                  </a:cubicBezTo>
                  <a:cubicBezTo>
                    <a:pt x="6885" y="2061"/>
                    <a:pt x="6026" y="910"/>
                    <a:pt x="5100" y="401"/>
                  </a:cubicBezTo>
                  <a:cubicBezTo>
                    <a:pt x="4608" y="133"/>
                    <a:pt x="4051" y="1"/>
                    <a:pt x="3495"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365;p20">
              <a:extLst>
                <a:ext uri="{FF2B5EF4-FFF2-40B4-BE49-F238E27FC236}">
                  <a16:creationId xmlns:a16="http://schemas.microsoft.com/office/drawing/2014/main" id="{CA5545AD-BF8A-43C5-9EEA-3E184BC4FDA7}"/>
                </a:ext>
              </a:extLst>
            </p:cNvPr>
            <p:cNvSpPr/>
            <p:nvPr/>
          </p:nvSpPr>
          <p:spPr>
            <a:xfrm flipH="1">
              <a:off x="7536925" y="2381686"/>
              <a:ext cx="98380" cy="52538"/>
            </a:xfrm>
            <a:custGeom>
              <a:avLst/>
              <a:gdLst/>
              <a:ahLst/>
              <a:cxnLst/>
              <a:rect l="l" t="t" r="r" b="b"/>
              <a:pathLst>
                <a:path w="1528" h="816" extrusionOk="0">
                  <a:moveTo>
                    <a:pt x="1121" y="1"/>
                  </a:moveTo>
                  <a:cubicBezTo>
                    <a:pt x="1012" y="1"/>
                    <a:pt x="890" y="18"/>
                    <a:pt x="770" y="48"/>
                  </a:cubicBezTo>
                  <a:cubicBezTo>
                    <a:pt x="536" y="103"/>
                    <a:pt x="307" y="206"/>
                    <a:pt x="185" y="332"/>
                  </a:cubicBezTo>
                  <a:cubicBezTo>
                    <a:pt x="26" y="497"/>
                    <a:pt x="0" y="613"/>
                    <a:pt x="53" y="692"/>
                  </a:cubicBezTo>
                  <a:cubicBezTo>
                    <a:pt x="108" y="777"/>
                    <a:pt x="258" y="815"/>
                    <a:pt x="441" y="815"/>
                  </a:cubicBezTo>
                  <a:cubicBezTo>
                    <a:pt x="695" y="815"/>
                    <a:pt x="1014" y="741"/>
                    <a:pt x="1237" y="613"/>
                  </a:cubicBezTo>
                  <a:cubicBezTo>
                    <a:pt x="1270" y="596"/>
                    <a:pt x="1296" y="579"/>
                    <a:pt x="1322" y="559"/>
                  </a:cubicBezTo>
                  <a:cubicBezTo>
                    <a:pt x="1412" y="497"/>
                    <a:pt x="1478" y="421"/>
                    <a:pt x="1508" y="338"/>
                  </a:cubicBezTo>
                  <a:cubicBezTo>
                    <a:pt x="1514" y="312"/>
                    <a:pt x="1521" y="286"/>
                    <a:pt x="1521" y="255"/>
                  </a:cubicBezTo>
                  <a:cubicBezTo>
                    <a:pt x="1528" y="74"/>
                    <a:pt x="1351" y="1"/>
                    <a:pt x="1121"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366;p20">
              <a:extLst>
                <a:ext uri="{FF2B5EF4-FFF2-40B4-BE49-F238E27FC236}">
                  <a16:creationId xmlns:a16="http://schemas.microsoft.com/office/drawing/2014/main" id="{F1F597E5-34C9-425F-A94F-A6C3DD527F2F}"/>
                </a:ext>
              </a:extLst>
            </p:cNvPr>
            <p:cNvSpPr/>
            <p:nvPr/>
          </p:nvSpPr>
          <p:spPr>
            <a:xfrm flipH="1">
              <a:off x="7853321" y="2740635"/>
              <a:ext cx="210410" cy="312010"/>
            </a:xfrm>
            <a:custGeom>
              <a:avLst/>
              <a:gdLst/>
              <a:ahLst/>
              <a:cxnLst/>
              <a:rect l="l" t="t" r="r" b="b"/>
              <a:pathLst>
                <a:path w="3268" h="4846" extrusionOk="0">
                  <a:moveTo>
                    <a:pt x="2342" y="1"/>
                  </a:moveTo>
                  <a:cubicBezTo>
                    <a:pt x="2299" y="173"/>
                    <a:pt x="2246" y="375"/>
                    <a:pt x="2180" y="583"/>
                  </a:cubicBezTo>
                  <a:cubicBezTo>
                    <a:pt x="1908" y="1483"/>
                    <a:pt x="1436" y="2650"/>
                    <a:pt x="646" y="3516"/>
                  </a:cubicBezTo>
                  <a:cubicBezTo>
                    <a:pt x="450" y="3731"/>
                    <a:pt x="235" y="3929"/>
                    <a:pt x="0" y="4098"/>
                  </a:cubicBezTo>
                  <a:cubicBezTo>
                    <a:pt x="60" y="4175"/>
                    <a:pt x="119" y="4247"/>
                    <a:pt x="186" y="4317"/>
                  </a:cubicBezTo>
                  <a:cubicBezTo>
                    <a:pt x="232" y="4369"/>
                    <a:pt x="278" y="4419"/>
                    <a:pt x="331" y="4468"/>
                  </a:cubicBezTo>
                  <a:cubicBezTo>
                    <a:pt x="480" y="4614"/>
                    <a:pt x="649" y="4743"/>
                    <a:pt x="827" y="4845"/>
                  </a:cubicBezTo>
                  <a:cubicBezTo>
                    <a:pt x="1082" y="4726"/>
                    <a:pt x="1380" y="4564"/>
                    <a:pt x="1674" y="4346"/>
                  </a:cubicBezTo>
                  <a:cubicBezTo>
                    <a:pt x="2398" y="3804"/>
                    <a:pt x="3119" y="2911"/>
                    <a:pt x="3242" y="1417"/>
                  </a:cubicBezTo>
                  <a:cubicBezTo>
                    <a:pt x="3261" y="1208"/>
                    <a:pt x="3268" y="987"/>
                    <a:pt x="3261" y="755"/>
                  </a:cubicBezTo>
                  <a:cubicBezTo>
                    <a:pt x="3185" y="715"/>
                    <a:pt x="3112" y="669"/>
                    <a:pt x="3039" y="623"/>
                  </a:cubicBezTo>
                  <a:cubicBezTo>
                    <a:pt x="2993" y="593"/>
                    <a:pt x="2950" y="564"/>
                    <a:pt x="2907" y="530"/>
                  </a:cubicBezTo>
                  <a:cubicBezTo>
                    <a:pt x="2752" y="418"/>
                    <a:pt x="2607" y="292"/>
                    <a:pt x="2477" y="153"/>
                  </a:cubicBezTo>
                  <a:cubicBezTo>
                    <a:pt x="2428" y="103"/>
                    <a:pt x="2384" y="54"/>
                    <a:pt x="2342"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367;p20">
              <a:extLst>
                <a:ext uri="{FF2B5EF4-FFF2-40B4-BE49-F238E27FC236}">
                  <a16:creationId xmlns:a16="http://schemas.microsoft.com/office/drawing/2014/main" id="{FDB0F9DE-BF6C-4950-A769-F222C9E7AB2D}"/>
                </a:ext>
              </a:extLst>
            </p:cNvPr>
            <p:cNvSpPr/>
            <p:nvPr/>
          </p:nvSpPr>
          <p:spPr>
            <a:xfrm flipH="1">
              <a:off x="7934448" y="2649336"/>
              <a:ext cx="206998" cy="252518"/>
            </a:xfrm>
            <a:custGeom>
              <a:avLst/>
              <a:gdLst/>
              <a:ahLst/>
              <a:cxnLst/>
              <a:rect l="l" t="t" r="r" b="b"/>
              <a:pathLst>
                <a:path w="3215" h="3922" extrusionOk="0">
                  <a:moveTo>
                    <a:pt x="2877" y="1"/>
                  </a:moveTo>
                  <a:cubicBezTo>
                    <a:pt x="2877" y="1"/>
                    <a:pt x="2719" y="275"/>
                    <a:pt x="2425" y="675"/>
                  </a:cubicBezTo>
                  <a:cubicBezTo>
                    <a:pt x="2057" y="1164"/>
                    <a:pt x="1485" y="1846"/>
                    <a:pt x="748" y="2424"/>
                  </a:cubicBezTo>
                  <a:cubicBezTo>
                    <a:pt x="516" y="2606"/>
                    <a:pt x="265" y="2782"/>
                    <a:pt x="0" y="2934"/>
                  </a:cubicBezTo>
                  <a:cubicBezTo>
                    <a:pt x="100" y="3271"/>
                    <a:pt x="215" y="3601"/>
                    <a:pt x="345" y="3922"/>
                  </a:cubicBezTo>
                  <a:cubicBezTo>
                    <a:pt x="566" y="3856"/>
                    <a:pt x="827" y="3740"/>
                    <a:pt x="1119" y="3555"/>
                  </a:cubicBezTo>
                  <a:cubicBezTo>
                    <a:pt x="1667" y="3198"/>
                    <a:pt x="2312" y="2570"/>
                    <a:pt x="2930" y="1472"/>
                  </a:cubicBezTo>
                  <a:cubicBezTo>
                    <a:pt x="3026" y="1307"/>
                    <a:pt x="3122" y="1128"/>
                    <a:pt x="3215" y="936"/>
                  </a:cubicBezTo>
                  <a:cubicBezTo>
                    <a:pt x="3053" y="648"/>
                    <a:pt x="2937" y="335"/>
                    <a:pt x="2877"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368;p20">
              <a:extLst>
                <a:ext uri="{FF2B5EF4-FFF2-40B4-BE49-F238E27FC236}">
                  <a16:creationId xmlns:a16="http://schemas.microsoft.com/office/drawing/2014/main" id="{AC64F00B-C9D6-4434-A50D-19C80C8CDBE5}"/>
                </a:ext>
              </a:extLst>
            </p:cNvPr>
            <p:cNvSpPr/>
            <p:nvPr/>
          </p:nvSpPr>
          <p:spPr>
            <a:xfrm flipH="1">
              <a:off x="7960589" y="2535438"/>
              <a:ext cx="202105" cy="171200"/>
            </a:xfrm>
            <a:custGeom>
              <a:avLst/>
              <a:gdLst/>
              <a:ahLst/>
              <a:cxnLst/>
              <a:rect l="l" t="t" r="r" b="b"/>
              <a:pathLst>
                <a:path w="3139" h="2659" extrusionOk="0">
                  <a:moveTo>
                    <a:pt x="2923" y="1"/>
                  </a:moveTo>
                  <a:cubicBezTo>
                    <a:pt x="2745" y="282"/>
                    <a:pt x="2569" y="523"/>
                    <a:pt x="2398" y="731"/>
                  </a:cubicBezTo>
                  <a:cubicBezTo>
                    <a:pt x="1792" y="1462"/>
                    <a:pt x="1243" y="1776"/>
                    <a:pt x="777" y="1869"/>
                  </a:cubicBezTo>
                  <a:cubicBezTo>
                    <a:pt x="667" y="1890"/>
                    <a:pt x="561" y="1899"/>
                    <a:pt x="461" y="1899"/>
                  </a:cubicBezTo>
                  <a:cubicBezTo>
                    <a:pt x="310" y="1899"/>
                    <a:pt x="171" y="1878"/>
                    <a:pt x="43" y="1842"/>
                  </a:cubicBezTo>
                  <a:lnTo>
                    <a:pt x="43" y="1855"/>
                  </a:lnTo>
                  <a:lnTo>
                    <a:pt x="0" y="2646"/>
                  </a:lnTo>
                  <a:cubicBezTo>
                    <a:pt x="102" y="2654"/>
                    <a:pt x="201" y="2658"/>
                    <a:pt x="298" y="2658"/>
                  </a:cubicBezTo>
                  <a:cubicBezTo>
                    <a:pt x="472" y="2658"/>
                    <a:pt x="639" y="2645"/>
                    <a:pt x="800" y="2620"/>
                  </a:cubicBezTo>
                  <a:cubicBezTo>
                    <a:pt x="1511" y="2516"/>
                    <a:pt x="2073" y="2193"/>
                    <a:pt x="2506" y="1813"/>
                  </a:cubicBezTo>
                  <a:cubicBezTo>
                    <a:pt x="2761" y="1591"/>
                    <a:pt x="2969" y="1350"/>
                    <a:pt x="3138" y="1121"/>
                  </a:cubicBezTo>
                  <a:cubicBezTo>
                    <a:pt x="3118" y="897"/>
                    <a:pt x="3102" y="668"/>
                    <a:pt x="3056" y="447"/>
                  </a:cubicBezTo>
                  <a:cubicBezTo>
                    <a:pt x="3029" y="294"/>
                    <a:pt x="2986" y="140"/>
                    <a:pt x="2923"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 name="Google Shape;369;p20">
              <a:extLst>
                <a:ext uri="{FF2B5EF4-FFF2-40B4-BE49-F238E27FC236}">
                  <a16:creationId xmlns:a16="http://schemas.microsoft.com/office/drawing/2014/main" id="{FEDEAAB5-5680-4040-978A-95EF11CF545E}"/>
                </a:ext>
              </a:extLst>
            </p:cNvPr>
            <p:cNvSpPr/>
            <p:nvPr/>
          </p:nvSpPr>
          <p:spPr>
            <a:xfrm flipH="1">
              <a:off x="7602085" y="2426176"/>
              <a:ext cx="154395" cy="340082"/>
            </a:xfrm>
            <a:custGeom>
              <a:avLst/>
              <a:gdLst/>
              <a:ahLst/>
              <a:cxnLst/>
              <a:rect l="l" t="t" r="r" b="b"/>
              <a:pathLst>
                <a:path w="2398" h="5282" extrusionOk="0">
                  <a:moveTo>
                    <a:pt x="1935" y="1"/>
                  </a:moveTo>
                  <a:lnTo>
                    <a:pt x="1935" y="1"/>
                  </a:lnTo>
                  <a:cubicBezTo>
                    <a:pt x="1823" y="57"/>
                    <a:pt x="1713" y="123"/>
                    <a:pt x="1604" y="193"/>
                  </a:cubicBezTo>
                  <a:cubicBezTo>
                    <a:pt x="625" y="841"/>
                    <a:pt x="4" y="2031"/>
                    <a:pt x="0" y="3238"/>
                  </a:cubicBezTo>
                  <a:cubicBezTo>
                    <a:pt x="0" y="3285"/>
                    <a:pt x="4" y="3331"/>
                    <a:pt x="4" y="3377"/>
                  </a:cubicBezTo>
                  <a:cubicBezTo>
                    <a:pt x="30" y="4032"/>
                    <a:pt x="271" y="4726"/>
                    <a:pt x="817" y="5051"/>
                  </a:cubicBezTo>
                  <a:cubicBezTo>
                    <a:pt x="1168" y="5259"/>
                    <a:pt x="1588" y="5282"/>
                    <a:pt x="1988" y="5282"/>
                  </a:cubicBezTo>
                  <a:cubicBezTo>
                    <a:pt x="2127" y="5282"/>
                    <a:pt x="2262" y="5282"/>
                    <a:pt x="2398" y="5275"/>
                  </a:cubicBezTo>
                  <a:cubicBezTo>
                    <a:pt x="2014" y="5123"/>
                    <a:pt x="1545" y="4756"/>
                    <a:pt x="1161" y="3920"/>
                  </a:cubicBezTo>
                  <a:cubicBezTo>
                    <a:pt x="374" y="2197"/>
                    <a:pt x="1934" y="1"/>
                    <a:pt x="1935"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370;p20">
              <a:extLst>
                <a:ext uri="{FF2B5EF4-FFF2-40B4-BE49-F238E27FC236}">
                  <a16:creationId xmlns:a16="http://schemas.microsoft.com/office/drawing/2014/main" id="{B9C59DEE-C568-4797-A6D0-536EEE39EF63}"/>
                </a:ext>
              </a:extLst>
            </p:cNvPr>
            <p:cNvSpPr/>
            <p:nvPr/>
          </p:nvSpPr>
          <p:spPr>
            <a:xfrm flipH="1">
              <a:off x="7988532" y="2493910"/>
              <a:ext cx="174612" cy="568133"/>
            </a:xfrm>
            <a:custGeom>
              <a:avLst/>
              <a:gdLst/>
              <a:ahLst/>
              <a:cxnLst/>
              <a:rect l="l" t="t" r="r" b="b"/>
              <a:pathLst>
                <a:path w="2712" h="8824" extrusionOk="0">
                  <a:moveTo>
                    <a:pt x="1544" y="1"/>
                  </a:moveTo>
                  <a:cubicBezTo>
                    <a:pt x="1131" y="166"/>
                    <a:pt x="758" y="550"/>
                    <a:pt x="533" y="963"/>
                  </a:cubicBezTo>
                  <a:cubicBezTo>
                    <a:pt x="275" y="1439"/>
                    <a:pt x="119" y="1955"/>
                    <a:pt x="50" y="2487"/>
                  </a:cubicBezTo>
                  <a:cubicBezTo>
                    <a:pt x="179" y="2523"/>
                    <a:pt x="318" y="2543"/>
                    <a:pt x="470" y="2543"/>
                  </a:cubicBezTo>
                  <a:cubicBezTo>
                    <a:pt x="569" y="2543"/>
                    <a:pt x="675" y="2534"/>
                    <a:pt x="784" y="2514"/>
                  </a:cubicBezTo>
                  <a:cubicBezTo>
                    <a:pt x="827" y="788"/>
                    <a:pt x="1544" y="1"/>
                    <a:pt x="1544" y="1"/>
                  </a:cubicBezTo>
                  <a:close/>
                  <a:moveTo>
                    <a:pt x="50" y="2500"/>
                  </a:moveTo>
                  <a:lnTo>
                    <a:pt x="50" y="2500"/>
                  </a:lnTo>
                  <a:cubicBezTo>
                    <a:pt x="14" y="2762"/>
                    <a:pt x="0" y="3023"/>
                    <a:pt x="7" y="3291"/>
                  </a:cubicBezTo>
                  <a:lnTo>
                    <a:pt x="50" y="2500"/>
                  </a:lnTo>
                  <a:close/>
                  <a:moveTo>
                    <a:pt x="807" y="3265"/>
                  </a:moveTo>
                  <a:cubicBezTo>
                    <a:pt x="648" y="3291"/>
                    <a:pt x="483" y="3304"/>
                    <a:pt x="311" y="3304"/>
                  </a:cubicBezTo>
                  <a:cubicBezTo>
                    <a:pt x="212" y="3304"/>
                    <a:pt x="110" y="3297"/>
                    <a:pt x="7" y="3291"/>
                  </a:cubicBezTo>
                  <a:lnTo>
                    <a:pt x="7" y="3291"/>
                  </a:lnTo>
                  <a:cubicBezTo>
                    <a:pt x="14" y="3975"/>
                    <a:pt x="139" y="4673"/>
                    <a:pt x="337" y="5348"/>
                  </a:cubicBezTo>
                  <a:cubicBezTo>
                    <a:pt x="602" y="5196"/>
                    <a:pt x="853" y="5020"/>
                    <a:pt x="1085" y="4838"/>
                  </a:cubicBezTo>
                  <a:cubicBezTo>
                    <a:pt x="929" y="4260"/>
                    <a:pt x="844" y="3734"/>
                    <a:pt x="807" y="3265"/>
                  </a:cubicBezTo>
                  <a:close/>
                  <a:moveTo>
                    <a:pt x="1456" y="5969"/>
                  </a:moveTo>
                  <a:cubicBezTo>
                    <a:pt x="1164" y="6154"/>
                    <a:pt x="903" y="6270"/>
                    <a:pt x="682" y="6336"/>
                  </a:cubicBezTo>
                  <a:cubicBezTo>
                    <a:pt x="708" y="6399"/>
                    <a:pt x="734" y="6462"/>
                    <a:pt x="761" y="6528"/>
                  </a:cubicBezTo>
                  <a:cubicBezTo>
                    <a:pt x="943" y="6938"/>
                    <a:pt x="1138" y="7352"/>
                    <a:pt x="1389" y="7718"/>
                  </a:cubicBezTo>
                  <a:cubicBezTo>
                    <a:pt x="1439" y="7791"/>
                    <a:pt x="1492" y="7864"/>
                    <a:pt x="1544" y="7930"/>
                  </a:cubicBezTo>
                  <a:cubicBezTo>
                    <a:pt x="1779" y="7761"/>
                    <a:pt x="1994" y="7563"/>
                    <a:pt x="2190" y="7348"/>
                  </a:cubicBezTo>
                  <a:cubicBezTo>
                    <a:pt x="1929" y="7004"/>
                    <a:pt x="1680" y="6554"/>
                    <a:pt x="1456" y="5969"/>
                  </a:cubicBezTo>
                  <a:close/>
                  <a:moveTo>
                    <a:pt x="2712" y="8506"/>
                  </a:moveTo>
                  <a:cubicBezTo>
                    <a:pt x="2593" y="8572"/>
                    <a:pt x="2477" y="8628"/>
                    <a:pt x="2371" y="8677"/>
                  </a:cubicBezTo>
                  <a:cubicBezTo>
                    <a:pt x="2448" y="8727"/>
                    <a:pt x="2530" y="8770"/>
                    <a:pt x="2609" y="8806"/>
                  </a:cubicBezTo>
                  <a:cubicBezTo>
                    <a:pt x="2623" y="8813"/>
                    <a:pt x="2633" y="8816"/>
                    <a:pt x="2643" y="8823"/>
                  </a:cubicBezTo>
                  <a:cubicBezTo>
                    <a:pt x="2666" y="8717"/>
                    <a:pt x="2689" y="8611"/>
                    <a:pt x="2712" y="8506"/>
                  </a:cubicBezTo>
                  <a:close/>
                </a:path>
              </a:pathLst>
            </a:custGeom>
            <a:solidFill>
              <a:srgbClr val="DCDEE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 name="Google Shape;371;p20">
              <a:extLst>
                <a:ext uri="{FF2B5EF4-FFF2-40B4-BE49-F238E27FC236}">
                  <a16:creationId xmlns:a16="http://schemas.microsoft.com/office/drawing/2014/main" id="{8BA9A378-2CD0-46FC-AC9C-45C9E0CCB39E}"/>
                </a:ext>
              </a:extLst>
            </p:cNvPr>
            <p:cNvSpPr/>
            <p:nvPr/>
          </p:nvSpPr>
          <p:spPr>
            <a:xfrm flipH="1">
              <a:off x="7813723" y="2970362"/>
              <a:ext cx="179312" cy="103145"/>
            </a:xfrm>
            <a:custGeom>
              <a:avLst/>
              <a:gdLst/>
              <a:ahLst/>
              <a:cxnLst/>
              <a:rect l="l" t="t" r="r" b="b"/>
              <a:pathLst>
                <a:path w="2785" h="1602" extrusionOk="0">
                  <a:moveTo>
                    <a:pt x="2785" y="1"/>
                  </a:moveTo>
                  <a:lnTo>
                    <a:pt x="2785" y="1"/>
                  </a:lnTo>
                  <a:cubicBezTo>
                    <a:pt x="2421" y="444"/>
                    <a:pt x="1809" y="877"/>
                    <a:pt x="1128" y="877"/>
                  </a:cubicBezTo>
                  <a:cubicBezTo>
                    <a:pt x="946" y="877"/>
                    <a:pt x="761" y="848"/>
                    <a:pt x="576" y="778"/>
                  </a:cubicBezTo>
                  <a:cubicBezTo>
                    <a:pt x="404" y="904"/>
                    <a:pt x="232" y="1013"/>
                    <a:pt x="70" y="1106"/>
                  </a:cubicBezTo>
                  <a:cubicBezTo>
                    <a:pt x="47" y="1211"/>
                    <a:pt x="24" y="1317"/>
                    <a:pt x="1" y="1423"/>
                  </a:cubicBezTo>
                  <a:cubicBezTo>
                    <a:pt x="259" y="1535"/>
                    <a:pt x="533" y="1602"/>
                    <a:pt x="807" y="1602"/>
                  </a:cubicBezTo>
                  <a:cubicBezTo>
                    <a:pt x="906" y="1602"/>
                    <a:pt x="1002" y="1591"/>
                    <a:pt x="1102" y="1575"/>
                  </a:cubicBezTo>
                  <a:cubicBezTo>
                    <a:pt x="1452" y="1515"/>
                    <a:pt x="1767" y="1344"/>
                    <a:pt x="2034" y="1103"/>
                  </a:cubicBezTo>
                  <a:cubicBezTo>
                    <a:pt x="2362" y="811"/>
                    <a:pt x="2620" y="418"/>
                    <a:pt x="2785"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5" name="Google Shape;372;p20">
              <a:extLst>
                <a:ext uri="{FF2B5EF4-FFF2-40B4-BE49-F238E27FC236}">
                  <a16:creationId xmlns:a16="http://schemas.microsoft.com/office/drawing/2014/main" id="{D4DC8B08-9021-4341-B0F0-B499847450FF}"/>
                </a:ext>
              </a:extLst>
            </p:cNvPr>
            <p:cNvSpPr/>
            <p:nvPr/>
          </p:nvSpPr>
          <p:spPr>
            <a:xfrm flipH="1">
              <a:off x="7955887" y="2966949"/>
              <a:ext cx="107845" cy="85696"/>
            </a:xfrm>
            <a:custGeom>
              <a:avLst/>
              <a:gdLst/>
              <a:ahLst/>
              <a:cxnLst/>
              <a:rect l="l" t="t" r="r" b="b"/>
              <a:pathLst>
                <a:path w="1675" h="1331" extrusionOk="0">
                  <a:moveTo>
                    <a:pt x="646" y="1"/>
                  </a:moveTo>
                  <a:cubicBezTo>
                    <a:pt x="450" y="216"/>
                    <a:pt x="235" y="414"/>
                    <a:pt x="0" y="583"/>
                  </a:cubicBezTo>
                  <a:cubicBezTo>
                    <a:pt x="60" y="660"/>
                    <a:pt x="119" y="732"/>
                    <a:pt x="186" y="802"/>
                  </a:cubicBezTo>
                  <a:cubicBezTo>
                    <a:pt x="232" y="854"/>
                    <a:pt x="278" y="904"/>
                    <a:pt x="331" y="953"/>
                  </a:cubicBezTo>
                  <a:cubicBezTo>
                    <a:pt x="480" y="1099"/>
                    <a:pt x="649" y="1228"/>
                    <a:pt x="827" y="1330"/>
                  </a:cubicBezTo>
                  <a:cubicBezTo>
                    <a:pt x="933" y="1281"/>
                    <a:pt x="1049" y="1225"/>
                    <a:pt x="1168" y="1159"/>
                  </a:cubicBezTo>
                  <a:cubicBezTo>
                    <a:pt x="1330" y="1066"/>
                    <a:pt x="1502" y="957"/>
                    <a:pt x="1674" y="831"/>
                  </a:cubicBezTo>
                  <a:cubicBezTo>
                    <a:pt x="1327" y="702"/>
                    <a:pt x="980" y="444"/>
                    <a:pt x="64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6" name="Google Shape;373;p20">
              <a:extLst>
                <a:ext uri="{FF2B5EF4-FFF2-40B4-BE49-F238E27FC236}">
                  <a16:creationId xmlns:a16="http://schemas.microsoft.com/office/drawing/2014/main" id="{58C3551D-2CF6-46E4-B964-0E1F3B3F5559}"/>
                </a:ext>
              </a:extLst>
            </p:cNvPr>
            <p:cNvSpPr/>
            <p:nvPr/>
          </p:nvSpPr>
          <p:spPr>
            <a:xfrm flipH="1">
              <a:off x="8069399" y="2805406"/>
              <a:ext cx="72047" cy="96449"/>
            </a:xfrm>
            <a:custGeom>
              <a:avLst/>
              <a:gdLst/>
              <a:ahLst/>
              <a:cxnLst/>
              <a:rect l="l" t="t" r="r" b="b"/>
              <a:pathLst>
                <a:path w="1119" h="1498" extrusionOk="0">
                  <a:moveTo>
                    <a:pt x="748" y="0"/>
                  </a:moveTo>
                  <a:cubicBezTo>
                    <a:pt x="516" y="182"/>
                    <a:pt x="265" y="358"/>
                    <a:pt x="0" y="510"/>
                  </a:cubicBezTo>
                  <a:cubicBezTo>
                    <a:pt x="100" y="847"/>
                    <a:pt x="215" y="1177"/>
                    <a:pt x="345" y="1498"/>
                  </a:cubicBezTo>
                  <a:cubicBezTo>
                    <a:pt x="566" y="1432"/>
                    <a:pt x="827" y="1316"/>
                    <a:pt x="1119" y="1131"/>
                  </a:cubicBezTo>
                  <a:cubicBezTo>
                    <a:pt x="1059" y="986"/>
                    <a:pt x="1003" y="831"/>
                    <a:pt x="950" y="665"/>
                  </a:cubicBezTo>
                  <a:cubicBezTo>
                    <a:pt x="873" y="437"/>
                    <a:pt x="807" y="215"/>
                    <a:pt x="74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7" name="Google Shape;374;p20">
              <a:extLst>
                <a:ext uri="{FF2B5EF4-FFF2-40B4-BE49-F238E27FC236}">
                  <a16:creationId xmlns:a16="http://schemas.microsoft.com/office/drawing/2014/main" id="{07751045-EA62-4577-A407-23BD81ABD924}"/>
                </a:ext>
              </a:extLst>
            </p:cNvPr>
            <p:cNvSpPr/>
            <p:nvPr/>
          </p:nvSpPr>
          <p:spPr>
            <a:xfrm flipH="1">
              <a:off x="8111121" y="2653972"/>
              <a:ext cx="51572" cy="52731"/>
            </a:xfrm>
            <a:custGeom>
              <a:avLst/>
              <a:gdLst/>
              <a:ahLst/>
              <a:cxnLst/>
              <a:rect l="l" t="t" r="r" b="b"/>
              <a:pathLst>
                <a:path w="801" h="819" extrusionOk="0">
                  <a:moveTo>
                    <a:pt x="43" y="1"/>
                  </a:moveTo>
                  <a:lnTo>
                    <a:pt x="43" y="14"/>
                  </a:lnTo>
                  <a:lnTo>
                    <a:pt x="0" y="805"/>
                  </a:lnTo>
                  <a:cubicBezTo>
                    <a:pt x="103" y="811"/>
                    <a:pt x="205" y="818"/>
                    <a:pt x="304" y="818"/>
                  </a:cubicBezTo>
                  <a:cubicBezTo>
                    <a:pt x="476" y="818"/>
                    <a:pt x="641" y="805"/>
                    <a:pt x="800" y="779"/>
                  </a:cubicBezTo>
                  <a:cubicBezTo>
                    <a:pt x="777" y="510"/>
                    <a:pt x="771" y="259"/>
                    <a:pt x="777" y="28"/>
                  </a:cubicBezTo>
                  <a:lnTo>
                    <a:pt x="777" y="28"/>
                  </a:lnTo>
                  <a:cubicBezTo>
                    <a:pt x="668" y="48"/>
                    <a:pt x="562" y="57"/>
                    <a:pt x="463" y="57"/>
                  </a:cubicBezTo>
                  <a:cubicBezTo>
                    <a:pt x="311" y="57"/>
                    <a:pt x="172" y="37"/>
                    <a:pt x="43"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8" name="Google Shape;375;p20">
              <a:extLst>
                <a:ext uri="{FF2B5EF4-FFF2-40B4-BE49-F238E27FC236}">
                  <a16:creationId xmlns:a16="http://schemas.microsoft.com/office/drawing/2014/main" id="{F556C78B-16CD-4FFC-98B1-829E83B18215}"/>
                </a:ext>
              </a:extLst>
            </p:cNvPr>
            <p:cNvSpPr/>
            <p:nvPr/>
          </p:nvSpPr>
          <p:spPr>
            <a:xfrm flipH="1">
              <a:off x="7320395" y="3247799"/>
              <a:ext cx="175964" cy="34124"/>
            </a:xfrm>
            <a:custGeom>
              <a:avLst/>
              <a:gdLst/>
              <a:ahLst/>
              <a:cxnLst/>
              <a:rect l="l" t="t" r="r" b="b"/>
              <a:pathLst>
                <a:path w="2733" h="530" extrusionOk="0">
                  <a:moveTo>
                    <a:pt x="986" y="1"/>
                  </a:moveTo>
                  <a:cubicBezTo>
                    <a:pt x="659" y="1"/>
                    <a:pt x="318" y="34"/>
                    <a:pt x="1" y="120"/>
                  </a:cubicBezTo>
                  <a:cubicBezTo>
                    <a:pt x="37" y="262"/>
                    <a:pt x="84" y="401"/>
                    <a:pt x="130" y="530"/>
                  </a:cubicBezTo>
                  <a:cubicBezTo>
                    <a:pt x="156" y="530"/>
                    <a:pt x="190" y="527"/>
                    <a:pt x="223" y="520"/>
                  </a:cubicBezTo>
                  <a:cubicBezTo>
                    <a:pt x="223" y="520"/>
                    <a:pt x="752" y="394"/>
                    <a:pt x="1585" y="394"/>
                  </a:cubicBezTo>
                  <a:cubicBezTo>
                    <a:pt x="1922" y="394"/>
                    <a:pt x="2309" y="414"/>
                    <a:pt x="2732" y="474"/>
                  </a:cubicBezTo>
                  <a:lnTo>
                    <a:pt x="2690" y="176"/>
                  </a:lnTo>
                  <a:lnTo>
                    <a:pt x="2670" y="176"/>
                  </a:lnTo>
                  <a:cubicBezTo>
                    <a:pt x="2574" y="176"/>
                    <a:pt x="2349" y="133"/>
                    <a:pt x="2048" y="90"/>
                  </a:cubicBezTo>
                  <a:cubicBezTo>
                    <a:pt x="1751" y="43"/>
                    <a:pt x="1377" y="1"/>
                    <a:pt x="986" y="1"/>
                  </a:cubicBezTo>
                  <a:close/>
                </a:path>
              </a:pathLst>
            </a:custGeom>
            <a:solidFill>
              <a:srgbClr val="DBDC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9" name="Google Shape;376;p20">
              <a:extLst>
                <a:ext uri="{FF2B5EF4-FFF2-40B4-BE49-F238E27FC236}">
                  <a16:creationId xmlns:a16="http://schemas.microsoft.com/office/drawing/2014/main" id="{30578B28-99DA-4780-BAF5-1E4238C917BE}"/>
                </a:ext>
              </a:extLst>
            </p:cNvPr>
            <p:cNvSpPr/>
            <p:nvPr/>
          </p:nvSpPr>
          <p:spPr>
            <a:xfrm flipH="1">
              <a:off x="7153248" y="3233119"/>
              <a:ext cx="169976" cy="51186"/>
            </a:xfrm>
            <a:custGeom>
              <a:avLst/>
              <a:gdLst/>
              <a:ahLst/>
              <a:cxnLst/>
              <a:rect l="l" t="t" r="r" b="b"/>
              <a:pathLst>
                <a:path w="2640" h="795" extrusionOk="0">
                  <a:moveTo>
                    <a:pt x="2573" y="1"/>
                  </a:moveTo>
                  <a:cubicBezTo>
                    <a:pt x="2557" y="7"/>
                    <a:pt x="2543" y="10"/>
                    <a:pt x="2527" y="17"/>
                  </a:cubicBezTo>
                  <a:cubicBezTo>
                    <a:pt x="2520" y="17"/>
                    <a:pt x="2510" y="21"/>
                    <a:pt x="2500" y="24"/>
                  </a:cubicBezTo>
                  <a:cubicBezTo>
                    <a:pt x="1710" y="248"/>
                    <a:pt x="890" y="378"/>
                    <a:pt x="66" y="401"/>
                  </a:cubicBezTo>
                  <a:lnTo>
                    <a:pt x="1" y="404"/>
                  </a:lnTo>
                  <a:lnTo>
                    <a:pt x="43" y="702"/>
                  </a:lnTo>
                  <a:cubicBezTo>
                    <a:pt x="70" y="705"/>
                    <a:pt x="97" y="708"/>
                    <a:pt x="126" y="712"/>
                  </a:cubicBezTo>
                  <a:cubicBezTo>
                    <a:pt x="202" y="721"/>
                    <a:pt x="278" y="735"/>
                    <a:pt x="358" y="748"/>
                  </a:cubicBezTo>
                  <a:cubicBezTo>
                    <a:pt x="526" y="778"/>
                    <a:pt x="695" y="794"/>
                    <a:pt x="863" y="794"/>
                  </a:cubicBezTo>
                  <a:cubicBezTo>
                    <a:pt x="1478" y="794"/>
                    <a:pt x="2087" y="619"/>
                    <a:pt x="2639" y="407"/>
                  </a:cubicBezTo>
                  <a:lnTo>
                    <a:pt x="2573" y="1"/>
                  </a:lnTo>
                  <a:close/>
                </a:path>
              </a:pathLst>
            </a:custGeom>
            <a:solidFill>
              <a:srgbClr val="DBDC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0" name="Google Shape;377;p20">
              <a:extLst>
                <a:ext uri="{FF2B5EF4-FFF2-40B4-BE49-F238E27FC236}">
                  <a16:creationId xmlns:a16="http://schemas.microsoft.com/office/drawing/2014/main" id="{B5E818B5-2D73-448F-AE88-4DCCEDE751A6}"/>
                </a:ext>
              </a:extLst>
            </p:cNvPr>
            <p:cNvSpPr/>
            <p:nvPr/>
          </p:nvSpPr>
          <p:spPr>
            <a:xfrm flipH="1">
              <a:off x="6959767" y="3182447"/>
              <a:ext cx="197791" cy="76940"/>
            </a:xfrm>
            <a:custGeom>
              <a:avLst/>
              <a:gdLst/>
              <a:ahLst/>
              <a:cxnLst/>
              <a:rect l="l" t="t" r="r" b="b"/>
              <a:pathLst>
                <a:path w="3072" h="1195" extrusionOk="0">
                  <a:moveTo>
                    <a:pt x="2523" y="1"/>
                  </a:moveTo>
                  <a:cubicBezTo>
                    <a:pt x="1974" y="1"/>
                    <a:pt x="1429" y="262"/>
                    <a:pt x="906" y="474"/>
                  </a:cubicBezTo>
                  <a:cubicBezTo>
                    <a:pt x="655" y="573"/>
                    <a:pt x="400" y="666"/>
                    <a:pt x="143" y="745"/>
                  </a:cubicBezTo>
                  <a:lnTo>
                    <a:pt x="0" y="788"/>
                  </a:lnTo>
                  <a:lnTo>
                    <a:pt x="66" y="1194"/>
                  </a:lnTo>
                  <a:cubicBezTo>
                    <a:pt x="109" y="1177"/>
                    <a:pt x="155" y="1162"/>
                    <a:pt x="202" y="1142"/>
                  </a:cubicBezTo>
                  <a:cubicBezTo>
                    <a:pt x="909" y="864"/>
                    <a:pt x="1512" y="547"/>
                    <a:pt x="1892" y="503"/>
                  </a:cubicBezTo>
                  <a:cubicBezTo>
                    <a:pt x="2150" y="470"/>
                    <a:pt x="2371" y="460"/>
                    <a:pt x="2553" y="460"/>
                  </a:cubicBezTo>
                  <a:cubicBezTo>
                    <a:pt x="2811" y="460"/>
                    <a:pt x="2989" y="480"/>
                    <a:pt x="3072" y="493"/>
                  </a:cubicBezTo>
                  <a:cubicBezTo>
                    <a:pt x="3032" y="318"/>
                    <a:pt x="2977" y="166"/>
                    <a:pt x="2927" y="51"/>
                  </a:cubicBezTo>
                  <a:cubicBezTo>
                    <a:pt x="2890" y="40"/>
                    <a:pt x="2850" y="31"/>
                    <a:pt x="2814" y="24"/>
                  </a:cubicBezTo>
                  <a:cubicBezTo>
                    <a:pt x="2715" y="7"/>
                    <a:pt x="2619" y="1"/>
                    <a:pt x="2523" y="1"/>
                  </a:cubicBezTo>
                  <a:close/>
                </a:path>
              </a:pathLst>
            </a:custGeom>
            <a:solidFill>
              <a:srgbClr val="DBDC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1" name="Google Shape;378;p20">
              <a:extLst>
                <a:ext uri="{FF2B5EF4-FFF2-40B4-BE49-F238E27FC236}">
                  <a16:creationId xmlns:a16="http://schemas.microsoft.com/office/drawing/2014/main" id="{38F3BCF4-5E7F-42A5-A338-14DDF4BA7563}"/>
                </a:ext>
              </a:extLst>
            </p:cNvPr>
            <p:cNvSpPr/>
            <p:nvPr/>
          </p:nvSpPr>
          <p:spPr>
            <a:xfrm flipH="1">
              <a:off x="7210935" y="2817125"/>
              <a:ext cx="25239" cy="62453"/>
            </a:xfrm>
            <a:custGeom>
              <a:avLst/>
              <a:gdLst/>
              <a:ahLst/>
              <a:cxnLst/>
              <a:rect l="l" t="t" r="r" b="b"/>
              <a:pathLst>
                <a:path w="392" h="970" extrusionOk="0">
                  <a:moveTo>
                    <a:pt x="176" y="0"/>
                  </a:moveTo>
                  <a:cubicBezTo>
                    <a:pt x="106" y="0"/>
                    <a:pt x="44" y="73"/>
                    <a:pt x="31" y="172"/>
                  </a:cubicBezTo>
                  <a:cubicBezTo>
                    <a:pt x="1" y="394"/>
                    <a:pt x="24" y="622"/>
                    <a:pt x="91" y="833"/>
                  </a:cubicBezTo>
                  <a:cubicBezTo>
                    <a:pt x="103" y="870"/>
                    <a:pt x="117" y="906"/>
                    <a:pt x="140" y="933"/>
                  </a:cubicBezTo>
                  <a:cubicBezTo>
                    <a:pt x="160" y="952"/>
                    <a:pt x="186" y="969"/>
                    <a:pt x="213" y="969"/>
                  </a:cubicBezTo>
                  <a:cubicBezTo>
                    <a:pt x="222" y="969"/>
                    <a:pt x="233" y="966"/>
                    <a:pt x="239" y="963"/>
                  </a:cubicBezTo>
                  <a:cubicBezTo>
                    <a:pt x="275" y="949"/>
                    <a:pt x="295" y="910"/>
                    <a:pt x="305" y="870"/>
                  </a:cubicBezTo>
                  <a:cubicBezTo>
                    <a:pt x="375" y="675"/>
                    <a:pt x="391" y="460"/>
                    <a:pt x="358" y="252"/>
                  </a:cubicBezTo>
                  <a:cubicBezTo>
                    <a:pt x="348" y="195"/>
                    <a:pt x="335" y="136"/>
                    <a:pt x="302" y="90"/>
                  </a:cubicBezTo>
                  <a:cubicBezTo>
                    <a:pt x="262" y="26"/>
                    <a:pt x="219" y="0"/>
                    <a:pt x="17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2" name="Google Shape;379;p20">
              <a:extLst>
                <a:ext uri="{FF2B5EF4-FFF2-40B4-BE49-F238E27FC236}">
                  <a16:creationId xmlns:a16="http://schemas.microsoft.com/office/drawing/2014/main" id="{E348EEBA-F7F6-4FA0-9500-E7E763115410}"/>
                </a:ext>
              </a:extLst>
            </p:cNvPr>
            <p:cNvSpPr/>
            <p:nvPr/>
          </p:nvSpPr>
          <p:spPr>
            <a:xfrm flipH="1">
              <a:off x="7680247" y="2842428"/>
              <a:ext cx="13843" cy="37150"/>
            </a:xfrm>
            <a:custGeom>
              <a:avLst/>
              <a:gdLst/>
              <a:ahLst/>
              <a:cxnLst/>
              <a:rect l="l" t="t" r="r" b="b"/>
              <a:pathLst>
                <a:path w="215" h="577" extrusionOk="0">
                  <a:moveTo>
                    <a:pt x="205" y="1"/>
                  </a:moveTo>
                  <a:cubicBezTo>
                    <a:pt x="135" y="179"/>
                    <a:pt x="66" y="364"/>
                    <a:pt x="0" y="563"/>
                  </a:cubicBezTo>
                  <a:cubicBezTo>
                    <a:pt x="16" y="570"/>
                    <a:pt x="33" y="576"/>
                    <a:pt x="47" y="576"/>
                  </a:cubicBezTo>
                  <a:cubicBezTo>
                    <a:pt x="56" y="576"/>
                    <a:pt x="66" y="573"/>
                    <a:pt x="73" y="570"/>
                  </a:cubicBezTo>
                  <a:cubicBezTo>
                    <a:pt x="109" y="556"/>
                    <a:pt x="129" y="517"/>
                    <a:pt x="139" y="477"/>
                  </a:cubicBezTo>
                  <a:cubicBezTo>
                    <a:pt x="192" y="325"/>
                    <a:pt x="215" y="163"/>
                    <a:pt x="205"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3" name="Google Shape;380;p20">
              <a:extLst>
                <a:ext uri="{FF2B5EF4-FFF2-40B4-BE49-F238E27FC236}">
                  <a16:creationId xmlns:a16="http://schemas.microsoft.com/office/drawing/2014/main" id="{8A4BE376-237E-4432-B7FD-726D5ECEE772}"/>
                </a:ext>
              </a:extLst>
            </p:cNvPr>
            <p:cNvSpPr/>
            <p:nvPr/>
          </p:nvSpPr>
          <p:spPr>
            <a:xfrm flipH="1">
              <a:off x="7680826" y="2817125"/>
              <a:ext cx="23951" cy="61552"/>
            </a:xfrm>
            <a:custGeom>
              <a:avLst/>
              <a:gdLst/>
              <a:ahLst/>
              <a:cxnLst/>
              <a:rect l="l" t="t" r="r" b="b"/>
              <a:pathLst>
                <a:path w="372" h="956" extrusionOk="0">
                  <a:moveTo>
                    <a:pt x="176" y="0"/>
                  </a:moveTo>
                  <a:cubicBezTo>
                    <a:pt x="107" y="0"/>
                    <a:pt x="43" y="73"/>
                    <a:pt x="31" y="172"/>
                  </a:cubicBezTo>
                  <a:cubicBezTo>
                    <a:pt x="1" y="394"/>
                    <a:pt x="24" y="622"/>
                    <a:pt x="90" y="833"/>
                  </a:cubicBezTo>
                  <a:cubicBezTo>
                    <a:pt x="103" y="870"/>
                    <a:pt x="116" y="906"/>
                    <a:pt x="140" y="933"/>
                  </a:cubicBezTo>
                  <a:cubicBezTo>
                    <a:pt x="150" y="943"/>
                    <a:pt x="156" y="949"/>
                    <a:pt x="166" y="956"/>
                  </a:cubicBezTo>
                  <a:cubicBezTo>
                    <a:pt x="232" y="757"/>
                    <a:pt x="301" y="572"/>
                    <a:pt x="371" y="394"/>
                  </a:cubicBezTo>
                  <a:cubicBezTo>
                    <a:pt x="371" y="348"/>
                    <a:pt x="365" y="298"/>
                    <a:pt x="358" y="252"/>
                  </a:cubicBezTo>
                  <a:cubicBezTo>
                    <a:pt x="348" y="195"/>
                    <a:pt x="335" y="136"/>
                    <a:pt x="301" y="90"/>
                  </a:cubicBezTo>
                  <a:cubicBezTo>
                    <a:pt x="262" y="26"/>
                    <a:pt x="219" y="0"/>
                    <a:pt x="17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4" name="Google Shape;381;p20">
              <a:extLst>
                <a:ext uri="{FF2B5EF4-FFF2-40B4-BE49-F238E27FC236}">
                  <a16:creationId xmlns:a16="http://schemas.microsoft.com/office/drawing/2014/main" id="{318908DD-5843-4FCC-8957-E2205114819E}"/>
                </a:ext>
              </a:extLst>
            </p:cNvPr>
            <p:cNvSpPr/>
            <p:nvPr/>
          </p:nvSpPr>
          <p:spPr>
            <a:xfrm flipH="1">
              <a:off x="7810050" y="3315725"/>
              <a:ext cx="25239" cy="62453"/>
            </a:xfrm>
            <a:custGeom>
              <a:avLst/>
              <a:gdLst/>
              <a:ahLst/>
              <a:cxnLst/>
              <a:rect l="l" t="t" r="r" b="b"/>
              <a:pathLst>
                <a:path w="392" h="970" extrusionOk="0">
                  <a:moveTo>
                    <a:pt x="176" y="0"/>
                  </a:moveTo>
                  <a:cubicBezTo>
                    <a:pt x="106" y="0"/>
                    <a:pt x="44" y="73"/>
                    <a:pt x="31" y="172"/>
                  </a:cubicBezTo>
                  <a:cubicBezTo>
                    <a:pt x="1" y="394"/>
                    <a:pt x="24" y="622"/>
                    <a:pt x="90" y="834"/>
                  </a:cubicBezTo>
                  <a:cubicBezTo>
                    <a:pt x="103" y="870"/>
                    <a:pt x="117" y="907"/>
                    <a:pt x="140" y="933"/>
                  </a:cubicBezTo>
                  <a:cubicBezTo>
                    <a:pt x="159" y="953"/>
                    <a:pt x="186" y="969"/>
                    <a:pt x="213" y="969"/>
                  </a:cubicBezTo>
                  <a:cubicBezTo>
                    <a:pt x="222" y="969"/>
                    <a:pt x="232" y="966"/>
                    <a:pt x="239" y="963"/>
                  </a:cubicBezTo>
                  <a:cubicBezTo>
                    <a:pt x="275" y="949"/>
                    <a:pt x="295" y="910"/>
                    <a:pt x="305" y="870"/>
                  </a:cubicBezTo>
                  <a:cubicBezTo>
                    <a:pt x="375" y="675"/>
                    <a:pt x="391" y="457"/>
                    <a:pt x="358" y="252"/>
                  </a:cubicBezTo>
                  <a:cubicBezTo>
                    <a:pt x="348" y="195"/>
                    <a:pt x="335" y="136"/>
                    <a:pt x="302" y="90"/>
                  </a:cubicBezTo>
                  <a:cubicBezTo>
                    <a:pt x="262" y="27"/>
                    <a:pt x="219" y="0"/>
                    <a:pt x="17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5" name="Google Shape;382;p20">
              <a:extLst>
                <a:ext uri="{FF2B5EF4-FFF2-40B4-BE49-F238E27FC236}">
                  <a16:creationId xmlns:a16="http://schemas.microsoft.com/office/drawing/2014/main" id="{CBB5126A-8AAD-4D01-A2F9-E1403BC92EB5}"/>
                </a:ext>
              </a:extLst>
            </p:cNvPr>
            <p:cNvSpPr/>
            <p:nvPr/>
          </p:nvSpPr>
          <p:spPr>
            <a:xfrm flipH="1">
              <a:off x="6946693" y="3741764"/>
              <a:ext cx="25239" cy="62260"/>
            </a:xfrm>
            <a:custGeom>
              <a:avLst/>
              <a:gdLst/>
              <a:ahLst/>
              <a:cxnLst/>
              <a:rect l="l" t="t" r="r" b="b"/>
              <a:pathLst>
                <a:path w="392" h="967" extrusionOk="0">
                  <a:moveTo>
                    <a:pt x="176" y="0"/>
                  </a:moveTo>
                  <a:cubicBezTo>
                    <a:pt x="103" y="0"/>
                    <a:pt x="40" y="73"/>
                    <a:pt x="27" y="173"/>
                  </a:cubicBezTo>
                  <a:cubicBezTo>
                    <a:pt x="1" y="394"/>
                    <a:pt x="21" y="622"/>
                    <a:pt x="90" y="834"/>
                  </a:cubicBezTo>
                  <a:cubicBezTo>
                    <a:pt x="100" y="867"/>
                    <a:pt x="113" y="903"/>
                    <a:pt x="140" y="933"/>
                  </a:cubicBezTo>
                  <a:cubicBezTo>
                    <a:pt x="159" y="953"/>
                    <a:pt x="186" y="966"/>
                    <a:pt x="213" y="966"/>
                  </a:cubicBezTo>
                  <a:cubicBezTo>
                    <a:pt x="222" y="966"/>
                    <a:pt x="228" y="966"/>
                    <a:pt x="239" y="962"/>
                  </a:cubicBezTo>
                  <a:cubicBezTo>
                    <a:pt x="275" y="950"/>
                    <a:pt x="292" y="907"/>
                    <a:pt x="305" y="870"/>
                  </a:cubicBezTo>
                  <a:cubicBezTo>
                    <a:pt x="374" y="672"/>
                    <a:pt x="391" y="457"/>
                    <a:pt x="355" y="252"/>
                  </a:cubicBezTo>
                  <a:cubicBezTo>
                    <a:pt x="347" y="196"/>
                    <a:pt x="332" y="136"/>
                    <a:pt x="301" y="86"/>
                  </a:cubicBezTo>
                  <a:cubicBezTo>
                    <a:pt x="262" y="27"/>
                    <a:pt x="216" y="0"/>
                    <a:pt x="17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6" name="Google Shape;383;p20">
              <a:extLst>
                <a:ext uri="{FF2B5EF4-FFF2-40B4-BE49-F238E27FC236}">
                  <a16:creationId xmlns:a16="http://schemas.microsoft.com/office/drawing/2014/main" id="{60F415B3-1E34-4A43-834E-EF3E7D8F3C49}"/>
                </a:ext>
              </a:extLst>
            </p:cNvPr>
            <p:cNvSpPr/>
            <p:nvPr/>
          </p:nvSpPr>
          <p:spPr>
            <a:xfrm flipH="1">
              <a:off x="7035740" y="4199480"/>
              <a:ext cx="25175" cy="62453"/>
            </a:xfrm>
            <a:custGeom>
              <a:avLst/>
              <a:gdLst/>
              <a:ahLst/>
              <a:cxnLst/>
              <a:rect l="l" t="t" r="r" b="b"/>
              <a:pathLst>
                <a:path w="391" h="970" extrusionOk="0">
                  <a:moveTo>
                    <a:pt x="176" y="1"/>
                  </a:moveTo>
                  <a:cubicBezTo>
                    <a:pt x="103" y="1"/>
                    <a:pt x="40" y="77"/>
                    <a:pt x="27" y="173"/>
                  </a:cubicBezTo>
                  <a:cubicBezTo>
                    <a:pt x="0" y="394"/>
                    <a:pt x="20" y="623"/>
                    <a:pt x="90" y="834"/>
                  </a:cubicBezTo>
                  <a:cubicBezTo>
                    <a:pt x="99" y="870"/>
                    <a:pt x="113" y="907"/>
                    <a:pt x="139" y="933"/>
                  </a:cubicBezTo>
                  <a:cubicBezTo>
                    <a:pt x="159" y="956"/>
                    <a:pt x="186" y="970"/>
                    <a:pt x="212" y="970"/>
                  </a:cubicBezTo>
                  <a:cubicBezTo>
                    <a:pt x="222" y="970"/>
                    <a:pt x="229" y="967"/>
                    <a:pt x="238" y="963"/>
                  </a:cubicBezTo>
                  <a:cubicBezTo>
                    <a:pt x="275" y="950"/>
                    <a:pt x="291" y="910"/>
                    <a:pt x="305" y="870"/>
                  </a:cubicBezTo>
                  <a:cubicBezTo>
                    <a:pt x="374" y="675"/>
                    <a:pt x="391" y="460"/>
                    <a:pt x="354" y="252"/>
                  </a:cubicBezTo>
                  <a:cubicBezTo>
                    <a:pt x="348" y="196"/>
                    <a:pt x="331" y="140"/>
                    <a:pt x="301" y="90"/>
                  </a:cubicBezTo>
                  <a:cubicBezTo>
                    <a:pt x="261" y="28"/>
                    <a:pt x="215" y="1"/>
                    <a:pt x="176"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7" name="Google Shape;384;p20">
              <a:extLst>
                <a:ext uri="{FF2B5EF4-FFF2-40B4-BE49-F238E27FC236}">
                  <a16:creationId xmlns:a16="http://schemas.microsoft.com/office/drawing/2014/main" id="{AD05D08E-EA7B-4A3C-ADB8-52EC8362C59D}"/>
                </a:ext>
              </a:extLst>
            </p:cNvPr>
            <p:cNvSpPr/>
            <p:nvPr/>
          </p:nvSpPr>
          <p:spPr>
            <a:xfrm flipH="1">
              <a:off x="6880568" y="4270625"/>
              <a:ext cx="25110" cy="62260"/>
            </a:xfrm>
            <a:custGeom>
              <a:avLst/>
              <a:gdLst/>
              <a:ahLst/>
              <a:cxnLst/>
              <a:rect l="l" t="t" r="r" b="b"/>
              <a:pathLst>
                <a:path w="390" h="967" extrusionOk="0">
                  <a:moveTo>
                    <a:pt x="172" y="0"/>
                  </a:moveTo>
                  <a:cubicBezTo>
                    <a:pt x="103" y="0"/>
                    <a:pt x="40" y="73"/>
                    <a:pt x="26" y="173"/>
                  </a:cubicBezTo>
                  <a:cubicBezTo>
                    <a:pt x="0" y="391"/>
                    <a:pt x="20" y="622"/>
                    <a:pt x="89" y="831"/>
                  </a:cubicBezTo>
                  <a:cubicBezTo>
                    <a:pt x="99" y="867"/>
                    <a:pt x="112" y="903"/>
                    <a:pt x="139" y="933"/>
                  </a:cubicBezTo>
                  <a:cubicBezTo>
                    <a:pt x="156" y="953"/>
                    <a:pt x="185" y="966"/>
                    <a:pt x="211" y="966"/>
                  </a:cubicBezTo>
                  <a:cubicBezTo>
                    <a:pt x="218" y="966"/>
                    <a:pt x="228" y="966"/>
                    <a:pt x="235" y="962"/>
                  </a:cubicBezTo>
                  <a:cubicBezTo>
                    <a:pt x="271" y="946"/>
                    <a:pt x="291" y="907"/>
                    <a:pt x="304" y="870"/>
                  </a:cubicBezTo>
                  <a:cubicBezTo>
                    <a:pt x="370" y="672"/>
                    <a:pt x="390" y="457"/>
                    <a:pt x="354" y="252"/>
                  </a:cubicBezTo>
                  <a:cubicBezTo>
                    <a:pt x="344" y="192"/>
                    <a:pt x="330" y="136"/>
                    <a:pt x="301" y="86"/>
                  </a:cubicBezTo>
                  <a:cubicBezTo>
                    <a:pt x="261" y="23"/>
                    <a:pt x="215" y="0"/>
                    <a:pt x="172"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8" name="Google Shape;385;p20">
              <a:extLst>
                <a:ext uri="{FF2B5EF4-FFF2-40B4-BE49-F238E27FC236}">
                  <a16:creationId xmlns:a16="http://schemas.microsoft.com/office/drawing/2014/main" id="{2F1C3E9A-2D72-457B-82D2-B683F914C9ED}"/>
                </a:ext>
              </a:extLst>
            </p:cNvPr>
            <p:cNvSpPr/>
            <p:nvPr/>
          </p:nvSpPr>
          <p:spPr>
            <a:xfrm flipH="1">
              <a:off x="7599957" y="3546547"/>
              <a:ext cx="25175" cy="62453"/>
            </a:xfrm>
            <a:custGeom>
              <a:avLst/>
              <a:gdLst/>
              <a:ahLst/>
              <a:cxnLst/>
              <a:rect l="l" t="t" r="r" b="b"/>
              <a:pathLst>
                <a:path w="391" h="970" extrusionOk="0">
                  <a:moveTo>
                    <a:pt x="172" y="0"/>
                  </a:moveTo>
                  <a:cubicBezTo>
                    <a:pt x="103" y="0"/>
                    <a:pt x="41" y="76"/>
                    <a:pt x="27" y="172"/>
                  </a:cubicBezTo>
                  <a:cubicBezTo>
                    <a:pt x="1" y="394"/>
                    <a:pt x="21" y="621"/>
                    <a:pt x="90" y="833"/>
                  </a:cubicBezTo>
                  <a:cubicBezTo>
                    <a:pt x="100" y="870"/>
                    <a:pt x="113" y="906"/>
                    <a:pt x="140" y="933"/>
                  </a:cubicBezTo>
                  <a:cubicBezTo>
                    <a:pt x="156" y="956"/>
                    <a:pt x="186" y="969"/>
                    <a:pt x="212" y="969"/>
                  </a:cubicBezTo>
                  <a:cubicBezTo>
                    <a:pt x="219" y="969"/>
                    <a:pt x="229" y="966"/>
                    <a:pt x="235" y="963"/>
                  </a:cubicBezTo>
                  <a:cubicBezTo>
                    <a:pt x="271" y="949"/>
                    <a:pt x="291" y="910"/>
                    <a:pt x="305" y="870"/>
                  </a:cubicBezTo>
                  <a:cubicBezTo>
                    <a:pt x="371" y="675"/>
                    <a:pt x="391" y="460"/>
                    <a:pt x="354" y="255"/>
                  </a:cubicBezTo>
                  <a:cubicBezTo>
                    <a:pt x="345" y="195"/>
                    <a:pt x="331" y="139"/>
                    <a:pt x="302" y="90"/>
                  </a:cubicBezTo>
                  <a:cubicBezTo>
                    <a:pt x="262" y="26"/>
                    <a:pt x="215" y="0"/>
                    <a:pt x="172"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9" name="Google Shape;386;p20">
              <a:extLst>
                <a:ext uri="{FF2B5EF4-FFF2-40B4-BE49-F238E27FC236}">
                  <a16:creationId xmlns:a16="http://schemas.microsoft.com/office/drawing/2014/main" id="{E8313EB4-2DA6-4EF3-B2B2-89384F6924F2}"/>
                </a:ext>
              </a:extLst>
            </p:cNvPr>
            <p:cNvSpPr/>
            <p:nvPr/>
          </p:nvSpPr>
          <p:spPr>
            <a:xfrm flipH="1">
              <a:off x="7342347" y="3122827"/>
              <a:ext cx="25175" cy="62453"/>
            </a:xfrm>
            <a:custGeom>
              <a:avLst/>
              <a:gdLst/>
              <a:ahLst/>
              <a:cxnLst/>
              <a:rect l="l" t="t" r="r" b="b"/>
              <a:pathLst>
                <a:path w="391" h="970" extrusionOk="0">
                  <a:moveTo>
                    <a:pt x="176" y="0"/>
                  </a:moveTo>
                  <a:cubicBezTo>
                    <a:pt x="107" y="0"/>
                    <a:pt x="43" y="73"/>
                    <a:pt x="31" y="173"/>
                  </a:cubicBezTo>
                  <a:cubicBezTo>
                    <a:pt x="0" y="394"/>
                    <a:pt x="24" y="623"/>
                    <a:pt x="90" y="834"/>
                  </a:cubicBezTo>
                  <a:cubicBezTo>
                    <a:pt x="103" y="870"/>
                    <a:pt x="116" y="907"/>
                    <a:pt x="139" y="933"/>
                  </a:cubicBezTo>
                  <a:cubicBezTo>
                    <a:pt x="159" y="953"/>
                    <a:pt x="186" y="969"/>
                    <a:pt x="212" y="969"/>
                  </a:cubicBezTo>
                  <a:cubicBezTo>
                    <a:pt x="222" y="969"/>
                    <a:pt x="232" y="966"/>
                    <a:pt x="239" y="963"/>
                  </a:cubicBezTo>
                  <a:cubicBezTo>
                    <a:pt x="275" y="950"/>
                    <a:pt x="295" y="907"/>
                    <a:pt x="305" y="870"/>
                  </a:cubicBezTo>
                  <a:cubicBezTo>
                    <a:pt x="374" y="672"/>
                    <a:pt x="391" y="457"/>
                    <a:pt x="358" y="252"/>
                  </a:cubicBezTo>
                  <a:cubicBezTo>
                    <a:pt x="348" y="196"/>
                    <a:pt x="335" y="136"/>
                    <a:pt x="301" y="90"/>
                  </a:cubicBezTo>
                  <a:cubicBezTo>
                    <a:pt x="262" y="27"/>
                    <a:pt x="219" y="0"/>
                    <a:pt x="17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0" name="Google Shape;387;p20">
              <a:extLst>
                <a:ext uri="{FF2B5EF4-FFF2-40B4-BE49-F238E27FC236}">
                  <a16:creationId xmlns:a16="http://schemas.microsoft.com/office/drawing/2014/main" id="{FC82A832-4926-4AEA-A57E-F23567DD21F3}"/>
                </a:ext>
              </a:extLst>
            </p:cNvPr>
            <p:cNvSpPr/>
            <p:nvPr/>
          </p:nvSpPr>
          <p:spPr>
            <a:xfrm flipH="1">
              <a:off x="7464939" y="3787349"/>
              <a:ext cx="25239" cy="62196"/>
            </a:xfrm>
            <a:custGeom>
              <a:avLst/>
              <a:gdLst/>
              <a:ahLst/>
              <a:cxnLst/>
              <a:rect l="l" t="t" r="r" b="b"/>
              <a:pathLst>
                <a:path w="392" h="966" extrusionOk="0">
                  <a:moveTo>
                    <a:pt x="176" y="0"/>
                  </a:moveTo>
                  <a:cubicBezTo>
                    <a:pt x="107" y="0"/>
                    <a:pt x="44" y="73"/>
                    <a:pt x="31" y="172"/>
                  </a:cubicBezTo>
                  <a:cubicBezTo>
                    <a:pt x="1" y="390"/>
                    <a:pt x="24" y="619"/>
                    <a:pt x="90" y="830"/>
                  </a:cubicBezTo>
                  <a:cubicBezTo>
                    <a:pt x="103" y="866"/>
                    <a:pt x="117" y="903"/>
                    <a:pt x="140" y="929"/>
                  </a:cubicBezTo>
                  <a:cubicBezTo>
                    <a:pt x="160" y="953"/>
                    <a:pt x="187" y="965"/>
                    <a:pt x="213" y="965"/>
                  </a:cubicBezTo>
                  <a:cubicBezTo>
                    <a:pt x="222" y="965"/>
                    <a:pt x="233" y="965"/>
                    <a:pt x="239" y="962"/>
                  </a:cubicBezTo>
                  <a:cubicBezTo>
                    <a:pt x="275" y="946"/>
                    <a:pt x="295" y="906"/>
                    <a:pt x="309" y="866"/>
                  </a:cubicBezTo>
                  <a:cubicBezTo>
                    <a:pt x="375" y="671"/>
                    <a:pt x="391" y="457"/>
                    <a:pt x="358" y="251"/>
                  </a:cubicBezTo>
                  <a:cubicBezTo>
                    <a:pt x="348" y="192"/>
                    <a:pt x="335" y="135"/>
                    <a:pt x="302" y="86"/>
                  </a:cubicBezTo>
                  <a:cubicBezTo>
                    <a:pt x="262" y="23"/>
                    <a:pt x="219" y="0"/>
                    <a:pt x="176"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1" name="Google Shape;388;p20">
              <a:extLst>
                <a:ext uri="{FF2B5EF4-FFF2-40B4-BE49-F238E27FC236}">
                  <a16:creationId xmlns:a16="http://schemas.microsoft.com/office/drawing/2014/main" id="{73D3E42D-D812-45C8-9433-93C6C752FF7A}"/>
                </a:ext>
              </a:extLst>
            </p:cNvPr>
            <p:cNvSpPr/>
            <p:nvPr/>
          </p:nvSpPr>
          <p:spPr>
            <a:xfrm flipH="1">
              <a:off x="7330822" y="4313828"/>
              <a:ext cx="25175" cy="62196"/>
            </a:xfrm>
            <a:custGeom>
              <a:avLst/>
              <a:gdLst/>
              <a:ahLst/>
              <a:cxnLst/>
              <a:rect l="l" t="t" r="r" b="b"/>
              <a:pathLst>
                <a:path w="391" h="966" extrusionOk="0">
                  <a:moveTo>
                    <a:pt x="175" y="1"/>
                  </a:moveTo>
                  <a:cubicBezTo>
                    <a:pt x="102" y="1"/>
                    <a:pt x="43" y="73"/>
                    <a:pt x="30" y="172"/>
                  </a:cubicBezTo>
                  <a:cubicBezTo>
                    <a:pt x="0" y="394"/>
                    <a:pt x="23" y="622"/>
                    <a:pt x="90" y="834"/>
                  </a:cubicBezTo>
                  <a:cubicBezTo>
                    <a:pt x="102" y="871"/>
                    <a:pt x="116" y="906"/>
                    <a:pt x="139" y="933"/>
                  </a:cubicBezTo>
                  <a:cubicBezTo>
                    <a:pt x="159" y="953"/>
                    <a:pt x="186" y="966"/>
                    <a:pt x="212" y="966"/>
                  </a:cubicBezTo>
                  <a:cubicBezTo>
                    <a:pt x="221" y="966"/>
                    <a:pt x="229" y="966"/>
                    <a:pt x="238" y="963"/>
                  </a:cubicBezTo>
                  <a:cubicBezTo>
                    <a:pt x="275" y="950"/>
                    <a:pt x="291" y="906"/>
                    <a:pt x="305" y="871"/>
                  </a:cubicBezTo>
                  <a:cubicBezTo>
                    <a:pt x="374" y="672"/>
                    <a:pt x="391" y="457"/>
                    <a:pt x="357" y="252"/>
                  </a:cubicBezTo>
                  <a:cubicBezTo>
                    <a:pt x="348" y="196"/>
                    <a:pt x="334" y="137"/>
                    <a:pt x="301" y="87"/>
                  </a:cubicBezTo>
                  <a:cubicBezTo>
                    <a:pt x="261" y="27"/>
                    <a:pt x="218" y="1"/>
                    <a:pt x="175"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2" name="Google Shape;389;p20">
              <a:extLst>
                <a:ext uri="{FF2B5EF4-FFF2-40B4-BE49-F238E27FC236}">
                  <a16:creationId xmlns:a16="http://schemas.microsoft.com/office/drawing/2014/main" id="{2451F89E-E2AE-4E43-B608-18BACF544C29}"/>
                </a:ext>
              </a:extLst>
            </p:cNvPr>
            <p:cNvSpPr/>
            <p:nvPr/>
          </p:nvSpPr>
          <p:spPr>
            <a:xfrm flipH="1">
              <a:off x="7642903" y="4503701"/>
              <a:ext cx="25239" cy="62260"/>
            </a:xfrm>
            <a:custGeom>
              <a:avLst/>
              <a:gdLst/>
              <a:ahLst/>
              <a:cxnLst/>
              <a:rect l="l" t="t" r="r" b="b"/>
              <a:pathLst>
                <a:path w="392" h="967" extrusionOk="0">
                  <a:moveTo>
                    <a:pt x="176" y="1"/>
                  </a:moveTo>
                  <a:cubicBezTo>
                    <a:pt x="103" y="1"/>
                    <a:pt x="44" y="74"/>
                    <a:pt x="30" y="173"/>
                  </a:cubicBezTo>
                  <a:cubicBezTo>
                    <a:pt x="1" y="395"/>
                    <a:pt x="24" y="623"/>
                    <a:pt x="90" y="834"/>
                  </a:cubicBezTo>
                  <a:cubicBezTo>
                    <a:pt x="103" y="871"/>
                    <a:pt x="117" y="907"/>
                    <a:pt x="140" y="933"/>
                  </a:cubicBezTo>
                  <a:cubicBezTo>
                    <a:pt x="159" y="953"/>
                    <a:pt x="186" y="967"/>
                    <a:pt x="213" y="967"/>
                  </a:cubicBezTo>
                  <a:cubicBezTo>
                    <a:pt x="222" y="967"/>
                    <a:pt x="228" y="967"/>
                    <a:pt x="239" y="964"/>
                  </a:cubicBezTo>
                  <a:cubicBezTo>
                    <a:pt x="275" y="950"/>
                    <a:pt x="292" y="907"/>
                    <a:pt x="305" y="871"/>
                  </a:cubicBezTo>
                  <a:cubicBezTo>
                    <a:pt x="374" y="672"/>
                    <a:pt x="391" y="457"/>
                    <a:pt x="358" y="252"/>
                  </a:cubicBezTo>
                  <a:cubicBezTo>
                    <a:pt x="347" y="196"/>
                    <a:pt x="335" y="137"/>
                    <a:pt x="301" y="87"/>
                  </a:cubicBezTo>
                  <a:cubicBezTo>
                    <a:pt x="262" y="28"/>
                    <a:pt x="219" y="1"/>
                    <a:pt x="176"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3" name="Google Shape;390;p20">
              <a:extLst>
                <a:ext uri="{FF2B5EF4-FFF2-40B4-BE49-F238E27FC236}">
                  <a16:creationId xmlns:a16="http://schemas.microsoft.com/office/drawing/2014/main" id="{959E8A14-0CE9-44FD-80C8-597669210057}"/>
                </a:ext>
              </a:extLst>
            </p:cNvPr>
            <p:cNvSpPr/>
            <p:nvPr/>
          </p:nvSpPr>
          <p:spPr>
            <a:xfrm flipH="1">
              <a:off x="7691064" y="4270625"/>
              <a:ext cx="25175" cy="62260"/>
            </a:xfrm>
            <a:custGeom>
              <a:avLst/>
              <a:gdLst/>
              <a:ahLst/>
              <a:cxnLst/>
              <a:rect l="l" t="t" r="r" b="b"/>
              <a:pathLst>
                <a:path w="391" h="967" extrusionOk="0">
                  <a:moveTo>
                    <a:pt x="175" y="0"/>
                  </a:moveTo>
                  <a:cubicBezTo>
                    <a:pt x="106" y="0"/>
                    <a:pt x="43" y="73"/>
                    <a:pt x="30" y="173"/>
                  </a:cubicBezTo>
                  <a:cubicBezTo>
                    <a:pt x="0" y="391"/>
                    <a:pt x="23" y="622"/>
                    <a:pt x="90" y="831"/>
                  </a:cubicBezTo>
                  <a:cubicBezTo>
                    <a:pt x="102" y="867"/>
                    <a:pt x="116" y="903"/>
                    <a:pt x="139" y="933"/>
                  </a:cubicBezTo>
                  <a:cubicBezTo>
                    <a:pt x="159" y="953"/>
                    <a:pt x="186" y="966"/>
                    <a:pt x="212" y="966"/>
                  </a:cubicBezTo>
                  <a:cubicBezTo>
                    <a:pt x="221" y="966"/>
                    <a:pt x="232" y="966"/>
                    <a:pt x="238" y="962"/>
                  </a:cubicBezTo>
                  <a:cubicBezTo>
                    <a:pt x="275" y="946"/>
                    <a:pt x="294" y="907"/>
                    <a:pt x="308" y="870"/>
                  </a:cubicBezTo>
                  <a:cubicBezTo>
                    <a:pt x="374" y="672"/>
                    <a:pt x="391" y="457"/>
                    <a:pt x="357" y="252"/>
                  </a:cubicBezTo>
                  <a:cubicBezTo>
                    <a:pt x="348" y="192"/>
                    <a:pt x="334" y="136"/>
                    <a:pt x="301" y="86"/>
                  </a:cubicBezTo>
                  <a:cubicBezTo>
                    <a:pt x="261" y="23"/>
                    <a:pt x="218" y="0"/>
                    <a:pt x="175"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4" name="Google Shape;391;p20">
              <a:extLst>
                <a:ext uri="{FF2B5EF4-FFF2-40B4-BE49-F238E27FC236}">
                  <a16:creationId xmlns:a16="http://schemas.microsoft.com/office/drawing/2014/main" id="{9CB7B57D-0C40-461B-A8CA-4A3C97A600F9}"/>
                </a:ext>
              </a:extLst>
            </p:cNvPr>
            <p:cNvSpPr/>
            <p:nvPr/>
          </p:nvSpPr>
          <p:spPr>
            <a:xfrm flipH="1">
              <a:off x="7146677" y="3122827"/>
              <a:ext cx="25175" cy="62453"/>
            </a:xfrm>
            <a:custGeom>
              <a:avLst/>
              <a:gdLst/>
              <a:ahLst/>
              <a:cxnLst/>
              <a:rect l="l" t="t" r="r" b="b"/>
              <a:pathLst>
                <a:path w="391" h="970" extrusionOk="0">
                  <a:moveTo>
                    <a:pt x="172" y="0"/>
                  </a:moveTo>
                  <a:cubicBezTo>
                    <a:pt x="103" y="0"/>
                    <a:pt x="40" y="73"/>
                    <a:pt x="27" y="173"/>
                  </a:cubicBezTo>
                  <a:cubicBezTo>
                    <a:pt x="0" y="394"/>
                    <a:pt x="20" y="623"/>
                    <a:pt x="90" y="834"/>
                  </a:cubicBezTo>
                  <a:cubicBezTo>
                    <a:pt x="99" y="870"/>
                    <a:pt x="113" y="907"/>
                    <a:pt x="139" y="933"/>
                  </a:cubicBezTo>
                  <a:cubicBezTo>
                    <a:pt x="156" y="953"/>
                    <a:pt x="186" y="969"/>
                    <a:pt x="212" y="969"/>
                  </a:cubicBezTo>
                  <a:cubicBezTo>
                    <a:pt x="219" y="969"/>
                    <a:pt x="229" y="966"/>
                    <a:pt x="235" y="963"/>
                  </a:cubicBezTo>
                  <a:cubicBezTo>
                    <a:pt x="272" y="950"/>
                    <a:pt x="292" y="907"/>
                    <a:pt x="305" y="870"/>
                  </a:cubicBezTo>
                  <a:cubicBezTo>
                    <a:pt x="371" y="672"/>
                    <a:pt x="391" y="457"/>
                    <a:pt x="354" y="252"/>
                  </a:cubicBezTo>
                  <a:cubicBezTo>
                    <a:pt x="345" y="196"/>
                    <a:pt x="331" y="136"/>
                    <a:pt x="302" y="90"/>
                  </a:cubicBezTo>
                  <a:cubicBezTo>
                    <a:pt x="262" y="27"/>
                    <a:pt x="215" y="0"/>
                    <a:pt x="172"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5" name="Google Shape;392;p20">
              <a:extLst>
                <a:ext uri="{FF2B5EF4-FFF2-40B4-BE49-F238E27FC236}">
                  <a16:creationId xmlns:a16="http://schemas.microsoft.com/office/drawing/2014/main" id="{EA6961D7-1576-487F-9AA6-C4D58FD45874}"/>
                </a:ext>
              </a:extLst>
            </p:cNvPr>
            <p:cNvSpPr/>
            <p:nvPr/>
          </p:nvSpPr>
          <p:spPr>
            <a:xfrm flipH="1">
              <a:off x="7222460" y="3854374"/>
              <a:ext cx="25175" cy="62260"/>
            </a:xfrm>
            <a:custGeom>
              <a:avLst/>
              <a:gdLst/>
              <a:ahLst/>
              <a:cxnLst/>
              <a:rect l="l" t="t" r="r" b="b"/>
              <a:pathLst>
                <a:path w="391" h="967" extrusionOk="0">
                  <a:moveTo>
                    <a:pt x="176" y="1"/>
                  </a:moveTo>
                  <a:cubicBezTo>
                    <a:pt x="106" y="1"/>
                    <a:pt x="43" y="74"/>
                    <a:pt x="30" y="173"/>
                  </a:cubicBezTo>
                  <a:cubicBezTo>
                    <a:pt x="0" y="394"/>
                    <a:pt x="23" y="622"/>
                    <a:pt x="90" y="834"/>
                  </a:cubicBezTo>
                  <a:cubicBezTo>
                    <a:pt x="103" y="870"/>
                    <a:pt x="116" y="907"/>
                    <a:pt x="139" y="933"/>
                  </a:cubicBezTo>
                  <a:cubicBezTo>
                    <a:pt x="159" y="953"/>
                    <a:pt x="185" y="966"/>
                    <a:pt x="212" y="966"/>
                  </a:cubicBezTo>
                  <a:cubicBezTo>
                    <a:pt x="222" y="966"/>
                    <a:pt x="232" y="966"/>
                    <a:pt x="238" y="963"/>
                  </a:cubicBezTo>
                  <a:cubicBezTo>
                    <a:pt x="275" y="950"/>
                    <a:pt x="295" y="907"/>
                    <a:pt x="308" y="870"/>
                  </a:cubicBezTo>
                  <a:cubicBezTo>
                    <a:pt x="374" y="672"/>
                    <a:pt x="391" y="457"/>
                    <a:pt x="357" y="252"/>
                  </a:cubicBezTo>
                  <a:cubicBezTo>
                    <a:pt x="348" y="196"/>
                    <a:pt x="334" y="136"/>
                    <a:pt x="301" y="86"/>
                  </a:cubicBezTo>
                  <a:cubicBezTo>
                    <a:pt x="261" y="27"/>
                    <a:pt x="219" y="1"/>
                    <a:pt x="176"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6" name="Google Shape;393;p20">
              <a:extLst>
                <a:ext uri="{FF2B5EF4-FFF2-40B4-BE49-F238E27FC236}">
                  <a16:creationId xmlns:a16="http://schemas.microsoft.com/office/drawing/2014/main" id="{49018056-3B51-44D6-BC29-A3244955C7A7}"/>
                </a:ext>
              </a:extLst>
            </p:cNvPr>
            <p:cNvSpPr/>
            <p:nvPr/>
          </p:nvSpPr>
          <p:spPr>
            <a:xfrm flipH="1">
              <a:off x="7222460" y="4137348"/>
              <a:ext cx="25175" cy="62196"/>
            </a:xfrm>
            <a:custGeom>
              <a:avLst/>
              <a:gdLst/>
              <a:ahLst/>
              <a:cxnLst/>
              <a:rect l="l" t="t" r="r" b="b"/>
              <a:pathLst>
                <a:path w="391" h="966" extrusionOk="0">
                  <a:moveTo>
                    <a:pt x="176" y="1"/>
                  </a:moveTo>
                  <a:cubicBezTo>
                    <a:pt x="106" y="1"/>
                    <a:pt x="43" y="73"/>
                    <a:pt x="30" y="172"/>
                  </a:cubicBezTo>
                  <a:cubicBezTo>
                    <a:pt x="0" y="393"/>
                    <a:pt x="23" y="622"/>
                    <a:pt x="90" y="834"/>
                  </a:cubicBezTo>
                  <a:cubicBezTo>
                    <a:pt x="103" y="870"/>
                    <a:pt x="116" y="906"/>
                    <a:pt x="139" y="933"/>
                  </a:cubicBezTo>
                  <a:cubicBezTo>
                    <a:pt x="159" y="953"/>
                    <a:pt x="185" y="966"/>
                    <a:pt x="212" y="966"/>
                  </a:cubicBezTo>
                  <a:cubicBezTo>
                    <a:pt x="222" y="966"/>
                    <a:pt x="232" y="966"/>
                    <a:pt x="238" y="963"/>
                  </a:cubicBezTo>
                  <a:cubicBezTo>
                    <a:pt x="275" y="949"/>
                    <a:pt x="295" y="906"/>
                    <a:pt x="308" y="870"/>
                  </a:cubicBezTo>
                  <a:cubicBezTo>
                    <a:pt x="374" y="671"/>
                    <a:pt x="391" y="457"/>
                    <a:pt x="357" y="251"/>
                  </a:cubicBezTo>
                  <a:cubicBezTo>
                    <a:pt x="348" y="195"/>
                    <a:pt x="334" y="136"/>
                    <a:pt x="301" y="86"/>
                  </a:cubicBezTo>
                  <a:cubicBezTo>
                    <a:pt x="261" y="27"/>
                    <a:pt x="219" y="1"/>
                    <a:pt x="176"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7" name="Google Shape;394;p20">
              <a:extLst>
                <a:ext uri="{FF2B5EF4-FFF2-40B4-BE49-F238E27FC236}">
                  <a16:creationId xmlns:a16="http://schemas.microsoft.com/office/drawing/2014/main" id="{8598FA2E-2B03-4D16-BE68-731F3A67F285}"/>
                </a:ext>
              </a:extLst>
            </p:cNvPr>
            <p:cNvSpPr/>
            <p:nvPr/>
          </p:nvSpPr>
          <p:spPr>
            <a:xfrm flipH="1">
              <a:off x="7903539" y="3155599"/>
              <a:ext cx="31999" cy="59234"/>
            </a:xfrm>
            <a:custGeom>
              <a:avLst/>
              <a:gdLst/>
              <a:ahLst/>
              <a:cxnLst/>
              <a:rect l="l" t="t" r="r" b="b"/>
              <a:pathLst>
                <a:path w="497" h="920" extrusionOk="0">
                  <a:moveTo>
                    <a:pt x="143" y="1"/>
                  </a:moveTo>
                  <a:cubicBezTo>
                    <a:pt x="56" y="1"/>
                    <a:pt x="1" y="100"/>
                    <a:pt x="20" y="216"/>
                  </a:cubicBezTo>
                  <a:cubicBezTo>
                    <a:pt x="60" y="434"/>
                    <a:pt x="146" y="646"/>
                    <a:pt x="271" y="825"/>
                  </a:cubicBezTo>
                  <a:cubicBezTo>
                    <a:pt x="291" y="857"/>
                    <a:pt x="318" y="887"/>
                    <a:pt x="347" y="904"/>
                  </a:cubicBezTo>
                  <a:cubicBezTo>
                    <a:pt x="364" y="914"/>
                    <a:pt x="384" y="920"/>
                    <a:pt x="401" y="920"/>
                  </a:cubicBezTo>
                  <a:cubicBezTo>
                    <a:pt x="420" y="920"/>
                    <a:pt x="437" y="914"/>
                    <a:pt x="450" y="900"/>
                  </a:cubicBezTo>
                  <a:cubicBezTo>
                    <a:pt x="480" y="877"/>
                    <a:pt x="486" y="831"/>
                    <a:pt x="486" y="791"/>
                  </a:cubicBezTo>
                  <a:cubicBezTo>
                    <a:pt x="497" y="583"/>
                    <a:pt x="450" y="371"/>
                    <a:pt x="358" y="186"/>
                  </a:cubicBezTo>
                  <a:cubicBezTo>
                    <a:pt x="331" y="137"/>
                    <a:pt x="301" y="83"/>
                    <a:pt x="255" y="47"/>
                  </a:cubicBezTo>
                  <a:cubicBezTo>
                    <a:pt x="215" y="14"/>
                    <a:pt x="179" y="1"/>
                    <a:pt x="143"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8" name="Google Shape;395;p20">
              <a:extLst>
                <a:ext uri="{FF2B5EF4-FFF2-40B4-BE49-F238E27FC236}">
                  <a16:creationId xmlns:a16="http://schemas.microsoft.com/office/drawing/2014/main" id="{88F2BFA2-865B-4EF8-AF9A-00297F6FCBB0}"/>
                </a:ext>
              </a:extLst>
            </p:cNvPr>
            <p:cNvSpPr/>
            <p:nvPr/>
          </p:nvSpPr>
          <p:spPr>
            <a:xfrm flipH="1">
              <a:off x="7392130" y="3521630"/>
              <a:ext cx="579143" cy="749055"/>
            </a:xfrm>
            <a:custGeom>
              <a:avLst/>
              <a:gdLst/>
              <a:ahLst/>
              <a:cxnLst/>
              <a:rect l="l" t="t" r="r" b="b"/>
              <a:pathLst>
                <a:path w="8995" h="11634" extrusionOk="0">
                  <a:moveTo>
                    <a:pt x="2424" y="1"/>
                  </a:moveTo>
                  <a:cubicBezTo>
                    <a:pt x="741" y="16"/>
                    <a:pt x="231" y="1773"/>
                    <a:pt x="60" y="3218"/>
                  </a:cubicBezTo>
                  <a:cubicBezTo>
                    <a:pt x="20" y="3538"/>
                    <a:pt x="3" y="3859"/>
                    <a:pt x="3" y="4180"/>
                  </a:cubicBezTo>
                  <a:cubicBezTo>
                    <a:pt x="0" y="5413"/>
                    <a:pt x="278" y="6647"/>
                    <a:pt x="833" y="7738"/>
                  </a:cubicBezTo>
                  <a:cubicBezTo>
                    <a:pt x="1554" y="9153"/>
                    <a:pt x="2725" y="10304"/>
                    <a:pt x="4107" y="11005"/>
                  </a:cubicBezTo>
                  <a:cubicBezTo>
                    <a:pt x="4825" y="11372"/>
                    <a:pt x="5701" y="11633"/>
                    <a:pt x="6551" y="11633"/>
                  </a:cubicBezTo>
                  <a:cubicBezTo>
                    <a:pt x="7178" y="11633"/>
                    <a:pt x="7797" y="11491"/>
                    <a:pt x="8326" y="11144"/>
                  </a:cubicBezTo>
                  <a:cubicBezTo>
                    <a:pt x="8607" y="10962"/>
                    <a:pt x="8869" y="10714"/>
                    <a:pt x="8968" y="10383"/>
                  </a:cubicBezTo>
                  <a:cubicBezTo>
                    <a:pt x="8988" y="10327"/>
                    <a:pt x="8994" y="10274"/>
                    <a:pt x="8994" y="10222"/>
                  </a:cubicBezTo>
                  <a:cubicBezTo>
                    <a:pt x="8994" y="10006"/>
                    <a:pt x="8875" y="9818"/>
                    <a:pt x="8875" y="9606"/>
                  </a:cubicBezTo>
                  <a:cubicBezTo>
                    <a:pt x="8875" y="9587"/>
                    <a:pt x="8875" y="9564"/>
                    <a:pt x="8878" y="9544"/>
                  </a:cubicBezTo>
                  <a:lnTo>
                    <a:pt x="8878" y="9544"/>
                  </a:lnTo>
                  <a:cubicBezTo>
                    <a:pt x="8115" y="10347"/>
                    <a:pt x="7691" y="10585"/>
                    <a:pt x="7354" y="10585"/>
                  </a:cubicBezTo>
                  <a:cubicBezTo>
                    <a:pt x="7103" y="10585"/>
                    <a:pt x="6897" y="10449"/>
                    <a:pt x="6636" y="10314"/>
                  </a:cubicBezTo>
                  <a:cubicBezTo>
                    <a:pt x="6375" y="10179"/>
                    <a:pt x="6058" y="10040"/>
                    <a:pt x="5575" y="10040"/>
                  </a:cubicBezTo>
                  <a:cubicBezTo>
                    <a:pt x="5516" y="10040"/>
                    <a:pt x="5456" y="10043"/>
                    <a:pt x="5393" y="10046"/>
                  </a:cubicBezTo>
                  <a:cubicBezTo>
                    <a:pt x="5367" y="10049"/>
                    <a:pt x="5340" y="10049"/>
                    <a:pt x="5313" y="10049"/>
                  </a:cubicBezTo>
                  <a:cubicBezTo>
                    <a:pt x="3512" y="10049"/>
                    <a:pt x="1127" y="6124"/>
                    <a:pt x="1630" y="2873"/>
                  </a:cubicBezTo>
                  <a:cubicBezTo>
                    <a:pt x="1971" y="665"/>
                    <a:pt x="2619" y="298"/>
                    <a:pt x="3012" y="298"/>
                  </a:cubicBezTo>
                  <a:cubicBezTo>
                    <a:pt x="3207" y="298"/>
                    <a:pt x="3340" y="387"/>
                    <a:pt x="3340" y="387"/>
                  </a:cubicBezTo>
                  <a:lnTo>
                    <a:pt x="3413" y="248"/>
                  </a:lnTo>
                  <a:cubicBezTo>
                    <a:pt x="3111" y="89"/>
                    <a:pt x="2781" y="1"/>
                    <a:pt x="244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9" name="Google Shape;396;p20">
              <a:extLst>
                <a:ext uri="{FF2B5EF4-FFF2-40B4-BE49-F238E27FC236}">
                  <a16:creationId xmlns:a16="http://schemas.microsoft.com/office/drawing/2014/main" id="{14BBFC9A-4421-41A1-8854-1F38C53D0341}"/>
                </a:ext>
              </a:extLst>
            </p:cNvPr>
            <p:cNvSpPr/>
            <p:nvPr/>
          </p:nvSpPr>
          <p:spPr>
            <a:xfrm flipH="1">
              <a:off x="6723149" y="3512423"/>
              <a:ext cx="296429" cy="599875"/>
            </a:xfrm>
            <a:custGeom>
              <a:avLst/>
              <a:gdLst/>
              <a:ahLst/>
              <a:cxnLst/>
              <a:rect l="l" t="t" r="r" b="b"/>
              <a:pathLst>
                <a:path w="4604" h="9317" extrusionOk="0">
                  <a:moveTo>
                    <a:pt x="3512" y="1"/>
                  </a:moveTo>
                  <a:cubicBezTo>
                    <a:pt x="3505" y="8"/>
                    <a:pt x="3502" y="14"/>
                    <a:pt x="3495" y="21"/>
                  </a:cubicBezTo>
                  <a:cubicBezTo>
                    <a:pt x="3297" y="269"/>
                    <a:pt x="3329" y="897"/>
                    <a:pt x="3317" y="1142"/>
                  </a:cubicBezTo>
                  <a:cubicBezTo>
                    <a:pt x="3283" y="1925"/>
                    <a:pt x="3141" y="2703"/>
                    <a:pt x="2883" y="3443"/>
                  </a:cubicBezTo>
                  <a:cubicBezTo>
                    <a:pt x="2810" y="3655"/>
                    <a:pt x="1898" y="5739"/>
                    <a:pt x="1653" y="5739"/>
                  </a:cubicBezTo>
                  <a:cubicBezTo>
                    <a:pt x="1647" y="5739"/>
                    <a:pt x="1640" y="5739"/>
                    <a:pt x="1634" y="5735"/>
                  </a:cubicBezTo>
                  <a:cubicBezTo>
                    <a:pt x="1491" y="5655"/>
                    <a:pt x="1330" y="5616"/>
                    <a:pt x="1164" y="5616"/>
                  </a:cubicBezTo>
                  <a:cubicBezTo>
                    <a:pt x="942" y="5616"/>
                    <a:pt x="721" y="5689"/>
                    <a:pt x="542" y="5827"/>
                  </a:cubicBezTo>
                  <a:cubicBezTo>
                    <a:pt x="298" y="6029"/>
                    <a:pt x="152" y="6354"/>
                    <a:pt x="152" y="6677"/>
                  </a:cubicBezTo>
                  <a:cubicBezTo>
                    <a:pt x="152" y="6754"/>
                    <a:pt x="159" y="6830"/>
                    <a:pt x="179" y="6905"/>
                  </a:cubicBezTo>
                  <a:cubicBezTo>
                    <a:pt x="60" y="7074"/>
                    <a:pt x="0" y="7282"/>
                    <a:pt x="0" y="7491"/>
                  </a:cubicBezTo>
                  <a:cubicBezTo>
                    <a:pt x="0" y="7696"/>
                    <a:pt x="56" y="7901"/>
                    <a:pt x="172" y="8069"/>
                  </a:cubicBezTo>
                  <a:cubicBezTo>
                    <a:pt x="350" y="8327"/>
                    <a:pt x="655" y="8480"/>
                    <a:pt x="962" y="8480"/>
                  </a:cubicBezTo>
                  <a:cubicBezTo>
                    <a:pt x="1052" y="8480"/>
                    <a:pt x="1144" y="8466"/>
                    <a:pt x="1234" y="8437"/>
                  </a:cubicBezTo>
                  <a:lnTo>
                    <a:pt x="1234" y="8437"/>
                  </a:lnTo>
                  <a:cubicBezTo>
                    <a:pt x="1220" y="8483"/>
                    <a:pt x="1217" y="8529"/>
                    <a:pt x="1217" y="8572"/>
                  </a:cubicBezTo>
                  <a:cubicBezTo>
                    <a:pt x="1217" y="8857"/>
                    <a:pt x="1422" y="9131"/>
                    <a:pt x="1683" y="9243"/>
                  </a:cubicBezTo>
                  <a:cubicBezTo>
                    <a:pt x="1802" y="9293"/>
                    <a:pt x="1931" y="9316"/>
                    <a:pt x="2060" y="9316"/>
                  </a:cubicBezTo>
                  <a:cubicBezTo>
                    <a:pt x="2255" y="9316"/>
                    <a:pt x="2450" y="9266"/>
                    <a:pt x="2635" y="9194"/>
                  </a:cubicBezTo>
                  <a:cubicBezTo>
                    <a:pt x="2635" y="9194"/>
                    <a:pt x="1597" y="8661"/>
                    <a:pt x="1960" y="8016"/>
                  </a:cubicBezTo>
                  <a:cubicBezTo>
                    <a:pt x="1960" y="8016"/>
                    <a:pt x="959" y="7570"/>
                    <a:pt x="1786" y="6942"/>
                  </a:cubicBezTo>
                  <a:cubicBezTo>
                    <a:pt x="2599" y="6320"/>
                    <a:pt x="4603" y="2818"/>
                    <a:pt x="3512"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130" name="Google Shape;1419;p36">
            <a:extLst>
              <a:ext uri="{FF2B5EF4-FFF2-40B4-BE49-F238E27FC236}">
                <a16:creationId xmlns:a16="http://schemas.microsoft.com/office/drawing/2014/main" id="{7C4F0B36-D040-474D-A2FF-4E7C81320DB6}"/>
              </a:ext>
            </a:extLst>
          </p:cNvPr>
          <p:cNvGrpSpPr/>
          <p:nvPr/>
        </p:nvGrpSpPr>
        <p:grpSpPr>
          <a:xfrm rot="-265172">
            <a:off x="10654412" y="5432751"/>
            <a:ext cx="810377" cy="1029493"/>
            <a:chOff x="7338025" y="1332725"/>
            <a:chExt cx="1252275" cy="1590875"/>
          </a:xfrm>
        </p:grpSpPr>
        <p:sp>
          <p:nvSpPr>
            <p:cNvPr id="131" name="Google Shape;1420;p36">
              <a:extLst>
                <a:ext uri="{FF2B5EF4-FFF2-40B4-BE49-F238E27FC236}">
                  <a16:creationId xmlns:a16="http://schemas.microsoft.com/office/drawing/2014/main" id="{DFC58A61-66DC-4795-B412-C2081F00C042}"/>
                </a:ext>
              </a:extLst>
            </p:cNvPr>
            <p:cNvSpPr/>
            <p:nvPr/>
          </p:nvSpPr>
          <p:spPr>
            <a:xfrm>
              <a:off x="7338025" y="1332725"/>
              <a:ext cx="1203775" cy="1590875"/>
            </a:xfrm>
            <a:custGeom>
              <a:avLst/>
              <a:gdLst/>
              <a:ahLst/>
              <a:cxnLst/>
              <a:rect l="l" t="t" r="r" b="b"/>
              <a:pathLst>
                <a:path w="48151" h="63635" extrusionOk="0">
                  <a:moveTo>
                    <a:pt x="4581" y="1"/>
                  </a:moveTo>
                  <a:cubicBezTo>
                    <a:pt x="3375" y="1"/>
                    <a:pt x="2346" y="901"/>
                    <a:pt x="2187" y="2093"/>
                  </a:cubicBezTo>
                  <a:cubicBezTo>
                    <a:pt x="1944" y="3909"/>
                    <a:pt x="0" y="20137"/>
                    <a:pt x="6476" y="30933"/>
                  </a:cubicBezTo>
                  <a:lnTo>
                    <a:pt x="6585" y="31144"/>
                  </a:lnTo>
                  <a:lnTo>
                    <a:pt x="6673" y="31254"/>
                  </a:lnTo>
                  <a:cubicBezTo>
                    <a:pt x="8994" y="34999"/>
                    <a:pt x="12105" y="37683"/>
                    <a:pt x="15927" y="39235"/>
                  </a:cubicBezTo>
                  <a:lnTo>
                    <a:pt x="15762" y="39919"/>
                  </a:lnTo>
                  <a:cubicBezTo>
                    <a:pt x="15427" y="41312"/>
                    <a:pt x="15970" y="42744"/>
                    <a:pt x="17123" y="43555"/>
                  </a:cubicBezTo>
                  <a:cubicBezTo>
                    <a:pt x="16749" y="44896"/>
                    <a:pt x="15924" y="46744"/>
                    <a:pt x="14115" y="48313"/>
                  </a:cubicBezTo>
                  <a:cubicBezTo>
                    <a:pt x="13946" y="48458"/>
                    <a:pt x="13762" y="48606"/>
                    <a:pt x="13568" y="48754"/>
                  </a:cubicBezTo>
                  <a:lnTo>
                    <a:pt x="12492" y="48754"/>
                  </a:lnTo>
                  <a:cubicBezTo>
                    <a:pt x="10633" y="48754"/>
                    <a:pt x="9121" y="50267"/>
                    <a:pt x="9121" y="52126"/>
                  </a:cubicBezTo>
                  <a:lnTo>
                    <a:pt x="9121" y="57978"/>
                  </a:lnTo>
                  <a:cubicBezTo>
                    <a:pt x="8546" y="58520"/>
                    <a:pt x="8218" y="59272"/>
                    <a:pt x="8218" y="60065"/>
                  </a:cubicBezTo>
                  <a:lnTo>
                    <a:pt x="8218" y="60768"/>
                  </a:lnTo>
                  <a:cubicBezTo>
                    <a:pt x="8218" y="62347"/>
                    <a:pt x="9505" y="63635"/>
                    <a:pt x="11086" y="63635"/>
                  </a:cubicBezTo>
                  <a:lnTo>
                    <a:pt x="36916" y="63635"/>
                  </a:lnTo>
                  <a:cubicBezTo>
                    <a:pt x="38497" y="63635"/>
                    <a:pt x="39784" y="62347"/>
                    <a:pt x="39784" y="60768"/>
                  </a:cubicBezTo>
                  <a:lnTo>
                    <a:pt x="39784" y="60065"/>
                  </a:lnTo>
                  <a:cubicBezTo>
                    <a:pt x="39784" y="59324"/>
                    <a:pt x="39491" y="58609"/>
                    <a:pt x="38980" y="58076"/>
                  </a:cubicBezTo>
                  <a:lnTo>
                    <a:pt x="38980" y="52126"/>
                  </a:lnTo>
                  <a:cubicBezTo>
                    <a:pt x="38980" y="50267"/>
                    <a:pt x="37467" y="48754"/>
                    <a:pt x="35608" y="48754"/>
                  </a:cubicBezTo>
                  <a:lnTo>
                    <a:pt x="34049" y="48754"/>
                  </a:lnTo>
                  <a:cubicBezTo>
                    <a:pt x="31930" y="47143"/>
                    <a:pt x="30967" y="45160"/>
                    <a:pt x="30533" y="43700"/>
                  </a:cubicBezTo>
                  <a:cubicBezTo>
                    <a:pt x="31746" y="42959"/>
                    <a:pt x="32399" y="41514"/>
                    <a:pt x="32124" y="40092"/>
                  </a:cubicBezTo>
                  <a:lnTo>
                    <a:pt x="32046" y="39683"/>
                  </a:lnTo>
                  <a:cubicBezTo>
                    <a:pt x="39721" y="37140"/>
                    <a:pt x="44768" y="30280"/>
                    <a:pt x="46651" y="19826"/>
                  </a:cubicBezTo>
                  <a:cubicBezTo>
                    <a:pt x="48150" y="11506"/>
                    <a:pt x="47222" y="3595"/>
                    <a:pt x="47022" y="2089"/>
                  </a:cubicBezTo>
                  <a:cubicBezTo>
                    <a:pt x="46859" y="896"/>
                    <a:pt x="45829" y="1"/>
                    <a:pt x="44627" y="1"/>
                  </a:cubicBezTo>
                  <a:close/>
                </a:path>
              </a:pathLst>
            </a:custGeom>
            <a:solidFill>
              <a:srgbClr val="FFFFFF"/>
            </a:solidFill>
            <a:ln>
              <a:noFill/>
            </a:ln>
            <a:effectLst>
              <a:outerShdw blurRad="14288"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2" name="Google Shape;1421;p36">
              <a:extLst>
                <a:ext uri="{FF2B5EF4-FFF2-40B4-BE49-F238E27FC236}">
                  <a16:creationId xmlns:a16="http://schemas.microsoft.com/office/drawing/2014/main" id="{A037A92B-027D-480D-AF11-152DBB5617A7}"/>
                </a:ext>
              </a:extLst>
            </p:cNvPr>
            <p:cNvSpPr/>
            <p:nvPr/>
          </p:nvSpPr>
          <p:spPr>
            <a:xfrm>
              <a:off x="7670700" y="2356800"/>
              <a:ext cx="525000" cy="266400"/>
            </a:xfrm>
            <a:custGeom>
              <a:avLst/>
              <a:gdLst/>
              <a:ahLst/>
              <a:cxnLst/>
              <a:rect l="l" t="t" r="r" b="b"/>
              <a:pathLst>
                <a:path w="21000" h="10656" extrusionOk="0">
                  <a:moveTo>
                    <a:pt x="6434" y="0"/>
                  </a:moveTo>
                  <a:cubicBezTo>
                    <a:pt x="6434" y="0"/>
                    <a:pt x="6483" y="836"/>
                    <a:pt x="6253" y="2088"/>
                  </a:cubicBezTo>
                  <a:cubicBezTo>
                    <a:pt x="5911" y="3954"/>
                    <a:pt x="4956" y="6744"/>
                    <a:pt x="2293" y="9054"/>
                  </a:cubicBezTo>
                  <a:cubicBezTo>
                    <a:pt x="1637" y="9626"/>
                    <a:pt x="878" y="10165"/>
                    <a:pt x="0" y="10655"/>
                  </a:cubicBezTo>
                  <a:lnTo>
                    <a:pt x="21000" y="10655"/>
                  </a:lnTo>
                  <a:cubicBezTo>
                    <a:pt x="14165" y="6839"/>
                    <a:pt x="14567" y="0"/>
                    <a:pt x="14567"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3" name="Google Shape;1422;p36">
              <a:extLst>
                <a:ext uri="{FF2B5EF4-FFF2-40B4-BE49-F238E27FC236}">
                  <a16:creationId xmlns:a16="http://schemas.microsoft.com/office/drawing/2014/main" id="{C240A4B3-B2DB-4395-966C-01C7D3BE19DC}"/>
                </a:ext>
              </a:extLst>
            </p:cNvPr>
            <p:cNvSpPr/>
            <p:nvPr/>
          </p:nvSpPr>
          <p:spPr>
            <a:xfrm>
              <a:off x="7695300" y="2386500"/>
              <a:ext cx="475800" cy="221625"/>
            </a:xfrm>
            <a:custGeom>
              <a:avLst/>
              <a:gdLst/>
              <a:ahLst/>
              <a:cxnLst/>
              <a:rect l="l" t="t" r="r" b="b"/>
              <a:pathLst>
                <a:path w="19032" h="8865" extrusionOk="0">
                  <a:moveTo>
                    <a:pt x="5396" y="1"/>
                  </a:moveTo>
                  <a:cubicBezTo>
                    <a:pt x="5372" y="269"/>
                    <a:pt x="5329" y="569"/>
                    <a:pt x="5269" y="900"/>
                  </a:cubicBezTo>
                  <a:cubicBezTo>
                    <a:pt x="6564" y="1447"/>
                    <a:pt x="7893" y="1775"/>
                    <a:pt x="9018" y="1845"/>
                  </a:cubicBezTo>
                  <a:cubicBezTo>
                    <a:pt x="9386" y="1870"/>
                    <a:pt x="9777" y="1881"/>
                    <a:pt x="10077" y="2093"/>
                  </a:cubicBezTo>
                  <a:cubicBezTo>
                    <a:pt x="10359" y="2297"/>
                    <a:pt x="10496" y="2639"/>
                    <a:pt x="10613" y="2967"/>
                  </a:cubicBezTo>
                  <a:cubicBezTo>
                    <a:pt x="11011" y="4131"/>
                    <a:pt x="11244" y="5352"/>
                    <a:pt x="11304" y="6579"/>
                  </a:cubicBezTo>
                  <a:cubicBezTo>
                    <a:pt x="11318" y="6879"/>
                    <a:pt x="11315" y="7206"/>
                    <a:pt x="11142" y="7453"/>
                  </a:cubicBezTo>
                  <a:cubicBezTo>
                    <a:pt x="10884" y="7827"/>
                    <a:pt x="10363" y="7877"/>
                    <a:pt x="9900" y="7877"/>
                  </a:cubicBezTo>
                  <a:lnTo>
                    <a:pt x="9855" y="7877"/>
                  </a:lnTo>
                  <a:cubicBezTo>
                    <a:pt x="7089" y="7873"/>
                    <a:pt x="4324" y="7870"/>
                    <a:pt x="1559" y="7866"/>
                  </a:cubicBezTo>
                  <a:lnTo>
                    <a:pt x="1309" y="7866"/>
                  </a:lnTo>
                  <a:cubicBezTo>
                    <a:pt x="913" y="8212"/>
                    <a:pt x="477" y="8547"/>
                    <a:pt x="0" y="8864"/>
                  </a:cubicBezTo>
                  <a:lnTo>
                    <a:pt x="19031" y="8864"/>
                  </a:lnTo>
                  <a:cubicBezTo>
                    <a:pt x="14870" y="6078"/>
                    <a:pt x="13875" y="2127"/>
                    <a:pt x="13646" y="110"/>
                  </a:cubicBezTo>
                  <a:cubicBezTo>
                    <a:pt x="12669" y="378"/>
                    <a:pt x="11709" y="523"/>
                    <a:pt x="10796" y="579"/>
                  </a:cubicBezTo>
                  <a:cubicBezTo>
                    <a:pt x="10468" y="600"/>
                    <a:pt x="10148" y="611"/>
                    <a:pt x="9830" y="611"/>
                  </a:cubicBezTo>
                  <a:cubicBezTo>
                    <a:pt x="8074" y="611"/>
                    <a:pt x="6532" y="312"/>
                    <a:pt x="539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4" name="Google Shape;1423;p36">
              <a:extLst>
                <a:ext uri="{FF2B5EF4-FFF2-40B4-BE49-F238E27FC236}">
                  <a16:creationId xmlns:a16="http://schemas.microsoft.com/office/drawing/2014/main" id="{6847A3B9-5CE1-44C8-9047-D5FB251E98EF}"/>
                </a:ext>
              </a:extLst>
            </p:cNvPr>
            <p:cNvSpPr/>
            <p:nvPr/>
          </p:nvSpPr>
          <p:spPr>
            <a:xfrm>
              <a:off x="7622650" y="2608100"/>
              <a:ext cx="633275" cy="211100"/>
            </a:xfrm>
            <a:custGeom>
              <a:avLst/>
              <a:gdLst/>
              <a:ahLst/>
              <a:cxnLst/>
              <a:rect l="l" t="t" r="r" b="b"/>
              <a:pathLst>
                <a:path w="25331" h="8444" extrusionOk="0">
                  <a:moveTo>
                    <a:pt x="956" y="0"/>
                  </a:moveTo>
                  <a:cubicBezTo>
                    <a:pt x="427" y="0"/>
                    <a:pt x="0" y="430"/>
                    <a:pt x="0" y="956"/>
                  </a:cubicBez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5" name="Google Shape;1424;p36">
              <a:extLst>
                <a:ext uri="{FF2B5EF4-FFF2-40B4-BE49-F238E27FC236}">
                  <a16:creationId xmlns:a16="http://schemas.microsoft.com/office/drawing/2014/main" id="{46DAA3DA-7E0F-436B-9F14-9D0003E47746}"/>
                </a:ext>
              </a:extLst>
            </p:cNvPr>
            <p:cNvSpPr/>
            <p:nvPr/>
          </p:nvSpPr>
          <p:spPr>
            <a:xfrm>
              <a:off x="7656300" y="2629525"/>
              <a:ext cx="122150" cy="130425"/>
            </a:xfrm>
            <a:custGeom>
              <a:avLst/>
              <a:gdLst/>
              <a:ahLst/>
              <a:cxnLst/>
              <a:rect l="l" t="t" r="r" b="b"/>
              <a:pathLst>
                <a:path w="4886" h="5217" extrusionOk="0">
                  <a:moveTo>
                    <a:pt x="1" y="0"/>
                  </a:moveTo>
                  <a:lnTo>
                    <a:pt x="1" y="5217"/>
                  </a:lnTo>
                  <a:lnTo>
                    <a:pt x="950" y="752"/>
                  </a:lnTo>
                  <a:lnTo>
                    <a:pt x="4886"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6" name="Google Shape;1425;p36">
              <a:extLst>
                <a:ext uri="{FF2B5EF4-FFF2-40B4-BE49-F238E27FC236}">
                  <a16:creationId xmlns:a16="http://schemas.microsoft.com/office/drawing/2014/main" id="{D9641CB5-6A7C-4B2D-AEBC-1D121FE4A76E}"/>
                </a:ext>
              </a:extLst>
            </p:cNvPr>
            <p:cNvSpPr/>
            <p:nvPr/>
          </p:nvSpPr>
          <p:spPr>
            <a:xfrm>
              <a:off x="7622650" y="2608100"/>
              <a:ext cx="633275" cy="211100"/>
            </a:xfrm>
            <a:custGeom>
              <a:avLst/>
              <a:gdLst/>
              <a:ahLst/>
              <a:cxnLst/>
              <a:rect l="l" t="t" r="r" b="b"/>
              <a:pathLst>
                <a:path w="25331" h="8444" extrusionOk="0">
                  <a:moveTo>
                    <a:pt x="24223" y="0"/>
                  </a:moveTo>
                  <a:lnTo>
                    <a:pt x="24223" y="7417"/>
                  </a:lnTo>
                  <a:lnTo>
                    <a:pt x="0" y="7417"/>
                  </a:ln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7" name="Google Shape;1426;p36">
              <a:extLst>
                <a:ext uri="{FF2B5EF4-FFF2-40B4-BE49-F238E27FC236}">
                  <a16:creationId xmlns:a16="http://schemas.microsoft.com/office/drawing/2014/main" id="{AF60391D-CDBE-4A49-B839-0B127549E697}"/>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1461"/>
                  </a:lnTo>
                  <a:cubicBezTo>
                    <a:pt x="1" y="1712"/>
                    <a:pt x="201" y="1912"/>
                    <a:pt x="452" y="1912"/>
                  </a:cubicBezTo>
                  <a:lnTo>
                    <a:pt x="26590" y="1912"/>
                  </a:lnTo>
                  <a:cubicBezTo>
                    <a:pt x="26841" y="1912"/>
                    <a:pt x="27045" y="1712"/>
                    <a:pt x="27045" y="1461"/>
                  </a:cubicBezTo>
                  <a:lnTo>
                    <a:pt x="27045" y="456"/>
                  </a:lnTo>
                  <a:cubicBezTo>
                    <a:pt x="27045" y="205"/>
                    <a:pt x="26841" y="1"/>
                    <a:pt x="26590"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8" name="Google Shape;1427;p36">
              <a:extLst>
                <a:ext uri="{FF2B5EF4-FFF2-40B4-BE49-F238E27FC236}">
                  <a16:creationId xmlns:a16="http://schemas.microsoft.com/office/drawing/2014/main" id="{469D7C04-B259-4995-820F-3A8A88BD60C2}"/>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809"/>
                  </a:lnTo>
                  <a:lnTo>
                    <a:pt x="19805" y="809"/>
                  </a:lnTo>
                  <a:lnTo>
                    <a:pt x="19805" y="1912"/>
                  </a:lnTo>
                  <a:lnTo>
                    <a:pt x="26590" y="1912"/>
                  </a:lnTo>
                  <a:cubicBezTo>
                    <a:pt x="26841" y="1912"/>
                    <a:pt x="27045" y="1712"/>
                    <a:pt x="27045" y="1461"/>
                  </a:cubicBezTo>
                  <a:lnTo>
                    <a:pt x="27045" y="456"/>
                  </a:lnTo>
                  <a:cubicBezTo>
                    <a:pt x="27045" y="205"/>
                    <a:pt x="26841" y="1"/>
                    <a:pt x="2659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9" name="Google Shape;1428;p36">
              <a:extLst>
                <a:ext uri="{FF2B5EF4-FFF2-40B4-BE49-F238E27FC236}">
                  <a16:creationId xmlns:a16="http://schemas.microsoft.com/office/drawing/2014/main" id="{8E68FAC8-4999-46E5-B376-5509205FF1E8}"/>
                </a:ext>
              </a:extLst>
            </p:cNvPr>
            <p:cNvSpPr/>
            <p:nvPr/>
          </p:nvSpPr>
          <p:spPr>
            <a:xfrm>
              <a:off x="7713450" y="2655875"/>
              <a:ext cx="439500" cy="128225"/>
            </a:xfrm>
            <a:custGeom>
              <a:avLst/>
              <a:gdLst/>
              <a:ahLst/>
              <a:cxnLst/>
              <a:rect l="l" t="t" r="r" b="b"/>
              <a:pathLst>
                <a:path w="17580" h="5129" extrusionOk="0">
                  <a:moveTo>
                    <a:pt x="0" y="1"/>
                  </a:moveTo>
                  <a:lnTo>
                    <a:pt x="0" y="5129"/>
                  </a:lnTo>
                  <a:lnTo>
                    <a:pt x="17579" y="5129"/>
                  </a:lnTo>
                  <a:lnTo>
                    <a:pt x="17579" y="1"/>
                  </a:ln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0" name="Google Shape;1429;p36">
              <a:extLst>
                <a:ext uri="{FF2B5EF4-FFF2-40B4-BE49-F238E27FC236}">
                  <a16:creationId xmlns:a16="http://schemas.microsoft.com/office/drawing/2014/main" id="{598F5634-2798-4C57-AB29-C3DA126D6C0E}"/>
                </a:ext>
              </a:extLst>
            </p:cNvPr>
            <p:cNvSpPr/>
            <p:nvPr/>
          </p:nvSpPr>
          <p:spPr>
            <a:xfrm>
              <a:off x="7713450" y="2660925"/>
              <a:ext cx="178675" cy="123175"/>
            </a:xfrm>
            <a:custGeom>
              <a:avLst/>
              <a:gdLst/>
              <a:ahLst/>
              <a:cxnLst/>
              <a:rect l="l" t="t" r="r" b="b"/>
              <a:pathLst>
                <a:path w="7147" h="4927" extrusionOk="0">
                  <a:moveTo>
                    <a:pt x="4195" y="0"/>
                  </a:moveTo>
                  <a:lnTo>
                    <a:pt x="0" y="4334"/>
                  </a:lnTo>
                  <a:lnTo>
                    <a:pt x="0" y="4927"/>
                  </a:lnTo>
                  <a:lnTo>
                    <a:pt x="2388" y="4927"/>
                  </a:lnTo>
                  <a:cubicBezTo>
                    <a:pt x="3936" y="3365"/>
                    <a:pt x="5612" y="1679"/>
                    <a:pt x="7146" y="141"/>
                  </a:cubicBezTo>
                  <a:lnTo>
                    <a:pt x="4195"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1" name="Google Shape;1430;p36">
              <a:extLst>
                <a:ext uri="{FF2B5EF4-FFF2-40B4-BE49-F238E27FC236}">
                  <a16:creationId xmlns:a16="http://schemas.microsoft.com/office/drawing/2014/main" id="{744AF25A-6D5C-42BE-AAB0-4D738DCDD53F}"/>
                </a:ext>
              </a:extLst>
            </p:cNvPr>
            <p:cNvSpPr/>
            <p:nvPr/>
          </p:nvSpPr>
          <p:spPr>
            <a:xfrm>
              <a:off x="7917050" y="2671050"/>
              <a:ext cx="217125" cy="113050"/>
            </a:xfrm>
            <a:custGeom>
              <a:avLst/>
              <a:gdLst/>
              <a:ahLst/>
              <a:cxnLst/>
              <a:rect l="l" t="t" r="r" b="b"/>
              <a:pathLst>
                <a:path w="8685" h="4522" extrusionOk="0">
                  <a:moveTo>
                    <a:pt x="4519" y="1"/>
                  </a:moveTo>
                  <a:lnTo>
                    <a:pt x="0" y="4522"/>
                  </a:lnTo>
                  <a:lnTo>
                    <a:pt x="4659" y="4522"/>
                  </a:lnTo>
                  <a:lnTo>
                    <a:pt x="8684" y="498"/>
                  </a:lnTo>
                  <a:lnTo>
                    <a:pt x="8631" y="198"/>
                  </a:lnTo>
                  <a:lnTo>
                    <a:pt x="4519"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2" name="Google Shape;1431;p36">
              <a:extLst>
                <a:ext uri="{FF2B5EF4-FFF2-40B4-BE49-F238E27FC236}">
                  <a16:creationId xmlns:a16="http://schemas.microsoft.com/office/drawing/2014/main" id="{4E9817EE-7984-4063-BE36-BB9193AF3C29}"/>
                </a:ext>
              </a:extLst>
            </p:cNvPr>
            <p:cNvSpPr/>
            <p:nvPr/>
          </p:nvSpPr>
          <p:spPr>
            <a:xfrm>
              <a:off x="7818300" y="2655875"/>
              <a:ext cx="82375" cy="8575"/>
            </a:xfrm>
            <a:custGeom>
              <a:avLst/>
              <a:gdLst/>
              <a:ahLst/>
              <a:cxnLst/>
              <a:rect l="l" t="t" r="r" b="b"/>
              <a:pathLst>
                <a:path w="3295" h="343" extrusionOk="0">
                  <a:moveTo>
                    <a:pt x="194" y="1"/>
                  </a:moveTo>
                  <a:lnTo>
                    <a:pt x="1" y="202"/>
                  </a:lnTo>
                  <a:lnTo>
                    <a:pt x="2952" y="343"/>
                  </a:lnTo>
                  <a:cubicBezTo>
                    <a:pt x="3069" y="230"/>
                    <a:pt x="3182" y="113"/>
                    <a:pt x="329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3" name="Google Shape;1432;p36">
              <a:extLst>
                <a:ext uri="{FF2B5EF4-FFF2-40B4-BE49-F238E27FC236}">
                  <a16:creationId xmlns:a16="http://schemas.microsoft.com/office/drawing/2014/main" id="{8335BF95-F893-4350-A712-5AF23C191BF8}"/>
                </a:ext>
              </a:extLst>
            </p:cNvPr>
            <p:cNvSpPr/>
            <p:nvPr/>
          </p:nvSpPr>
          <p:spPr>
            <a:xfrm>
              <a:off x="8030000" y="2655875"/>
              <a:ext cx="122950" cy="27625"/>
            </a:xfrm>
            <a:custGeom>
              <a:avLst/>
              <a:gdLst/>
              <a:ahLst/>
              <a:cxnLst/>
              <a:rect l="l" t="t" r="r" b="b"/>
              <a:pathLst>
                <a:path w="4918" h="1105" extrusionOk="0">
                  <a:moveTo>
                    <a:pt x="607" y="1"/>
                  </a:moveTo>
                  <a:lnTo>
                    <a:pt x="1" y="608"/>
                  </a:lnTo>
                  <a:lnTo>
                    <a:pt x="4113" y="805"/>
                  </a:lnTo>
                  <a:lnTo>
                    <a:pt x="4166" y="1105"/>
                  </a:lnTo>
                  <a:lnTo>
                    <a:pt x="4917" y="354"/>
                  </a:lnTo>
                  <a:lnTo>
                    <a:pt x="4917"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4" name="Google Shape;1433;p36">
              <a:extLst>
                <a:ext uri="{FF2B5EF4-FFF2-40B4-BE49-F238E27FC236}">
                  <a16:creationId xmlns:a16="http://schemas.microsoft.com/office/drawing/2014/main" id="{96570613-95EF-438B-A5A8-CD970815D6F0}"/>
                </a:ext>
              </a:extLst>
            </p:cNvPr>
            <p:cNvSpPr/>
            <p:nvPr/>
          </p:nvSpPr>
          <p:spPr>
            <a:xfrm>
              <a:off x="7783375" y="2263850"/>
              <a:ext cx="304925" cy="137925"/>
            </a:xfrm>
            <a:custGeom>
              <a:avLst/>
              <a:gdLst/>
              <a:ahLst/>
              <a:cxnLst/>
              <a:rect l="l" t="t" r="r" b="b"/>
              <a:pathLst>
                <a:path w="12197" h="5517" extrusionOk="0">
                  <a:moveTo>
                    <a:pt x="911" y="1"/>
                  </a:moveTo>
                  <a:lnTo>
                    <a:pt x="607" y="1270"/>
                  </a:lnTo>
                  <a:lnTo>
                    <a:pt x="149" y="3203"/>
                  </a:lnTo>
                  <a:cubicBezTo>
                    <a:pt x="1" y="3803"/>
                    <a:pt x="335" y="4420"/>
                    <a:pt x="921" y="4617"/>
                  </a:cubicBezTo>
                  <a:cubicBezTo>
                    <a:pt x="2040" y="4996"/>
                    <a:pt x="3986" y="5516"/>
                    <a:pt x="6299" y="5516"/>
                  </a:cubicBezTo>
                  <a:cubicBezTo>
                    <a:pt x="6617" y="5516"/>
                    <a:pt x="6942" y="5506"/>
                    <a:pt x="7273" y="5485"/>
                  </a:cubicBezTo>
                  <a:cubicBezTo>
                    <a:pt x="8572" y="5404"/>
                    <a:pt x="9954" y="5147"/>
                    <a:pt x="11357" y="4611"/>
                  </a:cubicBezTo>
                  <a:cubicBezTo>
                    <a:pt x="11894" y="4406"/>
                    <a:pt x="12197" y="3834"/>
                    <a:pt x="12088" y="3271"/>
                  </a:cubicBezTo>
                  <a:lnTo>
                    <a:pt x="11466" y="1"/>
                  </a:lnTo>
                  <a:cubicBezTo>
                    <a:pt x="11466" y="1"/>
                    <a:pt x="9053" y="625"/>
                    <a:pt x="5925" y="625"/>
                  </a:cubicBezTo>
                  <a:cubicBezTo>
                    <a:pt x="4361" y="625"/>
                    <a:pt x="2619" y="469"/>
                    <a:pt x="911"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5" name="Google Shape;1434;p36">
              <a:extLst>
                <a:ext uri="{FF2B5EF4-FFF2-40B4-BE49-F238E27FC236}">
                  <a16:creationId xmlns:a16="http://schemas.microsoft.com/office/drawing/2014/main" id="{B4924ACA-ADEC-437B-9C94-DD6FDDF262AD}"/>
                </a:ext>
              </a:extLst>
            </p:cNvPr>
            <p:cNvSpPr/>
            <p:nvPr/>
          </p:nvSpPr>
          <p:spPr>
            <a:xfrm>
              <a:off x="7798550" y="2276925"/>
              <a:ext cx="287550" cy="124075"/>
            </a:xfrm>
            <a:custGeom>
              <a:avLst/>
              <a:gdLst/>
              <a:ahLst/>
              <a:cxnLst/>
              <a:rect l="l" t="t" r="r" b="b"/>
              <a:pathLst>
                <a:path w="11502" h="4963" extrusionOk="0">
                  <a:moveTo>
                    <a:pt x="180" y="0"/>
                  </a:moveTo>
                  <a:lnTo>
                    <a:pt x="0" y="747"/>
                  </a:lnTo>
                  <a:cubicBezTo>
                    <a:pt x="81" y="772"/>
                    <a:pt x="163" y="797"/>
                    <a:pt x="240" y="825"/>
                  </a:cubicBezTo>
                  <a:cubicBezTo>
                    <a:pt x="1955" y="1439"/>
                    <a:pt x="3661" y="1848"/>
                    <a:pt x="5478" y="1848"/>
                  </a:cubicBezTo>
                  <a:cubicBezTo>
                    <a:pt x="5682" y="1848"/>
                    <a:pt x="5886" y="1845"/>
                    <a:pt x="6095" y="1834"/>
                  </a:cubicBezTo>
                  <a:cubicBezTo>
                    <a:pt x="6166" y="1827"/>
                    <a:pt x="6239" y="1823"/>
                    <a:pt x="6317" y="1823"/>
                  </a:cubicBezTo>
                  <a:cubicBezTo>
                    <a:pt x="6493" y="1823"/>
                    <a:pt x="6674" y="1848"/>
                    <a:pt x="6818" y="1950"/>
                  </a:cubicBezTo>
                  <a:cubicBezTo>
                    <a:pt x="7012" y="2087"/>
                    <a:pt x="7093" y="2338"/>
                    <a:pt x="7135" y="2578"/>
                  </a:cubicBezTo>
                  <a:cubicBezTo>
                    <a:pt x="7280" y="3396"/>
                    <a:pt x="7097" y="4254"/>
                    <a:pt x="6666" y="4962"/>
                  </a:cubicBezTo>
                  <a:cubicBezTo>
                    <a:pt x="7965" y="4881"/>
                    <a:pt x="9347" y="4624"/>
                    <a:pt x="10750" y="4088"/>
                  </a:cubicBezTo>
                  <a:cubicBezTo>
                    <a:pt x="11212" y="3912"/>
                    <a:pt x="11502" y="3460"/>
                    <a:pt x="11502" y="2976"/>
                  </a:cubicBezTo>
                  <a:cubicBezTo>
                    <a:pt x="11502" y="2899"/>
                    <a:pt x="11494" y="2825"/>
                    <a:pt x="11481" y="2748"/>
                  </a:cubicBezTo>
                  <a:lnTo>
                    <a:pt x="11015" y="293"/>
                  </a:lnTo>
                  <a:cubicBezTo>
                    <a:pt x="9541" y="610"/>
                    <a:pt x="7936" y="783"/>
                    <a:pt x="6183" y="783"/>
                  </a:cubicBezTo>
                  <a:cubicBezTo>
                    <a:pt x="3954" y="783"/>
                    <a:pt x="1961" y="505"/>
                    <a:pt x="18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6" name="Google Shape;1435;p36">
              <a:extLst>
                <a:ext uri="{FF2B5EF4-FFF2-40B4-BE49-F238E27FC236}">
                  <a16:creationId xmlns:a16="http://schemas.microsoft.com/office/drawing/2014/main" id="{1BB8A5FF-8446-4A1B-8E31-C5A60CCF35C1}"/>
                </a:ext>
              </a:extLst>
            </p:cNvPr>
            <p:cNvSpPr/>
            <p:nvPr/>
          </p:nvSpPr>
          <p:spPr>
            <a:xfrm>
              <a:off x="7387475" y="1389250"/>
              <a:ext cx="1202825" cy="907275"/>
            </a:xfrm>
            <a:custGeom>
              <a:avLst/>
              <a:gdLst/>
              <a:ahLst/>
              <a:cxnLst/>
              <a:rect l="l" t="t" r="r" b="b"/>
              <a:pathLst>
                <a:path w="48113" h="36291" extrusionOk="0">
                  <a:moveTo>
                    <a:pt x="2469" y="1"/>
                  </a:moveTo>
                  <a:cubicBezTo>
                    <a:pt x="2469" y="1"/>
                    <a:pt x="0" y="16839"/>
                    <a:pt x="6476" y="27575"/>
                  </a:cubicBezTo>
                  <a:cubicBezTo>
                    <a:pt x="6479" y="27578"/>
                    <a:pt x="6479" y="27582"/>
                    <a:pt x="6483" y="27582"/>
                  </a:cubicBezTo>
                  <a:cubicBezTo>
                    <a:pt x="9513" y="32604"/>
                    <a:pt x="14507" y="36290"/>
                    <a:pt x="22626" y="36290"/>
                  </a:cubicBezTo>
                  <a:cubicBezTo>
                    <a:pt x="48112" y="36290"/>
                    <a:pt x="42783" y="1"/>
                    <a:pt x="42783"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733"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7" name="Google Shape;1436;p36">
              <a:extLst>
                <a:ext uri="{FF2B5EF4-FFF2-40B4-BE49-F238E27FC236}">
                  <a16:creationId xmlns:a16="http://schemas.microsoft.com/office/drawing/2014/main" id="{F1D5BC86-09D8-4984-BB3C-46BF09BFAA88}"/>
                </a:ext>
              </a:extLst>
            </p:cNvPr>
            <p:cNvSpPr/>
            <p:nvPr/>
          </p:nvSpPr>
          <p:spPr>
            <a:xfrm>
              <a:off x="7549550" y="1389250"/>
              <a:ext cx="919050" cy="907275"/>
            </a:xfrm>
            <a:custGeom>
              <a:avLst/>
              <a:gdLst/>
              <a:ahLst/>
              <a:cxnLst/>
              <a:rect l="l" t="t" r="r" b="b"/>
              <a:pathLst>
                <a:path w="36762" h="36291" extrusionOk="0">
                  <a:moveTo>
                    <a:pt x="28480" y="1"/>
                  </a:moveTo>
                  <a:cubicBezTo>
                    <a:pt x="29165" y="5661"/>
                    <a:pt x="30798" y="23780"/>
                    <a:pt x="24636" y="29719"/>
                  </a:cubicBezTo>
                  <a:cubicBezTo>
                    <a:pt x="21345" y="32890"/>
                    <a:pt x="17243" y="34435"/>
                    <a:pt x="13188" y="34435"/>
                  </a:cubicBezTo>
                  <a:cubicBezTo>
                    <a:pt x="8193" y="34435"/>
                    <a:pt x="3266" y="32097"/>
                    <a:pt x="0" y="27582"/>
                  </a:cubicBezTo>
                  <a:lnTo>
                    <a:pt x="0" y="27582"/>
                  </a:lnTo>
                  <a:cubicBezTo>
                    <a:pt x="3030" y="32604"/>
                    <a:pt x="8024" y="36290"/>
                    <a:pt x="16143" y="36290"/>
                  </a:cubicBezTo>
                  <a:cubicBezTo>
                    <a:pt x="34113" y="36290"/>
                    <a:pt x="36762" y="18249"/>
                    <a:pt x="36762" y="7608"/>
                  </a:cubicBezTo>
                  <a:cubicBezTo>
                    <a:pt x="36762" y="3157"/>
                    <a:pt x="36300" y="1"/>
                    <a:pt x="3630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8" name="Google Shape;1437;p36">
              <a:extLst>
                <a:ext uri="{FF2B5EF4-FFF2-40B4-BE49-F238E27FC236}">
                  <a16:creationId xmlns:a16="http://schemas.microsoft.com/office/drawing/2014/main" id="{F49F953C-875C-4CC1-AEB6-C6C07AA28939}"/>
                </a:ext>
              </a:extLst>
            </p:cNvPr>
            <p:cNvSpPr/>
            <p:nvPr/>
          </p:nvSpPr>
          <p:spPr>
            <a:xfrm>
              <a:off x="7502625" y="1485375"/>
              <a:ext cx="133275" cy="618300"/>
            </a:xfrm>
            <a:custGeom>
              <a:avLst/>
              <a:gdLst/>
              <a:ahLst/>
              <a:cxnLst/>
              <a:rect l="l" t="t" r="r" b="b"/>
              <a:pathLst>
                <a:path w="5331" h="24732" extrusionOk="0">
                  <a:moveTo>
                    <a:pt x="403" y="0"/>
                  </a:moveTo>
                  <a:cubicBezTo>
                    <a:pt x="1" y="19706"/>
                    <a:pt x="5330" y="24731"/>
                    <a:pt x="5330" y="24731"/>
                  </a:cubicBezTo>
                  <a:cubicBezTo>
                    <a:pt x="2311" y="11964"/>
                    <a:pt x="4222" y="0"/>
                    <a:pt x="422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149" name="Google Shape;1307;p34">
            <a:extLst>
              <a:ext uri="{FF2B5EF4-FFF2-40B4-BE49-F238E27FC236}">
                <a16:creationId xmlns:a16="http://schemas.microsoft.com/office/drawing/2014/main" id="{82986685-5D8E-494B-8A36-E375114FC7A1}"/>
              </a:ext>
            </a:extLst>
          </p:cNvPr>
          <p:cNvGrpSpPr/>
          <p:nvPr/>
        </p:nvGrpSpPr>
        <p:grpSpPr>
          <a:xfrm rot="1361789">
            <a:off x="930704" y="1380138"/>
            <a:ext cx="1119489" cy="1045340"/>
            <a:chOff x="5259675" y="2069875"/>
            <a:chExt cx="914926" cy="868771"/>
          </a:xfrm>
        </p:grpSpPr>
        <p:sp>
          <p:nvSpPr>
            <p:cNvPr id="150" name="Google Shape;1308;p34">
              <a:extLst>
                <a:ext uri="{FF2B5EF4-FFF2-40B4-BE49-F238E27FC236}">
                  <a16:creationId xmlns:a16="http://schemas.microsoft.com/office/drawing/2014/main" id="{7CA7FF40-97CA-4BF3-AFC7-6393F0D3FF19}"/>
                </a:ext>
              </a:extLst>
            </p:cNvPr>
            <p:cNvSpPr/>
            <p:nvPr/>
          </p:nvSpPr>
          <p:spPr>
            <a:xfrm>
              <a:off x="5259675" y="2069875"/>
              <a:ext cx="914926" cy="868771"/>
            </a:xfrm>
            <a:custGeom>
              <a:avLst/>
              <a:gdLst/>
              <a:ahLst/>
              <a:cxnLst/>
              <a:rect l="l" t="t" r="r" b="b"/>
              <a:pathLst>
                <a:path w="25948" h="24639" extrusionOk="0">
                  <a:moveTo>
                    <a:pt x="12959" y="1"/>
                  </a:moveTo>
                  <a:cubicBezTo>
                    <a:pt x="12697" y="1"/>
                    <a:pt x="12435" y="41"/>
                    <a:pt x="12187" y="124"/>
                  </a:cubicBezTo>
                  <a:cubicBezTo>
                    <a:pt x="11550" y="331"/>
                    <a:pt x="11036" y="780"/>
                    <a:pt x="10742" y="1380"/>
                  </a:cubicBezTo>
                  <a:lnTo>
                    <a:pt x="8118" y="6678"/>
                  </a:lnTo>
                  <a:lnTo>
                    <a:pt x="2262" y="7523"/>
                  </a:lnTo>
                  <a:cubicBezTo>
                    <a:pt x="2120" y="7541"/>
                    <a:pt x="1974" y="7575"/>
                    <a:pt x="1837" y="7622"/>
                  </a:cubicBezTo>
                  <a:cubicBezTo>
                    <a:pt x="1011" y="7891"/>
                    <a:pt x="397" y="8561"/>
                    <a:pt x="198" y="9411"/>
                  </a:cubicBezTo>
                  <a:cubicBezTo>
                    <a:pt x="0" y="10261"/>
                    <a:pt x="251" y="11139"/>
                    <a:pt x="878" y="11754"/>
                  </a:cubicBezTo>
                  <a:lnTo>
                    <a:pt x="3670" y="14478"/>
                  </a:lnTo>
                  <a:cubicBezTo>
                    <a:pt x="3546" y="14743"/>
                    <a:pt x="3471" y="15021"/>
                    <a:pt x="3447" y="15314"/>
                  </a:cubicBezTo>
                  <a:cubicBezTo>
                    <a:pt x="3367" y="16301"/>
                    <a:pt x="3872" y="17226"/>
                    <a:pt x="4775" y="17845"/>
                  </a:cubicBezTo>
                  <a:lnTo>
                    <a:pt x="4104" y="21713"/>
                  </a:lnTo>
                  <a:cubicBezTo>
                    <a:pt x="3953" y="22576"/>
                    <a:pt x="4254" y="23435"/>
                    <a:pt x="4921" y="24012"/>
                  </a:cubicBezTo>
                  <a:cubicBezTo>
                    <a:pt x="5383" y="24412"/>
                    <a:pt x="5954" y="24623"/>
                    <a:pt x="6539" y="24623"/>
                  </a:cubicBezTo>
                  <a:cubicBezTo>
                    <a:pt x="6796" y="24623"/>
                    <a:pt x="7056" y="24582"/>
                    <a:pt x="7310" y="24498"/>
                  </a:cubicBezTo>
                  <a:cubicBezTo>
                    <a:pt x="7442" y="24455"/>
                    <a:pt x="7575" y="24404"/>
                    <a:pt x="7697" y="24337"/>
                  </a:cubicBezTo>
                  <a:lnTo>
                    <a:pt x="12939" y="21589"/>
                  </a:lnTo>
                  <a:lnTo>
                    <a:pt x="18165" y="24347"/>
                  </a:lnTo>
                  <a:cubicBezTo>
                    <a:pt x="18532" y="24540"/>
                    <a:pt x="18929" y="24638"/>
                    <a:pt x="19329" y="24638"/>
                  </a:cubicBezTo>
                  <a:cubicBezTo>
                    <a:pt x="19585" y="24638"/>
                    <a:pt x="19842" y="24598"/>
                    <a:pt x="20092" y="24517"/>
                  </a:cubicBezTo>
                  <a:cubicBezTo>
                    <a:pt x="21273" y="24130"/>
                    <a:pt x="21981" y="22964"/>
                    <a:pt x="21773" y="21741"/>
                  </a:cubicBezTo>
                  <a:lnTo>
                    <a:pt x="20998" y="17198"/>
                  </a:lnTo>
                  <a:cubicBezTo>
                    <a:pt x="22652" y="16594"/>
                    <a:pt x="23620" y="15225"/>
                    <a:pt x="23365" y="13817"/>
                  </a:cubicBezTo>
                  <a:cubicBezTo>
                    <a:pt x="23345" y="13704"/>
                    <a:pt x="23312" y="13591"/>
                    <a:pt x="23280" y="13477"/>
                  </a:cubicBezTo>
                  <a:lnTo>
                    <a:pt x="25017" y="11786"/>
                  </a:lnTo>
                  <a:cubicBezTo>
                    <a:pt x="25701" y="11126"/>
                    <a:pt x="25947" y="10153"/>
                    <a:pt x="25655" y="9251"/>
                  </a:cubicBezTo>
                  <a:cubicBezTo>
                    <a:pt x="25361" y="8340"/>
                    <a:pt x="24596" y="7693"/>
                    <a:pt x="23652" y="7551"/>
                  </a:cubicBezTo>
                  <a:lnTo>
                    <a:pt x="17803" y="6697"/>
                  </a:lnTo>
                  <a:lnTo>
                    <a:pt x="15196" y="1393"/>
                  </a:lnTo>
                  <a:cubicBezTo>
                    <a:pt x="14856" y="691"/>
                    <a:pt x="14213" y="194"/>
                    <a:pt x="13429" y="44"/>
                  </a:cubicBezTo>
                  <a:cubicBezTo>
                    <a:pt x="13274" y="15"/>
                    <a:pt x="13117" y="1"/>
                    <a:pt x="12959" y="1"/>
                  </a:cubicBezTo>
                  <a:close/>
                </a:path>
              </a:pathLst>
            </a:custGeom>
            <a:solidFill>
              <a:srgbClr val="FFFFFF"/>
            </a:solidFill>
            <a:ln>
              <a:noFill/>
            </a:ln>
            <a:effectLst>
              <a:outerShdw blurRad="57150"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1" name="Google Shape;1309;p34">
              <a:extLst>
                <a:ext uri="{FF2B5EF4-FFF2-40B4-BE49-F238E27FC236}">
                  <a16:creationId xmlns:a16="http://schemas.microsoft.com/office/drawing/2014/main" id="{50F901E8-43CF-4274-A87D-44A0A30D7739}"/>
                </a:ext>
              </a:extLst>
            </p:cNvPr>
            <p:cNvSpPr/>
            <p:nvPr/>
          </p:nvSpPr>
          <p:spPr>
            <a:xfrm>
              <a:off x="5304632" y="2120685"/>
              <a:ext cx="823674" cy="767046"/>
            </a:xfrm>
            <a:custGeom>
              <a:avLst/>
              <a:gdLst/>
              <a:ahLst/>
              <a:cxnLst/>
              <a:rect l="l" t="t" r="r" b="b"/>
              <a:pathLst>
                <a:path w="23360" h="21754" extrusionOk="0">
                  <a:moveTo>
                    <a:pt x="11692" y="1"/>
                  </a:moveTo>
                  <a:cubicBezTo>
                    <a:pt x="11321" y="1"/>
                    <a:pt x="10950" y="191"/>
                    <a:pt x="10761" y="576"/>
                  </a:cubicBezTo>
                  <a:lnTo>
                    <a:pt x="8042" y="6072"/>
                  </a:lnTo>
                  <a:cubicBezTo>
                    <a:pt x="7886" y="6379"/>
                    <a:pt x="7593" y="6588"/>
                    <a:pt x="7257" y="6634"/>
                  </a:cubicBezTo>
                  <a:lnTo>
                    <a:pt x="1190" y="7508"/>
                  </a:lnTo>
                  <a:cubicBezTo>
                    <a:pt x="340" y="7630"/>
                    <a:pt x="0" y="8678"/>
                    <a:pt x="614" y="9279"/>
                  </a:cubicBezTo>
                  <a:lnTo>
                    <a:pt x="4387" y="12971"/>
                  </a:lnTo>
                  <a:cubicBezTo>
                    <a:pt x="3943" y="13211"/>
                    <a:pt x="3646" y="13571"/>
                    <a:pt x="3613" y="13996"/>
                  </a:cubicBezTo>
                  <a:cubicBezTo>
                    <a:pt x="3556" y="14676"/>
                    <a:pt x="4184" y="15308"/>
                    <a:pt x="5104" y="15587"/>
                  </a:cubicBezTo>
                  <a:lnTo>
                    <a:pt x="4250" y="20521"/>
                  </a:lnTo>
                  <a:cubicBezTo>
                    <a:pt x="4130" y="21191"/>
                    <a:pt x="4666" y="21736"/>
                    <a:pt x="5272" y="21736"/>
                  </a:cubicBezTo>
                  <a:cubicBezTo>
                    <a:pt x="5430" y="21736"/>
                    <a:pt x="5594" y="21699"/>
                    <a:pt x="5751" y="21617"/>
                  </a:cubicBezTo>
                  <a:lnTo>
                    <a:pt x="11182" y="18770"/>
                  </a:lnTo>
                  <a:cubicBezTo>
                    <a:pt x="11329" y="18691"/>
                    <a:pt x="11492" y="18653"/>
                    <a:pt x="11655" y="18653"/>
                  </a:cubicBezTo>
                  <a:cubicBezTo>
                    <a:pt x="11775" y="18653"/>
                    <a:pt x="11894" y="18673"/>
                    <a:pt x="12008" y="18713"/>
                  </a:cubicBezTo>
                  <a:cubicBezTo>
                    <a:pt x="12060" y="18732"/>
                    <a:pt x="12102" y="18751"/>
                    <a:pt x="12145" y="18775"/>
                  </a:cubicBezTo>
                  <a:lnTo>
                    <a:pt x="17566" y="21632"/>
                  </a:lnTo>
                  <a:cubicBezTo>
                    <a:pt x="17725" y="21716"/>
                    <a:pt x="17891" y="21754"/>
                    <a:pt x="18051" y="21754"/>
                  </a:cubicBezTo>
                  <a:cubicBezTo>
                    <a:pt x="18655" y="21754"/>
                    <a:pt x="19188" y="21212"/>
                    <a:pt x="19072" y="20540"/>
                  </a:cubicBezTo>
                  <a:lnTo>
                    <a:pt x="18066" y="14614"/>
                  </a:lnTo>
                  <a:cubicBezTo>
                    <a:pt x="18250" y="14614"/>
                    <a:pt x="18444" y="14595"/>
                    <a:pt x="18638" y="14562"/>
                  </a:cubicBezTo>
                  <a:cubicBezTo>
                    <a:pt x="19913" y="14331"/>
                    <a:pt x="20819" y="13466"/>
                    <a:pt x="20668" y="12636"/>
                  </a:cubicBezTo>
                  <a:cubicBezTo>
                    <a:pt x="20612" y="12320"/>
                    <a:pt x="20413" y="12055"/>
                    <a:pt x="20115" y="11857"/>
                  </a:cubicBezTo>
                  <a:lnTo>
                    <a:pt x="22741" y="9307"/>
                  </a:lnTo>
                  <a:cubicBezTo>
                    <a:pt x="23360" y="8712"/>
                    <a:pt x="23020" y="7664"/>
                    <a:pt x="22166" y="7541"/>
                  </a:cubicBezTo>
                  <a:lnTo>
                    <a:pt x="16107" y="6653"/>
                  </a:lnTo>
                  <a:cubicBezTo>
                    <a:pt x="15767" y="6601"/>
                    <a:pt x="15474" y="6384"/>
                    <a:pt x="15327" y="6082"/>
                  </a:cubicBezTo>
                  <a:lnTo>
                    <a:pt x="12622" y="581"/>
                  </a:lnTo>
                  <a:cubicBezTo>
                    <a:pt x="12466" y="264"/>
                    <a:pt x="12187" y="80"/>
                    <a:pt x="11890" y="19"/>
                  </a:cubicBezTo>
                  <a:cubicBezTo>
                    <a:pt x="11825" y="7"/>
                    <a:pt x="11758" y="1"/>
                    <a:pt x="1169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2" name="Google Shape;1310;p34">
              <a:extLst>
                <a:ext uri="{FF2B5EF4-FFF2-40B4-BE49-F238E27FC236}">
                  <a16:creationId xmlns:a16="http://schemas.microsoft.com/office/drawing/2014/main" id="{1154440E-8385-4E93-ADB3-10CDFE965D2F}"/>
                </a:ext>
              </a:extLst>
            </p:cNvPr>
            <p:cNvSpPr/>
            <p:nvPr/>
          </p:nvSpPr>
          <p:spPr>
            <a:xfrm>
              <a:off x="5304984" y="2121954"/>
              <a:ext cx="823674" cy="766940"/>
            </a:xfrm>
            <a:custGeom>
              <a:avLst/>
              <a:gdLst/>
              <a:ahLst/>
              <a:cxnLst/>
              <a:rect l="l" t="t" r="r" b="b"/>
              <a:pathLst>
                <a:path w="23360" h="21751" extrusionOk="0">
                  <a:moveTo>
                    <a:pt x="11684" y="0"/>
                  </a:moveTo>
                  <a:cubicBezTo>
                    <a:pt x="11316" y="0"/>
                    <a:pt x="10948" y="192"/>
                    <a:pt x="10761" y="578"/>
                  </a:cubicBezTo>
                  <a:lnTo>
                    <a:pt x="8041" y="6070"/>
                  </a:lnTo>
                  <a:cubicBezTo>
                    <a:pt x="7890" y="6376"/>
                    <a:pt x="7598" y="6584"/>
                    <a:pt x="7258" y="6637"/>
                  </a:cubicBezTo>
                  <a:lnTo>
                    <a:pt x="1195" y="7505"/>
                  </a:lnTo>
                  <a:cubicBezTo>
                    <a:pt x="340" y="7628"/>
                    <a:pt x="0" y="8676"/>
                    <a:pt x="613" y="9276"/>
                  </a:cubicBezTo>
                  <a:lnTo>
                    <a:pt x="4996" y="13558"/>
                  </a:lnTo>
                  <a:cubicBezTo>
                    <a:pt x="5242" y="13799"/>
                    <a:pt x="5355" y="14144"/>
                    <a:pt x="5298" y="14479"/>
                  </a:cubicBezTo>
                  <a:lnTo>
                    <a:pt x="4250" y="20519"/>
                  </a:lnTo>
                  <a:cubicBezTo>
                    <a:pt x="4133" y="21187"/>
                    <a:pt x="4666" y="21735"/>
                    <a:pt x="5273" y="21735"/>
                  </a:cubicBezTo>
                  <a:cubicBezTo>
                    <a:pt x="5432" y="21735"/>
                    <a:pt x="5597" y="21697"/>
                    <a:pt x="5756" y="21614"/>
                  </a:cubicBezTo>
                  <a:lnTo>
                    <a:pt x="11181" y="18767"/>
                  </a:lnTo>
                  <a:cubicBezTo>
                    <a:pt x="11327" y="18689"/>
                    <a:pt x="11488" y="18650"/>
                    <a:pt x="11650" y="18650"/>
                  </a:cubicBezTo>
                  <a:cubicBezTo>
                    <a:pt x="11772" y="18650"/>
                    <a:pt x="11895" y="18672"/>
                    <a:pt x="12013" y="18715"/>
                  </a:cubicBezTo>
                  <a:cubicBezTo>
                    <a:pt x="12059" y="18728"/>
                    <a:pt x="12102" y="18748"/>
                    <a:pt x="12149" y="18771"/>
                  </a:cubicBezTo>
                  <a:lnTo>
                    <a:pt x="17566" y="21628"/>
                  </a:lnTo>
                  <a:cubicBezTo>
                    <a:pt x="17725" y="21713"/>
                    <a:pt x="17890" y="21751"/>
                    <a:pt x="18051" y="21751"/>
                  </a:cubicBezTo>
                  <a:cubicBezTo>
                    <a:pt x="18654" y="21751"/>
                    <a:pt x="19188" y="21209"/>
                    <a:pt x="19076" y="20537"/>
                  </a:cubicBezTo>
                  <a:lnTo>
                    <a:pt x="18047" y="14498"/>
                  </a:lnTo>
                  <a:cubicBezTo>
                    <a:pt x="17991" y="14158"/>
                    <a:pt x="18104" y="13818"/>
                    <a:pt x="18344" y="13578"/>
                  </a:cubicBezTo>
                  <a:lnTo>
                    <a:pt x="22740" y="9309"/>
                  </a:lnTo>
                  <a:cubicBezTo>
                    <a:pt x="23359" y="8709"/>
                    <a:pt x="23019" y="7661"/>
                    <a:pt x="22169" y="7537"/>
                  </a:cubicBezTo>
                  <a:lnTo>
                    <a:pt x="16106" y="6650"/>
                  </a:lnTo>
                  <a:cubicBezTo>
                    <a:pt x="15766" y="6598"/>
                    <a:pt x="15478" y="6386"/>
                    <a:pt x="15328" y="6079"/>
                  </a:cubicBezTo>
                  <a:lnTo>
                    <a:pt x="12621" y="578"/>
                  </a:lnTo>
                  <a:cubicBezTo>
                    <a:pt x="12471" y="262"/>
                    <a:pt x="12192" y="77"/>
                    <a:pt x="11889" y="21"/>
                  </a:cubicBezTo>
                  <a:cubicBezTo>
                    <a:pt x="11822" y="7"/>
                    <a:pt x="11753" y="0"/>
                    <a:pt x="11684" y="0"/>
                  </a:cubicBez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3" name="Google Shape;1311;p34">
              <a:extLst>
                <a:ext uri="{FF2B5EF4-FFF2-40B4-BE49-F238E27FC236}">
                  <a16:creationId xmlns:a16="http://schemas.microsoft.com/office/drawing/2014/main" id="{50F6A329-72D7-43B7-A8E2-FE3C601BCC0E}"/>
                </a:ext>
              </a:extLst>
            </p:cNvPr>
            <p:cNvSpPr/>
            <p:nvPr/>
          </p:nvSpPr>
          <p:spPr>
            <a:xfrm>
              <a:off x="5724192" y="2122659"/>
              <a:ext cx="404467" cy="766235"/>
            </a:xfrm>
            <a:custGeom>
              <a:avLst/>
              <a:gdLst/>
              <a:ahLst/>
              <a:cxnLst/>
              <a:rect l="l" t="t" r="r" b="b"/>
              <a:pathLst>
                <a:path w="11471" h="21731" extrusionOk="0">
                  <a:moveTo>
                    <a:pt x="0" y="1"/>
                  </a:moveTo>
                  <a:lnTo>
                    <a:pt x="0" y="1"/>
                  </a:lnTo>
                  <a:cubicBezTo>
                    <a:pt x="43" y="5671"/>
                    <a:pt x="90" y="12924"/>
                    <a:pt x="124" y="18695"/>
                  </a:cubicBezTo>
                  <a:cubicBezTo>
                    <a:pt x="170" y="18708"/>
                    <a:pt x="213" y="18728"/>
                    <a:pt x="260" y="18751"/>
                  </a:cubicBezTo>
                  <a:lnTo>
                    <a:pt x="5677" y="21608"/>
                  </a:lnTo>
                  <a:cubicBezTo>
                    <a:pt x="5836" y="21693"/>
                    <a:pt x="6001" y="21731"/>
                    <a:pt x="6162" y="21731"/>
                  </a:cubicBezTo>
                  <a:cubicBezTo>
                    <a:pt x="6765" y="21731"/>
                    <a:pt x="7299" y="21189"/>
                    <a:pt x="7187" y="20517"/>
                  </a:cubicBezTo>
                  <a:lnTo>
                    <a:pt x="6158" y="14478"/>
                  </a:lnTo>
                  <a:cubicBezTo>
                    <a:pt x="6102" y="14138"/>
                    <a:pt x="6215" y="13798"/>
                    <a:pt x="6455" y="13558"/>
                  </a:cubicBezTo>
                  <a:lnTo>
                    <a:pt x="10851" y="9289"/>
                  </a:lnTo>
                  <a:cubicBezTo>
                    <a:pt x="11470" y="8689"/>
                    <a:pt x="11130" y="7641"/>
                    <a:pt x="10280" y="7517"/>
                  </a:cubicBezTo>
                  <a:lnTo>
                    <a:pt x="4217" y="6630"/>
                  </a:lnTo>
                  <a:cubicBezTo>
                    <a:pt x="3877" y="6578"/>
                    <a:pt x="3589" y="6366"/>
                    <a:pt x="3439" y="6059"/>
                  </a:cubicBezTo>
                  <a:lnTo>
                    <a:pt x="732" y="558"/>
                  </a:lnTo>
                  <a:cubicBezTo>
                    <a:pt x="582" y="242"/>
                    <a:pt x="303" y="57"/>
                    <a:pt x="0" y="1"/>
                  </a:cubicBezTo>
                  <a:close/>
                </a:path>
              </a:pathLst>
            </a:custGeom>
            <a:solidFill>
              <a:sysClr val="windowText" lastClr="000000">
                <a:alpha val="13330"/>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4" name="Google Shape;1312;p34">
              <a:extLst>
                <a:ext uri="{FF2B5EF4-FFF2-40B4-BE49-F238E27FC236}">
                  <a16:creationId xmlns:a16="http://schemas.microsoft.com/office/drawing/2014/main" id="{FB977195-3CE5-4FB7-B93C-61FDF0885736}"/>
                </a:ext>
              </a:extLst>
            </p:cNvPr>
            <p:cNvSpPr/>
            <p:nvPr/>
          </p:nvSpPr>
          <p:spPr>
            <a:xfrm>
              <a:off x="5518555" y="2455092"/>
              <a:ext cx="78489" cy="69921"/>
            </a:xfrm>
            <a:custGeom>
              <a:avLst/>
              <a:gdLst/>
              <a:ahLst/>
              <a:cxnLst/>
              <a:rect l="l" t="t" r="r" b="b"/>
              <a:pathLst>
                <a:path w="2226" h="1983" extrusionOk="0">
                  <a:moveTo>
                    <a:pt x="1112" y="1"/>
                  </a:moveTo>
                  <a:cubicBezTo>
                    <a:pt x="694" y="1"/>
                    <a:pt x="307" y="265"/>
                    <a:pt x="170" y="682"/>
                  </a:cubicBezTo>
                  <a:cubicBezTo>
                    <a:pt x="1" y="1201"/>
                    <a:pt x="284" y="1763"/>
                    <a:pt x="804" y="1933"/>
                  </a:cubicBezTo>
                  <a:cubicBezTo>
                    <a:pt x="906" y="1967"/>
                    <a:pt x="1010" y="1983"/>
                    <a:pt x="1112" y="1983"/>
                  </a:cubicBezTo>
                  <a:cubicBezTo>
                    <a:pt x="1529" y="1983"/>
                    <a:pt x="1919" y="1717"/>
                    <a:pt x="2055" y="1297"/>
                  </a:cubicBezTo>
                  <a:cubicBezTo>
                    <a:pt x="2225" y="776"/>
                    <a:pt x="1942" y="220"/>
                    <a:pt x="1423" y="50"/>
                  </a:cubicBezTo>
                  <a:cubicBezTo>
                    <a:pt x="1319" y="17"/>
                    <a:pt x="1215" y="1"/>
                    <a:pt x="1112"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5" name="Google Shape;1313;p34">
              <a:extLst>
                <a:ext uri="{FF2B5EF4-FFF2-40B4-BE49-F238E27FC236}">
                  <a16:creationId xmlns:a16="http://schemas.microsoft.com/office/drawing/2014/main" id="{82635476-D25E-48B1-A4C5-A27865CE4557}"/>
                </a:ext>
              </a:extLst>
            </p:cNvPr>
            <p:cNvSpPr/>
            <p:nvPr/>
          </p:nvSpPr>
          <p:spPr>
            <a:xfrm>
              <a:off x="5877856" y="2427977"/>
              <a:ext cx="61141" cy="54547"/>
            </a:xfrm>
            <a:custGeom>
              <a:avLst/>
              <a:gdLst/>
              <a:ahLst/>
              <a:cxnLst/>
              <a:rect l="l" t="t" r="r" b="b"/>
              <a:pathLst>
                <a:path w="1734" h="1547" extrusionOk="0">
                  <a:moveTo>
                    <a:pt x="866" y="1"/>
                  </a:moveTo>
                  <a:cubicBezTo>
                    <a:pt x="541" y="1"/>
                    <a:pt x="239" y="209"/>
                    <a:pt x="133" y="536"/>
                  </a:cubicBezTo>
                  <a:cubicBezTo>
                    <a:pt x="1" y="937"/>
                    <a:pt x="223" y="1375"/>
                    <a:pt x="629" y="1508"/>
                  </a:cubicBezTo>
                  <a:cubicBezTo>
                    <a:pt x="707" y="1534"/>
                    <a:pt x="787" y="1546"/>
                    <a:pt x="867" y="1546"/>
                  </a:cubicBezTo>
                  <a:cubicBezTo>
                    <a:pt x="1190" y="1546"/>
                    <a:pt x="1496" y="1339"/>
                    <a:pt x="1602" y="1012"/>
                  </a:cubicBezTo>
                  <a:cubicBezTo>
                    <a:pt x="1734" y="606"/>
                    <a:pt x="1511" y="172"/>
                    <a:pt x="1106" y="39"/>
                  </a:cubicBezTo>
                  <a:cubicBezTo>
                    <a:pt x="1026" y="13"/>
                    <a:pt x="945" y="1"/>
                    <a:pt x="866"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6" name="Google Shape;1314;p34">
              <a:extLst>
                <a:ext uri="{FF2B5EF4-FFF2-40B4-BE49-F238E27FC236}">
                  <a16:creationId xmlns:a16="http://schemas.microsoft.com/office/drawing/2014/main" id="{713A2157-4BBF-45DD-8D23-3AF52E4091D5}"/>
                </a:ext>
              </a:extLst>
            </p:cNvPr>
            <p:cNvSpPr/>
            <p:nvPr/>
          </p:nvSpPr>
          <p:spPr>
            <a:xfrm>
              <a:off x="5751166" y="2578503"/>
              <a:ext cx="124961" cy="78841"/>
            </a:xfrm>
            <a:custGeom>
              <a:avLst/>
              <a:gdLst/>
              <a:ahLst/>
              <a:cxnLst/>
              <a:rect l="l" t="t" r="r" b="b"/>
              <a:pathLst>
                <a:path w="3544" h="2236" extrusionOk="0">
                  <a:moveTo>
                    <a:pt x="3084" y="1"/>
                  </a:moveTo>
                  <a:lnTo>
                    <a:pt x="345" y="667"/>
                  </a:lnTo>
                  <a:cubicBezTo>
                    <a:pt x="345" y="667"/>
                    <a:pt x="0" y="2178"/>
                    <a:pt x="1776" y="2234"/>
                  </a:cubicBezTo>
                  <a:cubicBezTo>
                    <a:pt x="1799" y="2235"/>
                    <a:pt x="1823" y="2236"/>
                    <a:pt x="1845" y="2236"/>
                  </a:cubicBezTo>
                  <a:cubicBezTo>
                    <a:pt x="3544" y="2236"/>
                    <a:pt x="3084" y="1"/>
                    <a:pt x="3084"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7" name="Google Shape;1315;p34">
              <a:extLst>
                <a:ext uri="{FF2B5EF4-FFF2-40B4-BE49-F238E27FC236}">
                  <a16:creationId xmlns:a16="http://schemas.microsoft.com/office/drawing/2014/main" id="{83660980-E64D-42F5-B3FC-85E6A8BC5102}"/>
                </a:ext>
              </a:extLst>
            </p:cNvPr>
            <p:cNvSpPr/>
            <p:nvPr/>
          </p:nvSpPr>
          <p:spPr>
            <a:xfrm>
              <a:off x="5429841" y="2567925"/>
              <a:ext cx="169495" cy="108671"/>
            </a:xfrm>
            <a:custGeom>
              <a:avLst/>
              <a:gdLst/>
              <a:ahLst/>
              <a:cxnLst/>
              <a:rect l="l" t="t" r="r" b="b"/>
              <a:pathLst>
                <a:path w="4807" h="3082" extrusionOk="0">
                  <a:moveTo>
                    <a:pt x="2228" y="0"/>
                  </a:moveTo>
                  <a:cubicBezTo>
                    <a:pt x="1074" y="0"/>
                    <a:pt x="137" y="566"/>
                    <a:pt x="71" y="1345"/>
                  </a:cubicBezTo>
                  <a:cubicBezTo>
                    <a:pt x="1" y="2190"/>
                    <a:pt x="987" y="2959"/>
                    <a:pt x="2276" y="3068"/>
                  </a:cubicBezTo>
                  <a:cubicBezTo>
                    <a:pt x="2378" y="3077"/>
                    <a:pt x="2479" y="3081"/>
                    <a:pt x="2579" y="3081"/>
                  </a:cubicBezTo>
                  <a:cubicBezTo>
                    <a:pt x="3733" y="3081"/>
                    <a:pt x="4671" y="2515"/>
                    <a:pt x="4737" y="1737"/>
                  </a:cubicBezTo>
                  <a:cubicBezTo>
                    <a:pt x="4807" y="891"/>
                    <a:pt x="3820" y="122"/>
                    <a:pt x="2531" y="13"/>
                  </a:cubicBezTo>
                  <a:cubicBezTo>
                    <a:pt x="2429" y="4"/>
                    <a:pt x="2328" y="0"/>
                    <a:pt x="2228"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8" name="Google Shape;1316;p34">
              <a:extLst>
                <a:ext uri="{FF2B5EF4-FFF2-40B4-BE49-F238E27FC236}">
                  <a16:creationId xmlns:a16="http://schemas.microsoft.com/office/drawing/2014/main" id="{E6835F14-4B07-4B8F-9DB1-BF101DCC0BF6}"/>
                </a:ext>
              </a:extLst>
            </p:cNvPr>
            <p:cNvSpPr/>
            <p:nvPr/>
          </p:nvSpPr>
          <p:spPr>
            <a:xfrm>
              <a:off x="5866044" y="2526811"/>
              <a:ext cx="173197" cy="110470"/>
            </a:xfrm>
            <a:custGeom>
              <a:avLst/>
              <a:gdLst/>
              <a:ahLst/>
              <a:cxnLst/>
              <a:rect l="l" t="t" r="r" b="b"/>
              <a:pathLst>
                <a:path w="4912" h="3133" extrusionOk="0">
                  <a:moveTo>
                    <a:pt x="2801" y="0"/>
                  </a:moveTo>
                  <a:cubicBezTo>
                    <a:pt x="2601" y="0"/>
                    <a:pt x="2393" y="18"/>
                    <a:pt x="2182" y="56"/>
                  </a:cubicBezTo>
                  <a:cubicBezTo>
                    <a:pt x="907" y="287"/>
                    <a:pt x="0" y="1151"/>
                    <a:pt x="152" y="1982"/>
                  </a:cubicBezTo>
                  <a:cubicBezTo>
                    <a:pt x="274" y="2679"/>
                    <a:pt x="1099" y="3133"/>
                    <a:pt x="2106" y="3133"/>
                  </a:cubicBezTo>
                  <a:cubicBezTo>
                    <a:pt x="2306" y="3133"/>
                    <a:pt x="2514" y="3115"/>
                    <a:pt x="2725" y="3077"/>
                  </a:cubicBezTo>
                  <a:cubicBezTo>
                    <a:pt x="4000" y="2846"/>
                    <a:pt x="4912" y="1987"/>
                    <a:pt x="4760" y="1151"/>
                  </a:cubicBezTo>
                  <a:cubicBezTo>
                    <a:pt x="4634" y="454"/>
                    <a:pt x="3809" y="0"/>
                    <a:pt x="2801"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9" name="Google Shape;1317;p34">
              <a:extLst>
                <a:ext uri="{FF2B5EF4-FFF2-40B4-BE49-F238E27FC236}">
                  <a16:creationId xmlns:a16="http://schemas.microsoft.com/office/drawing/2014/main" id="{29B3596C-CB35-4B34-B0CE-04F095005EAA}"/>
                </a:ext>
              </a:extLst>
            </p:cNvPr>
            <p:cNvSpPr/>
            <p:nvPr/>
          </p:nvSpPr>
          <p:spPr>
            <a:xfrm>
              <a:off x="5552052" y="2556254"/>
              <a:ext cx="346676" cy="57262"/>
            </a:xfrm>
            <a:custGeom>
              <a:avLst/>
              <a:gdLst/>
              <a:ahLst/>
              <a:cxnLst/>
              <a:rect l="l" t="t" r="r" b="b"/>
              <a:pathLst>
                <a:path w="9832" h="1624" extrusionOk="0">
                  <a:moveTo>
                    <a:pt x="9638" y="0"/>
                  </a:moveTo>
                  <a:cubicBezTo>
                    <a:pt x="9607" y="0"/>
                    <a:pt x="9575" y="9"/>
                    <a:pt x="9548" y="28"/>
                  </a:cubicBezTo>
                  <a:cubicBezTo>
                    <a:pt x="7957" y="1040"/>
                    <a:pt x="5426" y="1277"/>
                    <a:pt x="3398" y="1277"/>
                  </a:cubicBezTo>
                  <a:cubicBezTo>
                    <a:pt x="1623" y="1277"/>
                    <a:pt x="234" y="1095"/>
                    <a:pt x="203" y="1091"/>
                  </a:cubicBezTo>
                  <a:cubicBezTo>
                    <a:pt x="195" y="1089"/>
                    <a:pt x="186" y="1089"/>
                    <a:pt x="178" y="1089"/>
                  </a:cubicBezTo>
                  <a:cubicBezTo>
                    <a:pt x="98" y="1089"/>
                    <a:pt x="27" y="1151"/>
                    <a:pt x="14" y="1237"/>
                  </a:cubicBezTo>
                  <a:cubicBezTo>
                    <a:pt x="0" y="1326"/>
                    <a:pt x="66" y="1411"/>
                    <a:pt x="161" y="1425"/>
                  </a:cubicBezTo>
                  <a:cubicBezTo>
                    <a:pt x="279" y="1444"/>
                    <a:pt x="1663" y="1623"/>
                    <a:pt x="3419" y="1623"/>
                  </a:cubicBezTo>
                  <a:cubicBezTo>
                    <a:pt x="5482" y="1623"/>
                    <a:pt x="8060" y="1374"/>
                    <a:pt x="9727" y="311"/>
                  </a:cubicBezTo>
                  <a:cubicBezTo>
                    <a:pt x="9807" y="263"/>
                    <a:pt x="9831" y="160"/>
                    <a:pt x="9779" y="80"/>
                  </a:cubicBezTo>
                  <a:cubicBezTo>
                    <a:pt x="9749" y="28"/>
                    <a:pt x="9694" y="0"/>
                    <a:pt x="963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60" name="Picture 2" descr="Thank You! | Head of the Lakes United Way">
            <a:extLst>
              <a:ext uri="{FF2B5EF4-FFF2-40B4-BE49-F238E27FC236}">
                <a16:creationId xmlns:a16="http://schemas.microsoft.com/office/drawing/2014/main" id="{DE78742B-B942-4BCB-A5B1-E3C7A1979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 r="13719" b="1"/>
          <a:stretch/>
        </p:blipFill>
        <p:spPr bwMode="auto">
          <a:xfrm>
            <a:off x="2403930" y="3113097"/>
            <a:ext cx="2126517" cy="27921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1" name="Picture 4" descr="Pin by Nguyễn Trang on Babies &amp;amp; Kids | Beautiful children, Child smile,  Cute babies">
            <a:extLst>
              <a:ext uri="{FF2B5EF4-FFF2-40B4-BE49-F238E27FC236}">
                <a16:creationId xmlns:a16="http://schemas.microsoft.com/office/drawing/2014/main" id="{C10E315D-B24F-4E1E-8648-180E61B5F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756" y="2671137"/>
            <a:ext cx="1845593" cy="27683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2" name="Picture 6" descr="19 Beautiful Kids Smile Quotes">
            <a:extLst>
              <a:ext uri="{FF2B5EF4-FFF2-40B4-BE49-F238E27FC236}">
                <a16:creationId xmlns:a16="http://schemas.microsoft.com/office/drawing/2014/main" id="{05E3BF55-1405-4A00-8D5F-19EABAE8F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7318" y="3370479"/>
            <a:ext cx="2201029" cy="24744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63" name="Google Shape;1419;p36">
            <a:extLst>
              <a:ext uri="{FF2B5EF4-FFF2-40B4-BE49-F238E27FC236}">
                <a16:creationId xmlns:a16="http://schemas.microsoft.com/office/drawing/2014/main" id="{9F5F7FC5-8C9D-436C-8183-F01A89AD8ABB}"/>
              </a:ext>
            </a:extLst>
          </p:cNvPr>
          <p:cNvGrpSpPr/>
          <p:nvPr/>
        </p:nvGrpSpPr>
        <p:grpSpPr>
          <a:xfrm rot="-265172">
            <a:off x="5170428" y="4828666"/>
            <a:ext cx="810377" cy="1029493"/>
            <a:chOff x="7338025" y="1332725"/>
            <a:chExt cx="1252275" cy="1590875"/>
          </a:xfrm>
        </p:grpSpPr>
        <p:sp>
          <p:nvSpPr>
            <p:cNvPr id="164" name="Google Shape;1420;p36">
              <a:extLst>
                <a:ext uri="{FF2B5EF4-FFF2-40B4-BE49-F238E27FC236}">
                  <a16:creationId xmlns:a16="http://schemas.microsoft.com/office/drawing/2014/main" id="{07CF3C41-176F-4381-8107-7E1CF6F359DA}"/>
                </a:ext>
              </a:extLst>
            </p:cNvPr>
            <p:cNvSpPr/>
            <p:nvPr/>
          </p:nvSpPr>
          <p:spPr>
            <a:xfrm>
              <a:off x="7338025" y="1332725"/>
              <a:ext cx="1203775" cy="1590875"/>
            </a:xfrm>
            <a:custGeom>
              <a:avLst/>
              <a:gdLst/>
              <a:ahLst/>
              <a:cxnLst/>
              <a:rect l="l" t="t" r="r" b="b"/>
              <a:pathLst>
                <a:path w="48151" h="63635" extrusionOk="0">
                  <a:moveTo>
                    <a:pt x="4581" y="1"/>
                  </a:moveTo>
                  <a:cubicBezTo>
                    <a:pt x="3375" y="1"/>
                    <a:pt x="2346" y="901"/>
                    <a:pt x="2187" y="2093"/>
                  </a:cubicBezTo>
                  <a:cubicBezTo>
                    <a:pt x="1944" y="3909"/>
                    <a:pt x="0" y="20137"/>
                    <a:pt x="6476" y="30933"/>
                  </a:cubicBezTo>
                  <a:lnTo>
                    <a:pt x="6585" y="31144"/>
                  </a:lnTo>
                  <a:lnTo>
                    <a:pt x="6673" y="31254"/>
                  </a:lnTo>
                  <a:cubicBezTo>
                    <a:pt x="8994" y="34999"/>
                    <a:pt x="12105" y="37683"/>
                    <a:pt x="15927" y="39235"/>
                  </a:cubicBezTo>
                  <a:lnTo>
                    <a:pt x="15762" y="39919"/>
                  </a:lnTo>
                  <a:cubicBezTo>
                    <a:pt x="15427" y="41312"/>
                    <a:pt x="15970" y="42744"/>
                    <a:pt x="17123" y="43555"/>
                  </a:cubicBezTo>
                  <a:cubicBezTo>
                    <a:pt x="16749" y="44896"/>
                    <a:pt x="15924" y="46744"/>
                    <a:pt x="14115" y="48313"/>
                  </a:cubicBezTo>
                  <a:cubicBezTo>
                    <a:pt x="13946" y="48458"/>
                    <a:pt x="13762" y="48606"/>
                    <a:pt x="13568" y="48754"/>
                  </a:cubicBezTo>
                  <a:lnTo>
                    <a:pt x="12492" y="48754"/>
                  </a:lnTo>
                  <a:cubicBezTo>
                    <a:pt x="10633" y="48754"/>
                    <a:pt x="9121" y="50267"/>
                    <a:pt x="9121" y="52126"/>
                  </a:cubicBezTo>
                  <a:lnTo>
                    <a:pt x="9121" y="57978"/>
                  </a:lnTo>
                  <a:cubicBezTo>
                    <a:pt x="8546" y="58520"/>
                    <a:pt x="8218" y="59272"/>
                    <a:pt x="8218" y="60065"/>
                  </a:cubicBezTo>
                  <a:lnTo>
                    <a:pt x="8218" y="60768"/>
                  </a:lnTo>
                  <a:cubicBezTo>
                    <a:pt x="8218" y="62347"/>
                    <a:pt x="9505" y="63635"/>
                    <a:pt x="11086" y="63635"/>
                  </a:cubicBezTo>
                  <a:lnTo>
                    <a:pt x="36916" y="63635"/>
                  </a:lnTo>
                  <a:cubicBezTo>
                    <a:pt x="38497" y="63635"/>
                    <a:pt x="39784" y="62347"/>
                    <a:pt x="39784" y="60768"/>
                  </a:cubicBezTo>
                  <a:lnTo>
                    <a:pt x="39784" y="60065"/>
                  </a:lnTo>
                  <a:cubicBezTo>
                    <a:pt x="39784" y="59324"/>
                    <a:pt x="39491" y="58609"/>
                    <a:pt x="38980" y="58076"/>
                  </a:cubicBezTo>
                  <a:lnTo>
                    <a:pt x="38980" y="52126"/>
                  </a:lnTo>
                  <a:cubicBezTo>
                    <a:pt x="38980" y="50267"/>
                    <a:pt x="37467" y="48754"/>
                    <a:pt x="35608" y="48754"/>
                  </a:cubicBezTo>
                  <a:lnTo>
                    <a:pt x="34049" y="48754"/>
                  </a:lnTo>
                  <a:cubicBezTo>
                    <a:pt x="31930" y="47143"/>
                    <a:pt x="30967" y="45160"/>
                    <a:pt x="30533" y="43700"/>
                  </a:cubicBezTo>
                  <a:cubicBezTo>
                    <a:pt x="31746" y="42959"/>
                    <a:pt x="32399" y="41514"/>
                    <a:pt x="32124" y="40092"/>
                  </a:cubicBezTo>
                  <a:lnTo>
                    <a:pt x="32046" y="39683"/>
                  </a:lnTo>
                  <a:cubicBezTo>
                    <a:pt x="39721" y="37140"/>
                    <a:pt x="44768" y="30280"/>
                    <a:pt x="46651" y="19826"/>
                  </a:cubicBezTo>
                  <a:cubicBezTo>
                    <a:pt x="48150" y="11506"/>
                    <a:pt x="47222" y="3595"/>
                    <a:pt x="47022" y="2089"/>
                  </a:cubicBezTo>
                  <a:cubicBezTo>
                    <a:pt x="46859" y="896"/>
                    <a:pt x="45829" y="1"/>
                    <a:pt x="44627" y="1"/>
                  </a:cubicBezTo>
                  <a:close/>
                </a:path>
              </a:pathLst>
            </a:custGeom>
            <a:solidFill>
              <a:srgbClr val="FFFFFF"/>
            </a:solidFill>
            <a:ln>
              <a:noFill/>
            </a:ln>
            <a:effectLst>
              <a:outerShdw blurRad="14288"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5" name="Google Shape;1421;p36">
              <a:extLst>
                <a:ext uri="{FF2B5EF4-FFF2-40B4-BE49-F238E27FC236}">
                  <a16:creationId xmlns:a16="http://schemas.microsoft.com/office/drawing/2014/main" id="{278386F0-5A9A-431E-917B-FA05B830026F}"/>
                </a:ext>
              </a:extLst>
            </p:cNvPr>
            <p:cNvSpPr/>
            <p:nvPr/>
          </p:nvSpPr>
          <p:spPr>
            <a:xfrm>
              <a:off x="7670700" y="2356800"/>
              <a:ext cx="525000" cy="266400"/>
            </a:xfrm>
            <a:custGeom>
              <a:avLst/>
              <a:gdLst/>
              <a:ahLst/>
              <a:cxnLst/>
              <a:rect l="l" t="t" r="r" b="b"/>
              <a:pathLst>
                <a:path w="21000" h="10656" extrusionOk="0">
                  <a:moveTo>
                    <a:pt x="6434" y="0"/>
                  </a:moveTo>
                  <a:cubicBezTo>
                    <a:pt x="6434" y="0"/>
                    <a:pt x="6483" y="836"/>
                    <a:pt x="6253" y="2088"/>
                  </a:cubicBezTo>
                  <a:cubicBezTo>
                    <a:pt x="5911" y="3954"/>
                    <a:pt x="4956" y="6744"/>
                    <a:pt x="2293" y="9054"/>
                  </a:cubicBezTo>
                  <a:cubicBezTo>
                    <a:pt x="1637" y="9626"/>
                    <a:pt x="878" y="10165"/>
                    <a:pt x="0" y="10655"/>
                  </a:cubicBezTo>
                  <a:lnTo>
                    <a:pt x="21000" y="10655"/>
                  </a:lnTo>
                  <a:cubicBezTo>
                    <a:pt x="14165" y="6839"/>
                    <a:pt x="14567" y="0"/>
                    <a:pt x="14567"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6" name="Google Shape;1422;p36">
              <a:extLst>
                <a:ext uri="{FF2B5EF4-FFF2-40B4-BE49-F238E27FC236}">
                  <a16:creationId xmlns:a16="http://schemas.microsoft.com/office/drawing/2014/main" id="{4255F9BF-1A58-48FB-9AC7-9CF6A9A447CE}"/>
                </a:ext>
              </a:extLst>
            </p:cNvPr>
            <p:cNvSpPr/>
            <p:nvPr/>
          </p:nvSpPr>
          <p:spPr>
            <a:xfrm>
              <a:off x="7695300" y="2386500"/>
              <a:ext cx="475800" cy="221625"/>
            </a:xfrm>
            <a:custGeom>
              <a:avLst/>
              <a:gdLst/>
              <a:ahLst/>
              <a:cxnLst/>
              <a:rect l="l" t="t" r="r" b="b"/>
              <a:pathLst>
                <a:path w="19032" h="8865" extrusionOk="0">
                  <a:moveTo>
                    <a:pt x="5396" y="1"/>
                  </a:moveTo>
                  <a:cubicBezTo>
                    <a:pt x="5372" y="269"/>
                    <a:pt x="5329" y="569"/>
                    <a:pt x="5269" y="900"/>
                  </a:cubicBezTo>
                  <a:cubicBezTo>
                    <a:pt x="6564" y="1447"/>
                    <a:pt x="7893" y="1775"/>
                    <a:pt x="9018" y="1845"/>
                  </a:cubicBezTo>
                  <a:cubicBezTo>
                    <a:pt x="9386" y="1870"/>
                    <a:pt x="9777" y="1881"/>
                    <a:pt x="10077" y="2093"/>
                  </a:cubicBezTo>
                  <a:cubicBezTo>
                    <a:pt x="10359" y="2297"/>
                    <a:pt x="10496" y="2639"/>
                    <a:pt x="10613" y="2967"/>
                  </a:cubicBezTo>
                  <a:cubicBezTo>
                    <a:pt x="11011" y="4131"/>
                    <a:pt x="11244" y="5352"/>
                    <a:pt x="11304" y="6579"/>
                  </a:cubicBezTo>
                  <a:cubicBezTo>
                    <a:pt x="11318" y="6879"/>
                    <a:pt x="11315" y="7206"/>
                    <a:pt x="11142" y="7453"/>
                  </a:cubicBezTo>
                  <a:cubicBezTo>
                    <a:pt x="10884" y="7827"/>
                    <a:pt x="10363" y="7877"/>
                    <a:pt x="9900" y="7877"/>
                  </a:cubicBezTo>
                  <a:lnTo>
                    <a:pt x="9855" y="7877"/>
                  </a:lnTo>
                  <a:cubicBezTo>
                    <a:pt x="7089" y="7873"/>
                    <a:pt x="4324" y="7870"/>
                    <a:pt x="1559" y="7866"/>
                  </a:cubicBezTo>
                  <a:lnTo>
                    <a:pt x="1309" y="7866"/>
                  </a:lnTo>
                  <a:cubicBezTo>
                    <a:pt x="913" y="8212"/>
                    <a:pt x="477" y="8547"/>
                    <a:pt x="0" y="8864"/>
                  </a:cubicBezTo>
                  <a:lnTo>
                    <a:pt x="19031" y="8864"/>
                  </a:lnTo>
                  <a:cubicBezTo>
                    <a:pt x="14870" y="6078"/>
                    <a:pt x="13875" y="2127"/>
                    <a:pt x="13646" y="110"/>
                  </a:cubicBezTo>
                  <a:cubicBezTo>
                    <a:pt x="12669" y="378"/>
                    <a:pt x="11709" y="523"/>
                    <a:pt x="10796" y="579"/>
                  </a:cubicBezTo>
                  <a:cubicBezTo>
                    <a:pt x="10468" y="600"/>
                    <a:pt x="10148" y="611"/>
                    <a:pt x="9830" y="611"/>
                  </a:cubicBezTo>
                  <a:cubicBezTo>
                    <a:pt x="8074" y="611"/>
                    <a:pt x="6532" y="312"/>
                    <a:pt x="539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7" name="Google Shape;1423;p36">
              <a:extLst>
                <a:ext uri="{FF2B5EF4-FFF2-40B4-BE49-F238E27FC236}">
                  <a16:creationId xmlns:a16="http://schemas.microsoft.com/office/drawing/2014/main" id="{436E5F2F-B6F0-4417-A8C3-4472CAE3C87D}"/>
                </a:ext>
              </a:extLst>
            </p:cNvPr>
            <p:cNvSpPr/>
            <p:nvPr/>
          </p:nvSpPr>
          <p:spPr>
            <a:xfrm>
              <a:off x="7622650" y="2608100"/>
              <a:ext cx="633275" cy="211100"/>
            </a:xfrm>
            <a:custGeom>
              <a:avLst/>
              <a:gdLst/>
              <a:ahLst/>
              <a:cxnLst/>
              <a:rect l="l" t="t" r="r" b="b"/>
              <a:pathLst>
                <a:path w="25331" h="8444" extrusionOk="0">
                  <a:moveTo>
                    <a:pt x="956" y="0"/>
                  </a:moveTo>
                  <a:cubicBezTo>
                    <a:pt x="427" y="0"/>
                    <a:pt x="0" y="430"/>
                    <a:pt x="0" y="956"/>
                  </a:cubicBez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8" name="Google Shape;1424;p36">
              <a:extLst>
                <a:ext uri="{FF2B5EF4-FFF2-40B4-BE49-F238E27FC236}">
                  <a16:creationId xmlns:a16="http://schemas.microsoft.com/office/drawing/2014/main" id="{B0EAF831-7309-45AC-8192-F8425DBBE527}"/>
                </a:ext>
              </a:extLst>
            </p:cNvPr>
            <p:cNvSpPr/>
            <p:nvPr/>
          </p:nvSpPr>
          <p:spPr>
            <a:xfrm>
              <a:off x="7656300" y="2629525"/>
              <a:ext cx="122150" cy="130425"/>
            </a:xfrm>
            <a:custGeom>
              <a:avLst/>
              <a:gdLst/>
              <a:ahLst/>
              <a:cxnLst/>
              <a:rect l="l" t="t" r="r" b="b"/>
              <a:pathLst>
                <a:path w="4886" h="5217" extrusionOk="0">
                  <a:moveTo>
                    <a:pt x="1" y="0"/>
                  </a:moveTo>
                  <a:lnTo>
                    <a:pt x="1" y="5217"/>
                  </a:lnTo>
                  <a:lnTo>
                    <a:pt x="950" y="752"/>
                  </a:lnTo>
                  <a:lnTo>
                    <a:pt x="4886"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9" name="Google Shape;1425;p36">
              <a:extLst>
                <a:ext uri="{FF2B5EF4-FFF2-40B4-BE49-F238E27FC236}">
                  <a16:creationId xmlns:a16="http://schemas.microsoft.com/office/drawing/2014/main" id="{DB39E5A3-8F9C-4ACF-AAA8-9BACB570C23D}"/>
                </a:ext>
              </a:extLst>
            </p:cNvPr>
            <p:cNvSpPr/>
            <p:nvPr/>
          </p:nvSpPr>
          <p:spPr>
            <a:xfrm>
              <a:off x="7622650" y="2608100"/>
              <a:ext cx="633275" cy="211100"/>
            </a:xfrm>
            <a:custGeom>
              <a:avLst/>
              <a:gdLst/>
              <a:ahLst/>
              <a:cxnLst/>
              <a:rect l="l" t="t" r="r" b="b"/>
              <a:pathLst>
                <a:path w="25331" h="8444" extrusionOk="0">
                  <a:moveTo>
                    <a:pt x="24223" y="0"/>
                  </a:moveTo>
                  <a:lnTo>
                    <a:pt x="24223" y="7417"/>
                  </a:lnTo>
                  <a:lnTo>
                    <a:pt x="0" y="7417"/>
                  </a:ln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0" name="Google Shape;1426;p36">
              <a:extLst>
                <a:ext uri="{FF2B5EF4-FFF2-40B4-BE49-F238E27FC236}">
                  <a16:creationId xmlns:a16="http://schemas.microsoft.com/office/drawing/2014/main" id="{160532EC-4665-45F4-AE39-E7C25C987BF7}"/>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1461"/>
                  </a:lnTo>
                  <a:cubicBezTo>
                    <a:pt x="1" y="1712"/>
                    <a:pt x="201" y="1912"/>
                    <a:pt x="452" y="1912"/>
                  </a:cubicBezTo>
                  <a:lnTo>
                    <a:pt x="26590" y="1912"/>
                  </a:lnTo>
                  <a:cubicBezTo>
                    <a:pt x="26841" y="1912"/>
                    <a:pt x="27045" y="1712"/>
                    <a:pt x="27045" y="1461"/>
                  </a:cubicBezTo>
                  <a:lnTo>
                    <a:pt x="27045" y="456"/>
                  </a:lnTo>
                  <a:cubicBezTo>
                    <a:pt x="27045" y="205"/>
                    <a:pt x="26841" y="1"/>
                    <a:pt x="26590"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1" name="Google Shape;1427;p36">
              <a:extLst>
                <a:ext uri="{FF2B5EF4-FFF2-40B4-BE49-F238E27FC236}">
                  <a16:creationId xmlns:a16="http://schemas.microsoft.com/office/drawing/2014/main" id="{F95864AE-8376-494B-B9AD-72364BE50AD2}"/>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809"/>
                  </a:lnTo>
                  <a:lnTo>
                    <a:pt x="19805" y="809"/>
                  </a:lnTo>
                  <a:lnTo>
                    <a:pt x="19805" y="1912"/>
                  </a:lnTo>
                  <a:lnTo>
                    <a:pt x="26590" y="1912"/>
                  </a:lnTo>
                  <a:cubicBezTo>
                    <a:pt x="26841" y="1912"/>
                    <a:pt x="27045" y="1712"/>
                    <a:pt x="27045" y="1461"/>
                  </a:cubicBezTo>
                  <a:lnTo>
                    <a:pt x="27045" y="456"/>
                  </a:lnTo>
                  <a:cubicBezTo>
                    <a:pt x="27045" y="205"/>
                    <a:pt x="26841" y="1"/>
                    <a:pt x="2659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2" name="Google Shape;1428;p36">
              <a:extLst>
                <a:ext uri="{FF2B5EF4-FFF2-40B4-BE49-F238E27FC236}">
                  <a16:creationId xmlns:a16="http://schemas.microsoft.com/office/drawing/2014/main" id="{9B85D382-4BC6-4FE5-B649-A6EC18EAA8AF}"/>
                </a:ext>
              </a:extLst>
            </p:cNvPr>
            <p:cNvSpPr/>
            <p:nvPr/>
          </p:nvSpPr>
          <p:spPr>
            <a:xfrm>
              <a:off x="7713450" y="2655875"/>
              <a:ext cx="439500" cy="128225"/>
            </a:xfrm>
            <a:custGeom>
              <a:avLst/>
              <a:gdLst/>
              <a:ahLst/>
              <a:cxnLst/>
              <a:rect l="l" t="t" r="r" b="b"/>
              <a:pathLst>
                <a:path w="17580" h="5129" extrusionOk="0">
                  <a:moveTo>
                    <a:pt x="0" y="1"/>
                  </a:moveTo>
                  <a:lnTo>
                    <a:pt x="0" y="5129"/>
                  </a:lnTo>
                  <a:lnTo>
                    <a:pt x="17579" y="5129"/>
                  </a:lnTo>
                  <a:lnTo>
                    <a:pt x="17579" y="1"/>
                  </a:ln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3" name="Google Shape;1429;p36">
              <a:extLst>
                <a:ext uri="{FF2B5EF4-FFF2-40B4-BE49-F238E27FC236}">
                  <a16:creationId xmlns:a16="http://schemas.microsoft.com/office/drawing/2014/main" id="{C0310E43-3734-49B2-B153-E32F23D90FFA}"/>
                </a:ext>
              </a:extLst>
            </p:cNvPr>
            <p:cNvSpPr/>
            <p:nvPr/>
          </p:nvSpPr>
          <p:spPr>
            <a:xfrm>
              <a:off x="7713450" y="2660925"/>
              <a:ext cx="178675" cy="123175"/>
            </a:xfrm>
            <a:custGeom>
              <a:avLst/>
              <a:gdLst/>
              <a:ahLst/>
              <a:cxnLst/>
              <a:rect l="l" t="t" r="r" b="b"/>
              <a:pathLst>
                <a:path w="7147" h="4927" extrusionOk="0">
                  <a:moveTo>
                    <a:pt x="4195" y="0"/>
                  </a:moveTo>
                  <a:lnTo>
                    <a:pt x="0" y="4334"/>
                  </a:lnTo>
                  <a:lnTo>
                    <a:pt x="0" y="4927"/>
                  </a:lnTo>
                  <a:lnTo>
                    <a:pt x="2388" y="4927"/>
                  </a:lnTo>
                  <a:cubicBezTo>
                    <a:pt x="3936" y="3365"/>
                    <a:pt x="5612" y="1679"/>
                    <a:pt x="7146" y="141"/>
                  </a:cubicBezTo>
                  <a:lnTo>
                    <a:pt x="4195"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4" name="Google Shape;1430;p36">
              <a:extLst>
                <a:ext uri="{FF2B5EF4-FFF2-40B4-BE49-F238E27FC236}">
                  <a16:creationId xmlns:a16="http://schemas.microsoft.com/office/drawing/2014/main" id="{7FDBA8AC-173A-4471-88A5-21DF834FCC77}"/>
                </a:ext>
              </a:extLst>
            </p:cNvPr>
            <p:cNvSpPr/>
            <p:nvPr/>
          </p:nvSpPr>
          <p:spPr>
            <a:xfrm>
              <a:off x="7917050" y="2671050"/>
              <a:ext cx="217125" cy="113050"/>
            </a:xfrm>
            <a:custGeom>
              <a:avLst/>
              <a:gdLst/>
              <a:ahLst/>
              <a:cxnLst/>
              <a:rect l="l" t="t" r="r" b="b"/>
              <a:pathLst>
                <a:path w="8685" h="4522" extrusionOk="0">
                  <a:moveTo>
                    <a:pt x="4519" y="1"/>
                  </a:moveTo>
                  <a:lnTo>
                    <a:pt x="0" y="4522"/>
                  </a:lnTo>
                  <a:lnTo>
                    <a:pt x="4659" y="4522"/>
                  </a:lnTo>
                  <a:lnTo>
                    <a:pt x="8684" y="498"/>
                  </a:lnTo>
                  <a:lnTo>
                    <a:pt x="8631" y="198"/>
                  </a:lnTo>
                  <a:lnTo>
                    <a:pt x="4519"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5" name="Google Shape;1431;p36">
              <a:extLst>
                <a:ext uri="{FF2B5EF4-FFF2-40B4-BE49-F238E27FC236}">
                  <a16:creationId xmlns:a16="http://schemas.microsoft.com/office/drawing/2014/main" id="{F92D5C75-BF39-4706-9865-409DE4171ACB}"/>
                </a:ext>
              </a:extLst>
            </p:cNvPr>
            <p:cNvSpPr/>
            <p:nvPr/>
          </p:nvSpPr>
          <p:spPr>
            <a:xfrm>
              <a:off x="7818300" y="2655875"/>
              <a:ext cx="82375" cy="8575"/>
            </a:xfrm>
            <a:custGeom>
              <a:avLst/>
              <a:gdLst/>
              <a:ahLst/>
              <a:cxnLst/>
              <a:rect l="l" t="t" r="r" b="b"/>
              <a:pathLst>
                <a:path w="3295" h="343" extrusionOk="0">
                  <a:moveTo>
                    <a:pt x="194" y="1"/>
                  </a:moveTo>
                  <a:lnTo>
                    <a:pt x="1" y="202"/>
                  </a:lnTo>
                  <a:lnTo>
                    <a:pt x="2952" y="343"/>
                  </a:lnTo>
                  <a:cubicBezTo>
                    <a:pt x="3069" y="230"/>
                    <a:pt x="3182" y="113"/>
                    <a:pt x="329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6" name="Google Shape;1432;p36">
              <a:extLst>
                <a:ext uri="{FF2B5EF4-FFF2-40B4-BE49-F238E27FC236}">
                  <a16:creationId xmlns:a16="http://schemas.microsoft.com/office/drawing/2014/main" id="{A87BDB4C-9F2B-4384-A7A6-493079E8BF01}"/>
                </a:ext>
              </a:extLst>
            </p:cNvPr>
            <p:cNvSpPr/>
            <p:nvPr/>
          </p:nvSpPr>
          <p:spPr>
            <a:xfrm>
              <a:off x="8030000" y="2655875"/>
              <a:ext cx="122950" cy="27625"/>
            </a:xfrm>
            <a:custGeom>
              <a:avLst/>
              <a:gdLst/>
              <a:ahLst/>
              <a:cxnLst/>
              <a:rect l="l" t="t" r="r" b="b"/>
              <a:pathLst>
                <a:path w="4918" h="1105" extrusionOk="0">
                  <a:moveTo>
                    <a:pt x="607" y="1"/>
                  </a:moveTo>
                  <a:lnTo>
                    <a:pt x="1" y="608"/>
                  </a:lnTo>
                  <a:lnTo>
                    <a:pt x="4113" y="805"/>
                  </a:lnTo>
                  <a:lnTo>
                    <a:pt x="4166" y="1105"/>
                  </a:lnTo>
                  <a:lnTo>
                    <a:pt x="4917" y="354"/>
                  </a:lnTo>
                  <a:lnTo>
                    <a:pt x="4917"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7" name="Google Shape;1433;p36">
              <a:extLst>
                <a:ext uri="{FF2B5EF4-FFF2-40B4-BE49-F238E27FC236}">
                  <a16:creationId xmlns:a16="http://schemas.microsoft.com/office/drawing/2014/main" id="{26CA6DD5-2186-4ECE-BE1F-0C99CEDD150C}"/>
                </a:ext>
              </a:extLst>
            </p:cNvPr>
            <p:cNvSpPr/>
            <p:nvPr/>
          </p:nvSpPr>
          <p:spPr>
            <a:xfrm>
              <a:off x="7783375" y="2263850"/>
              <a:ext cx="304925" cy="137925"/>
            </a:xfrm>
            <a:custGeom>
              <a:avLst/>
              <a:gdLst/>
              <a:ahLst/>
              <a:cxnLst/>
              <a:rect l="l" t="t" r="r" b="b"/>
              <a:pathLst>
                <a:path w="12197" h="5517" extrusionOk="0">
                  <a:moveTo>
                    <a:pt x="911" y="1"/>
                  </a:moveTo>
                  <a:lnTo>
                    <a:pt x="607" y="1270"/>
                  </a:lnTo>
                  <a:lnTo>
                    <a:pt x="149" y="3203"/>
                  </a:lnTo>
                  <a:cubicBezTo>
                    <a:pt x="1" y="3803"/>
                    <a:pt x="335" y="4420"/>
                    <a:pt x="921" y="4617"/>
                  </a:cubicBezTo>
                  <a:cubicBezTo>
                    <a:pt x="2040" y="4996"/>
                    <a:pt x="3986" y="5516"/>
                    <a:pt x="6299" y="5516"/>
                  </a:cubicBezTo>
                  <a:cubicBezTo>
                    <a:pt x="6617" y="5516"/>
                    <a:pt x="6942" y="5506"/>
                    <a:pt x="7273" y="5485"/>
                  </a:cubicBezTo>
                  <a:cubicBezTo>
                    <a:pt x="8572" y="5404"/>
                    <a:pt x="9954" y="5147"/>
                    <a:pt x="11357" y="4611"/>
                  </a:cubicBezTo>
                  <a:cubicBezTo>
                    <a:pt x="11894" y="4406"/>
                    <a:pt x="12197" y="3834"/>
                    <a:pt x="12088" y="3271"/>
                  </a:cubicBezTo>
                  <a:lnTo>
                    <a:pt x="11466" y="1"/>
                  </a:lnTo>
                  <a:cubicBezTo>
                    <a:pt x="11466" y="1"/>
                    <a:pt x="9053" y="625"/>
                    <a:pt x="5925" y="625"/>
                  </a:cubicBezTo>
                  <a:cubicBezTo>
                    <a:pt x="4361" y="625"/>
                    <a:pt x="2619" y="469"/>
                    <a:pt x="911"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8" name="Google Shape;1434;p36">
              <a:extLst>
                <a:ext uri="{FF2B5EF4-FFF2-40B4-BE49-F238E27FC236}">
                  <a16:creationId xmlns:a16="http://schemas.microsoft.com/office/drawing/2014/main" id="{C3B80C7F-EA2F-4AB7-AE2A-C56D27D7701D}"/>
                </a:ext>
              </a:extLst>
            </p:cNvPr>
            <p:cNvSpPr/>
            <p:nvPr/>
          </p:nvSpPr>
          <p:spPr>
            <a:xfrm>
              <a:off x="7798550" y="2276925"/>
              <a:ext cx="287550" cy="124075"/>
            </a:xfrm>
            <a:custGeom>
              <a:avLst/>
              <a:gdLst/>
              <a:ahLst/>
              <a:cxnLst/>
              <a:rect l="l" t="t" r="r" b="b"/>
              <a:pathLst>
                <a:path w="11502" h="4963" extrusionOk="0">
                  <a:moveTo>
                    <a:pt x="180" y="0"/>
                  </a:moveTo>
                  <a:lnTo>
                    <a:pt x="0" y="747"/>
                  </a:lnTo>
                  <a:cubicBezTo>
                    <a:pt x="81" y="772"/>
                    <a:pt x="163" y="797"/>
                    <a:pt x="240" y="825"/>
                  </a:cubicBezTo>
                  <a:cubicBezTo>
                    <a:pt x="1955" y="1439"/>
                    <a:pt x="3661" y="1848"/>
                    <a:pt x="5478" y="1848"/>
                  </a:cubicBezTo>
                  <a:cubicBezTo>
                    <a:pt x="5682" y="1848"/>
                    <a:pt x="5886" y="1845"/>
                    <a:pt x="6095" y="1834"/>
                  </a:cubicBezTo>
                  <a:cubicBezTo>
                    <a:pt x="6166" y="1827"/>
                    <a:pt x="6239" y="1823"/>
                    <a:pt x="6317" y="1823"/>
                  </a:cubicBezTo>
                  <a:cubicBezTo>
                    <a:pt x="6493" y="1823"/>
                    <a:pt x="6674" y="1848"/>
                    <a:pt x="6818" y="1950"/>
                  </a:cubicBezTo>
                  <a:cubicBezTo>
                    <a:pt x="7012" y="2087"/>
                    <a:pt x="7093" y="2338"/>
                    <a:pt x="7135" y="2578"/>
                  </a:cubicBezTo>
                  <a:cubicBezTo>
                    <a:pt x="7280" y="3396"/>
                    <a:pt x="7097" y="4254"/>
                    <a:pt x="6666" y="4962"/>
                  </a:cubicBezTo>
                  <a:cubicBezTo>
                    <a:pt x="7965" y="4881"/>
                    <a:pt x="9347" y="4624"/>
                    <a:pt x="10750" y="4088"/>
                  </a:cubicBezTo>
                  <a:cubicBezTo>
                    <a:pt x="11212" y="3912"/>
                    <a:pt x="11502" y="3460"/>
                    <a:pt x="11502" y="2976"/>
                  </a:cubicBezTo>
                  <a:cubicBezTo>
                    <a:pt x="11502" y="2899"/>
                    <a:pt x="11494" y="2825"/>
                    <a:pt x="11481" y="2748"/>
                  </a:cubicBezTo>
                  <a:lnTo>
                    <a:pt x="11015" y="293"/>
                  </a:lnTo>
                  <a:cubicBezTo>
                    <a:pt x="9541" y="610"/>
                    <a:pt x="7936" y="783"/>
                    <a:pt x="6183" y="783"/>
                  </a:cubicBezTo>
                  <a:cubicBezTo>
                    <a:pt x="3954" y="783"/>
                    <a:pt x="1961" y="505"/>
                    <a:pt x="18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9" name="Google Shape;1435;p36">
              <a:extLst>
                <a:ext uri="{FF2B5EF4-FFF2-40B4-BE49-F238E27FC236}">
                  <a16:creationId xmlns:a16="http://schemas.microsoft.com/office/drawing/2014/main" id="{61E58EB2-6FCA-4B1A-B8A3-C31A0AA1C008}"/>
                </a:ext>
              </a:extLst>
            </p:cNvPr>
            <p:cNvSpPr/>
            <p:nvPr/>
          </p:nvSpPr>
          <p:spPr>
            <a:xfrm>
              <a:off x="7387475" y="1389250"/>
              <a:ext cx="1202825" cy="907275"/>
            </a:xfrm>
            <a:custGeom>
              <a:avLst/>
              <a:gdLst/>
              <a:ahLst/>
              <a:cxnLst/>
              <a:rect l="l" t="t" r="r" b="b"/>
              <a:pathLst>
                <a:path w="48113" h="36291" extrusionOk="0">
                  <a:moveTo>
                    <a:pt x="2469" y="1"/>
                  </a:moveTo>
                  <a:cubicBezTo>
                    <a:pt x="2469" y="1"/>
                    <a:pt x="0" y="16839"/>
                    <a:pt x="6476" y="27575"/>
                  </a:cubicBezTo>
                  <a:cubicBezTo>
                    <a:pt x="6479" y="27578"/>
                    <a:pt x="6479" y="27582"/>
                    <a:pt x="6483" y="27582"/>
                  </a:cubicBezTo>
                  <a:cubicBezTo>
                    <a:pt x="9513" y="32604"/>
                    <a:pt x="14507" y="36290"/>
                    <a:pt x="22626" y="36290"/>
                  </a:cubicBezTo>
                  <a:cubicBezTo>
                    <a:pt x="48112" y="36290"/>
                    <a:pt x="42783" y="1"/>
                    <a:pt x="42783"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a:t>
              </a:r>
              <a:endParaRPr kumimoji="0" sz="3733"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0" name="Google Shape;1436;p36">
              <a:extLst>
                <a:ext uri="{FF2B5EF4-FFF2-40B4-BE49-F238E27FC236}">
                  <a16:creationId xmlns:a16="http://schemas.microsoft.com/office/drawing/2014/main" id="{8367916F-2738-4D67-B3CB-F60C725CB635}"/>
                </a:ext>
              </a:extLst>
            </p:cNvPr>
            <p:cNvSpPr/>
            <p:nvPr/>
          </p:nvSpPr>
          <p:spPr>
            <a:xfrm>
              <a:off x="7549550" y="1389250"/>
              <a:ext cx="919050" cy="907275"/>
            </a:xfrm>
            <a:custGeom>
              <a:avLst/>
              <a:gdLst/>
              <a:ahLst/>
              <a:cxnLst/>
              <a:rect l="l" t="t" r="r" b="b"/>
              <a:pathLst>
                <a:path w="36762" h="36291" extrusionOk="0">
                  <a:moveTo>
                    <a:pt x="28480" y="1"/>
                  </a:moveTo>
                  <a:cubicBezTo>
                    <a:pt x="29165" y="5661"/>
                    <a:pt x="30798" y="23780"/>
                    <a:pt x="24636" y="29719"/>
                  </a:cubicBezTo>
                  <a:cubicBezTo>
                    <a:pt x="21345" y="32890"/>
                    <a:pt x="17243" y="34435"/>
                    <a:pt x="13188" y="34435"/>
                  </a:cubicBezTo>
                  <a:cubicBezTo>
                    <a:pt x="8193" y="34435"/>
                    <a:pt x="3266" y="32097"/>
                    <a:pt x="0" y="27582"/>
                  </a:cubicBezTo>
                  <a:lnTo>
                    <a:pt x="0" y="27582"/>
                  </a:lnTo>
                  <a:cubicBezTo>
                    <a:pt x="3030" y="32604"/>
                    <a:pt x="8024" y="36290"/>
                    <a:pt x="16143" y="36290"/>
                  </a:cubicBezTo>
                  <a:cubicBezTo>
                    <a:pt x="34113" y="36290"/>
                    <a:pt x="36762" y="18249"/>
                    <a:pt x="36762" y="7608"/>
                  </a:cubicBezTo>
                  <a:cubicBezTo>
                    <a:pt x="36762" y="3157"/>
                    <a:pt x="36300" y="1"/>
                    <a:pt x="3630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1" name="Google Shape;1437;p36">
              <a:extLst>
                <a:ext uri="{FF2B5EF4-FFF2-40B4-BE49-F238E27FC236}">
                  <a16:creationId xmlns:a16="http://schemas.microsoft.com/office/drawing/2014/main" id="{23AC38CB-69AA-4CC9-B2E4-2A2CA4E5F5E4}"/>
                </a:ext>
              </a:extLst>
            </p:cNvPr>
            <p:cNvSpPr/>
            <p:nvPr/>
          </p:nvSpPr>
          <p:spPr>
            <a:xfrm>
              <a:off x="7502625" y="1485375"/>
              <a:ext cx="133275" cy="618300"/>
            </a:xfrm>
            <a:custGeom>
              <a:avLst/>
              <a:gdLst/>
              <a:ahLst/>
              <a:cxnLst/>
              <a:rect l="l" t="t" r="r" b="b"/>
              <a:pathLst>
                <a:path w="5331" h="24732" extrusionOk="0">
                  <a:moveTo>
                    <a:pt x="403" y="0"/>
                  </a:moveTo>
                  <a:cubicBezTo>
                    <a:pt x="1" y="19706"/>
                    <a:pt x="5330" y="24731"/>
                    <a:pt x="5330" y="24731"/>
                  </a:cubicBezTo>
                  <a:cubicBezTo>
                    <a:pt x="2311" y="11964"/>
                    <a:pt x="4222" y="0"/>
                    <a:pt x="422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182" name="Group 181">
            <a:extLst>
              <a:ext uri="{FF2B5EF4-FFF2-40B4-BE49-F238E27FC236}">
                <a16:creationId xmlns:a16="http://schemas.microsoft.com/office/drawing/2014/main" id="{DB6468BB-2BE2-4ADD-9B59-55FA42A0ACF9}"/>
              </a:ext>
            </a:extLst>
          </p:cNvPr>
          <p:cNvGrpSpPr/>
          <p:nvPr/>
        </p:nvGrpSpPr>
        <p:grpSpPr>
          <a:xfrm>
            <a:off x="4029870" y="5134545"/>
            <a:ext cx="909503" cy="1047952"/>
            <a:chOff x="1872964" y="3923430"/>
            <a:chExt cx="682127" cy="785964"/>
          </a:xfrm>
        </p:grpSpPr>
        <p:grpSp>
          <p:nvGrpSpPr>
            <p:cNvPr id="183" name="Google Shape;1419;p36">
              <a:extLst>
                <a:ext uri="{FF2B5EF4-FFF2-40B4-BE49-F238E27FC236}">
                  <a16:creationId xmlns:a16="http://schemas.microsoft.com/office/drawing/2014/main" id="{C5891558-6DA3-4B2F-8BFF-EE7C48D7292D}"/>
                </a:ext>
              </a:extLst>
            </p:cNvPr>
            <p:cNvGrpSpPr/>
            <p:nvPr/>
          </p:nvGrpSpPr>
          <p:grpSpPr>
            <a:xfrm rot="-265172">
              <a:off x="1872964" y="3937274"/>
              <a:ext cx="584244" cy="772120"/>
              <a:chOff x="7320941" y="1296249"/>
              <a:chExt cx="1203775" cy="1590875"/>
            </a:xfrm>
          </p:grpSpPr>
          <p:sp>
            <p:nvSpPr>
              <p:cNvPr id="185" name="Google Shape;1420;p36">
                <a:extLst>
                  <a:ext uri="{FF2B5EF4-FFF2-40B4-BE49-F238E27FC236}">
                    <a16:creationId xmlns:a16="http://schemas.microsoft.com/office/drawing/2014/main" id="{83067513-A020-4DDC-87B8-8E8B0CCE921F}"/>
                  </a:ext>
                </a:extLst>
              </p:cNvPr>
              <p:cNvSpPr/>
              <p:nvPr/>
            </p:nvSpPr>
            <p:spPr>
              <a:xfrm>
                <a:off x="7320941" y="1296249"/>
                <a:ext cx="1203775" cy="1590875"/>
              </a:xfrm>
              <a:custGeom>
                <a:avLst/>
                <a:gdLst/>
                <a:ahLst/>
                <a:cxnLst/>
                <a:rect l="l" t="t" r="r" b="b"/>
                <a:pathLst>
                  <a:path w="48151" h="63635" extrusionOk="0">
                    <a:moveTo>
                      <a:pt x="4581" y="1"/>
                    </a:moveTo>
                    <a:cubicBezTo>
                      <a:pt x="3375" y="1"/>
                      <a:pt x="2346" y="901"/>
                      <a:pt x="2187" y="2093"/>
                    </a:cubicBezTo>
                    <a:cubicBezTo>
                      <a:pt x="1944" y="3909"/>
                      <a:pt x="0" y="20137"/>
                      <a:pt x="6476" y="30933"/>
                    </a:cubicBezTo>
                    <a:lnTo>
                      <a:pt x="6585" y="31144"/>
                    </a:lnTo>
                    <a:lnTo>
                      <a:pt x="6673" y="31254"/>
                    </a:lnTo>
                    <a:cubicBezTo>
                      <a:pt x="8994" y="34999"/>
                      <a:pt x="12105" y="37683"/>
                      <a:pt x="15927" y="39235"/>
                    </a:cubicBezTo>
                    <a:lnTo>
                      <a:pt x="15762" y="39919"/>
                    </a:lnTo>
                    <a:cubicBezTo>
                      <a:pt x="15427" y="41312"/>
                      <a:pt x="15970" y="42744"/>
                      <a:pt x="17123" y="43555"/>
                    </a:cubicBezTo>
                    <a:cubicBezTo>
                      <a:pt x="16749" y="44896"/>
                      <a:pt x="15924" y="46744"/>
                      <a:pt x="14115" y="48313"/>
                    </a:cubicBezTo>
                    <a:cubicBezTo>
                      <a:pt x="13946" y="48458"/>
                      <a:pt x="13762" y="48606"/>
                      <a:pt x="13568" y="48754"/>
                    </a:cubicBezTo>
                    <a:lnTo>
                      <a:pt x="12492" y="48754"/>
                    </a:lnTo>
                    <a:cubicBezTo>
                      <a:pt x="10633" y="48754"/>
                      <a:pt x="9121" y="50267"/>
                      <a:pt x="9121" y="52126"/>
                    </a:cubicBezTo>
                    <a:lnTo>
                      <a:pt x="9121" y="57978"/>
                    </a:lnTo>
                    <a:cubicBezTo>
                      <a:pt x="8546" y="58520"/>
                      <a:pt x="8218" y="59272"/>
                      <a:pt x="8218" y="60065"/>
                    </a:cubicBezTo>
                    <a:lnTo>
                      <a:pt x="8218" y="60768"/>
                    </a:lnTo>
                    <a:cubicBezTo>
                      <a:pt x="8218" y="62347"/>
                      <a:pt x="9505" y="63635"/>
                      <a:pt x="11086" y="63635"/>
                    </a:cubicBezTo>
                    <a:lnTo>
                      <a:pt x="36916" y="63635"/>
                    </a:lnTo>
                    <a:cubicBezTo>
                      <a:pt x="38497" y="63635"/>
                      <a:pt x="39784" y="62347"/>
                      <a:pt x="39784" y="60768"/>
                    </a:cubicBezTo>
                    <a:lnTo>
                      <a:pt x="39784" y="60065"/>
                    </a:lnTo>
                    <a:cubicBezTo>
                      <a:pt x="39784" y="59324"/>
                      <a:pt x="39491" y="58609"/>
                      <a:pt x="38980" y="58076"/>
                    </a:cubicBezTo>
                    <a:lnTo>
                      <a:pt x="38980" y="52126"/>
                    </a:lnTo>
                    <a:cubicBezTo>
                      <a:pt x="38980" y="50267"/>
                      <a:pt x="37467" y="48754"/>
                      <a:pt x="35608" y="48754"/>
                    </a:cubicBezTo>
                    <a:lnTo>
                      <a:pt x="34049" y="48754"/>
                    </a:lnTo>
                    <a:cubicBezTo>
                      <a:pt x="31930" y="47143"/>
                      <a:pt x="30967" y="45160"/>
                      <a:pt x="30533" y="43700"/>
                    </a:cubicBezTo>
                    <a:cubicBezTo>
                      <a:pt x="31746" y="42959"/>
                      <a:pt x="32399" y="41514"/>
                      <a:pt x="32124" y="40092"/>
                    </a:cubicBezTo>
                    <a:lnTo>
                      <a:pt x="32046" y="39683"/>
                    </a:lnTo>
                    <a:cubicBezTo>
                      <a:pt x="39721" y="37140"/>
                      <a:pt x="44768" y="30280"/>
                      <a:pt x="46651" y="19826"/>
                    </a:cubicBezTo>
                    <a:cubicBezTo>
                      <a:pt x="48150" y="11506"/>
                      <a:pt x="47222" y="3595"/>
                      <a:pt x="47022" y="2089"/>
                    </a:cubicBezTo>
                    <a:cubicBezTo>
                      <a:pt x="46859" y="896"/>
                      <a:pt x="45829" y="1"/>
                      <a:pt x="44627" y="1"/>
                    </a:cubicBezTo>
                    <a:close/>
                  </a:path>
                </a:pathLst>
              </a:custGeom>
              <a:solidFill>
                <a:srgbClr val="1F497D">
                  <a:lumMod val="40000"/>
                  <a:lumOff val="60000"/>
                </a:srgbClr>
              </a:solidFill>
              <a:ln>
                <a:noFill/>
              </a:ln>
              <a:effectLst>
                <a:outerShdw blurRad="14288"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6" name="Google Shape;1421;p36">
                <a:extLst>
                  <a:ext uri="{FF2B5EF4-FFF2-40B4-BE49-F238E27FC236}">
                    <a16:creationId xmlns:a16="http://schemas.microsoft.com/office/drawing/2014/main" id="{7FE298A9-9AF6-418B-AE54-58B6130A7529}"/>
                  </a:ext>
                </a:extLst>
              </p:cNvPr>
              <p:cNvSpPr/>
              <p:nvPr/>
            </p:nvSpPr>
            <p:spPr>
              <a:xfrm>
                <a:off x="7670700" y="2356800"/>
                <a:ext cx="525000" cy="266400"/>
              </a:xfrm>
              <a:custGeom>
                <a:avLst/>
                <a:gdLst/>
                <a:ahLst/>
                <a:cxnLst/>
                <a:rect l="l" t="t" r="r" b="b"/>
                <a:pathLst>
                  <a:path w="21000" h="10656" extrusionOk="0">
                    <a:moveTo>
                      <a:pt x="6434" y="0"/>
                    </a:moveTo>
                    <a:cubicBezTo>
                      <a:pt x="6434" y="0"/>
                      <a:pt x="6483" y="836"/>
                      <a:pt x="6253" y="2088"/>
                    </a:cubicBezTo>
                    <a:cubicBezTo>
                      <a:pt x="5911" y="3954"/>
                      <a:pt x="4956" y="6744"/>
                      <a:pt x="2293" y="9054"/>
                    </a:cubicBezTo>
                    <a:cubicBezTo>
                      <a:pt x="1637" y="9626"/>
                      <a:pt x="878" y="10165"/>
                      <a:pt x="0" y="10655"/>
                    </a:cubicBezTo>
                    <a:lnTo>
                      <a:pt x="21000" y="10655"/>
                    </a:lnTo>
                    <a:cubicBezTo>
                      <a:pt x="14165" y="6839"/>
                      <a:pt x="14567" y="0"/>
                      <a:pt x="14567"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7" name="Google Shape;1422;p36">
                <a:extLst>
                  <a:ext uri="{FF2B5EF4-FFF2-40B4-BE49-F238E27FC236}">
                    <a16:creationId xmlns:a16="http://schemas.microsoft.com/office/drawing/2014/main" id="{04594CD3-55BC-4B7D-B162-1405C6AC827D}"/>
                  </a:ext>
                </a:extLst>
              </p:cNvPr>
              <p:cNvSpPr/>
              <p:nvPr/>
            </p:nvSpPr>
            <p:spPr>
              <a:xfrm>
                <a:off x="7695300" y="2386500"/>
                <a:ext cx="475800" cy="221625"/>
              </a:xfrm>
              <a:custGeom>
                <a:avLst/>
                <a:gdLst/>
                <a:ahLst/>
                <a:cxnLst/>
                <a:rect l="l" t="t" r="r" b="b"/>
                <a:pathLst>
                  <a:path w="19032" h="8865" extrusionOk="0">
                    <a:moveTo>
                      <a:pt x="5396" y="1"/>
                    </a:moveTo>
                    <a:cubicBezTo>
                      <a:pt x="5372" y="269"/>
                      <a:pt x="5329" y="569"/>
                      <a:pt x="5269" y="900"/>
                    </a:cubicBezTo>
                    <a:cubicBezTo>
                      <a:pt x="6564" y="1447"/>
                      <a:pt x="7893" y="1775"/>
                      <a:pt x="9018" y="1845"/>
                    </a:cubicBezTo>
                    <a:cubicBezTo>
                      <a:pt x="9386" y="1870"/>
                      <a:pt x="9777" y="1881"/>
                      <a:pt x="10077" y="2093"/>
                    </a:cubicBezTo>
                    <a:cubicBezTo>
                      <a:pt x="10359" y="2297"/>
                      <a:pt x="10496" y="2639"/>
                      <a:pt x="10613" y="2967"/>
                    </a:cubicBezTo>
                    <a:cubicBezTo>
                      <a:pt x="11011" y="4131"/>
                      <a:pt x="11244" y="5352"/>
                      <a:pt x="11304" y="6579"/>
                    </a:cubicBezTo>
                    <a:cubicBezTo>
                      <a:pt x="11318" y="6879"/>
                      <a:pt x="11315" y="7206"/>
                      <a:pt x="11142" y="7453"/>
                    </a:cubicBezTo>
                    <a:cubicBezTo>
                      <a:pt x="10884" y="7827"/>
                      <a:pt x="10363" y="7877"/>
                      <a:pt x="9900" y="7877"/>
                    </a:cubicBezTo>
                    <a:lnTo>
                      <a:pt x="9855" y="7877"/>
                    </a:lnTo>
                    <a:cubicBezTo>
                      <a:pt x="7089" y="7873"/>
                      <a:pt x="4324" y="7870"/>
                      <a:pt x="1559" y="7866"/>
                    </a:cubicBezTo>
                    <a:lnTo>
                      <a:pt x="1309" y="7866"/>
                    </a:lnTo>
                    <a:cubicBezTo>
                      <a:pt x="913" y="8212"/>
                      <a:pt x="477" y="8547"/>
                      <a:pt x="0" y="8864"/>
                    </a:cubicBezTo>
                    <a:lnTo>
                      <a:pt x="19031" y="8864"/>
                    </a:lnTo>
                    <a:cubicBezTo>
                      <a:pt x="14870" y="6078"/>
                      <a:pt x="13875" y="2127"/>
                      <a:pt x="13646" y="110"/>
                    </a:cubicBezTo>
                    <a:cubicBezTo>
                      <a:pt x="12669" y="378"/>
                      <a:pt x="11709" y="523"/>
                      <a:pt x="10796" y="579"/>
                    </a:cubicBezTo>
                    <a:cubicBezTo>
                      <a:pt x="10468" y="600"/>
                      <a:pt x="10148" y="611"/>
                      <a:pt x="9830" y="611"/>
                    </a:cubicBezTo>
                    <a:cubicBezTo>
                      <a:pt x="8074" y="611"/>
                      <a:pt x="6532" y="312"/>
                      <a:pt x="539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8" name="Google Shape;1423;p36">
                <a:extLst>
                  <a:ext uri="{FF2B5EF4-FFF2-40B4-BE49-F238E27FC236}">
                    <a16:creationId xmlns:a16="http://schemas.microsoft.com/office/drawing/2014/main" id="{3EE0B46D-2D27-4655-BBEE-7DCD253C73B8}"/>
                  </a:ext>
                </a:extLst>
              </p:cNvPr>
              <p:cNvSpPr/>
              <p:nvPr/>
            </p:nvSpPr>
            <p:spPr>
              <a:xfrm>
                <a:off x="7622650" y="2608100"/>
                <a:ext cx="633275" cy="211100"/>
              </a:xfrm>
              <a:custGeom>
                <a:avLst/>
                <a:gdLst/>
                <a:ahLst/>
                <a:cxnLst/>
                <a:rect l="l" t="t" r="r" b="b"/>
                <a:pathLst>
                  <a:path w="25331" h="8444" extrusionOk="0">
                    <a:moveTo>
                      <a:pt x="956" y="0"/>
                    </a:moveTo>
                    <a:cubicBezTo>
                      <a:pt x="427" y="0"/>
                      <a:pt x="0" y="430"/>
                      <a:pt x="0" y="956"/>
                    </a:cubicBez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9" name="Google Shape;1424;p36">
                <a:extLst>
                  <a:ext uri="{FF2B5EF4-FFF2-40B4-BE49-F238E27FC236}">
                    <a16:creationId xmlns:a16="http://schemas.microsoft.com/office/drawing/2014/main" id="{A4228908-0D77-433E-9B6B-F580D0F9280E}"/>
                  </a:ext>
                </a:extLst>
              </p:cNvPr>
              <p:cNvSpPr/>
              <p:nvPr/>
            </p:nvSpPr>
            <p:spPr>
              <a:xfrm>
                <a:off x="7656300" y="2629525"/>
                <a:ext cx="122150" cy="130425"/>
              </a:xfrm>
              <a:custGeom>
                <a:avLst/>
                <a:gdLst/>
                <a:ahLst/>
                <a:cxnLst/>
                <a:rect l="l" t="t" r="r" b="b"/>
                <a:pathLst>
                  <a:path w="4886" h="5217" extrusionOk="0">
                    <a:moveTo>
                      <a:pt x="1" y="0"/>
                    </a:moveTo>
                    <a:lnTo>
                      <a:pt x="1" y="5217"/>
                    </a:lnTo>
                    <a:lnTo>
                      <a:pt x="950" y="752"/>
                    </a:lnTo>
                    <a:lnTo>
                      <a:pt x="4886"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0" name="Google Shape;1425;p36">
                <a:extLst>
                  <a:ext uri="{FF2B5EF4-FFF2-40B4-BE49-F238E27FC236}">
                    <a16:creationId xmlns:a16="http://schemas.microsoft.com/office/drawing/2014/main" id="{D607CF77-CC17-42EF-862B-37E7B0E36295}"/>
                  </a:ext>
                </a:extLst>
              </p:cNvPr>
              <p:cNvSpPr/>
              <p:nvPr/>
            </p:nvSpPr>
            <p:spPr>
              <a:xfrm>
                <a:off x="7622650" y="2608100"/>
                <a:ext cx="633275" cy="211100"/>
              </a:xfrm>
              <a:custGeom>
                <a:avLst/>
                <a:gdLst/>
                <a:ahLst/>
                <a:cxnLst/>
                <a:rect l="l" t="t" r="r" b="b"/>
                <a:pathLst>
                  <a:path w="25331" h="8444" extrusionOk="0">
                    <a:moveTo>
                      <a:pt x="24223" y="0"/>
                    </a:moveTo>
                    <a:lnTo>
                      <a:pt x="24223" y="7417"/>
                    </a:lnTo>
                    <a:lnTo>
                      <a:pt x="0" y="7417"/>
                    </a:ln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1" name="Google Shape;1426;p36">
                <a:extLst>
                  <a:ext uri="{FF2B5EF4-FFF2-40B4-BE49-F238E27FC236}">
                    <a16:creationId xmlns:a16="http://schemas.microsoft.com/office/drawing/2014/main" id="{C5C2BD55-2AD5-4F64-82B5-A4E5346DF23C}"/>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1461"/>
                    </a:lnTo>
                    <a:cubicBezTo>
                      <a:pt x="1" y="1712"/>
                      <a:pt x="201" y="1912"/>
                      <a:pt x="452" y="1912"/>
                    </a:cubicBezTo>
                    <a:lnTo>
                      <a:pt x="26590" y="1912"/>
                    </a:lnTo>
                    <a:cubicBezTo>
                      <a:pt x="26841" y="1912"/>
                      <a:pt x="27045" y="1712"/>
                      <a:pt x="27045" y="1461"/>
                    </a:cubicBezTo>
                    <a:lnTo>
                      <a:pt x="27045" y="456"/>
                    </a:lnTo>
                    <a:cubicBezTo>
                      <a:pt x="27045" y="205"/>
                      <a:pt x="26841" y="1"/>
                      <a:pt x="26590"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2" name="Google Shape;1427;p36">
                <a:extLst>
                  <a:ext uri="{FF2B5EF4-FFF2-40B4-BE49-F238E27FC236}">
                    <a16:creationId xmlns:a16="http://schemas.microsoft.com/office/drawing/2014/main" id="{06156BB1-0639-451C-9449-CFA75364770B}"/>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809"/>
                    </a:lnTo>
                    <a:lnTo>
                      <a:pt x="19805" y="809"/>
                    </a:lnTo>
                    <a:lnTo>
                      <a:pt x="19805" y="1912"/>
                    </a:lnTo>
                    <a:lnTo>
                      <a:pt x="26590" y="1912"/>
                    </a:lnTo>
                    <a:cubicBezTo>
                      <a:pt x="26841" y="1912"/>
                      <a:pt x="27045" y="1712"/>
                      <a:pt x="27045" y="1461"/>
                    </a:cubicBezTo>
                    <a:lnTo>
                      <a:pt x="27045" y="456"/>
                    </a:lnTo>
                    <a:cubicBezTo>
                      <a:pt x="27045" y="205"/>
                      <a:pt x="26841" y="1"/>
                      <a:pt x="2659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3" name="Google Shape;1428;p36">
                <a:extLst>
                  <a:ext uri="{FF2B5EF4-FFF2-40B4-BE49-F238E27FC236}">
                    <a16:creationId xmlns:a16="http://schemas.microsoft.com/office/drawing/2014/main" id="{4FA42B7C-5D5F-4D6D-9E87-ABDC29F84DA7}"/>
                  </a:ext>
                </a:extLst>
              </p:cNvPr>
              <p:cNvSpPr/>
              <p:nvPr/>
            </p:nvSpPr>
            <p:spPr>
              <a:xfrm>
                <a:off x="7713450" y="2655875"/>
                <a:ext cx="439500" cy="128225"/>
              </a:xfrm>
              <a:custGeom>
                <a:avLst/>
                <a:gdLst/>
                <a:ahLst/>
                <a:cxnLst/>
                <a:rect l="l" t="t" r="r" b="b"/>
                <a:pathLst>
                  <a:path w="17580" h="5129" extrusionOk="0">
                    <a:moveTo>
                      <a:pt x="0" y="1"/>
                    </a:moveTo>
                    <a:lnTo>
                      <a:pt x="0" y="5129"/>
                    </a:lnTo>
                    <a:lnTo>
                      <a:pt x="17579" y="5129"/>
                    </a:lnTo>
                    <a:lnTo>
                      <a:pt x="17579" y="1"/>
                    </a:ln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4" name="Google Shape;1429;p36">
                <a:extLst>
                  <a:ext uri="{FF2B5EF4-FFF2-40B4-BE49-F238E27FC236}">
                    <a16:creationId xmlns:a16="http://schemas.microsoft.com/office/drawing/2014/main" id="{DF1EBCE3-BFAA-4625-BE16-27B39F85F970}"/>
                  </a:ext>
                </a:extLst>
              </p:cNvPr>
              <p:cNvSpPr/>
              <p:nvPr/>
            </p:nvSpPr>
            <p:spPr>
              <a:xfrm>
                <a:off x="7713450" y="2660925"/>
                <a:ext cx="178675" cy="123175"/>
              </a:xfrm>
              <a:custGeom>
                <a:avLst/>
                <a:gdLst/>
                <a:ahLst/>
                <a:cxnLst/>
                <a:rect l="l" t="t" r="r" b="b"/>
                <a:pathLst>
                  <a:path w="7147" h="4927" extrusionOk="0">
                    <a:moveTo>
                      <a:pt x="4195" y="0"/>
                    </a:moveTo>
                    <a:lnTo>
                      <a:pt x="0" y="4334"/>
                    </a:lnTo>
                    <a:lnTo>
                      <a:pt x="0" y="4927"/>
                    </a:lnTo>
                    <a:lnTo>
                      <a:pt x="2388" y="4927"/>
                    </a:lnTo>
                    <a:cubicBezTo>
                      <a:pt x="3936" y="3365"/>
                      <a:pt x="5612" y="1679"/>
                      <a:pt x="7146" y="141"/>
                    </a:cubicBezTo>
                    <a:lnTo>
                      <a:pt x="4195"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5" name="Google Shape;1430;p36">
                <a:extLst>
                  <a:ext uri="{FF2B5EF4-FFF2-40B4-BE49-F238E27FC236}">
                    <a16:creationId xmlns:a16="http://schemas.microsoft.com/office/drawing/2014/main" id="{1BC7151C-2A7C-450F-9EBD-9066AF7E0588}"/>
                  </a:ext>
                </a:extLst>
              </p:cNvPr>
              <p:cNvSpPr/>
              <p:nvPr/>
            </p:nvSpPr>
            <p:spPr>
              <a:xfrm>
                <a:off x="7917050" y="2671050"/>
                <a:ext cx="217125" cy="113050"/>
              </a:xfrm>
              <a:custGeom>
                <a:avLst/>
                <a:gdLst/>
                <a:ahLst/>
                <a:cxnLst/>
                <a:rect l="l" t="t" r="r" b="b"/>
                <a:pathLst>
                  <a:path w="8685" h="4522" extrusionOk="0">
                    <a:moveTo>
                      <a:pt x="4519" y="1"/>
                    </a:moveTo>
                    <a:lnTo>
                      <a:pt x="0" y="4522"/>
                    </a:lnTo>
                    <a:lnTo>
                      <a:pt x="4659" y="4522"/>
                    </a:lnTo>
                    <a:lnTo>
                      <a:pt x="8684" y="498"/>
                    </a:lnTo>
                    <a:lnTo>
                      <a:pt x="8631" y="198"/>
                    </a:lnTo>
                    <a:lnTo>
                      <a:pt x="4519"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6" name="Google Shape;1431;p36">
                <a:extLst>
                  <a:ext uri="{FF2B5EF4-FFF2-40B4-BE49-F238E27FC236}">
                    <a16:creationId xmlns:a16="http://schemas.microsoft.com/office/drawing/2014/main" id="{E4BA7442-B70A-4AF3-A9CD-4770A797E519}"/>
                  </a:ext>
                </a:extLst>
              </p:cNvPr>
              <p:cNvSpPr/>
              <p:nvPr/>
            </p:nvSpPr>
            <p:spPr>
              <a:xfrm>
                <a:off x="7818300" y="2655875"/>
                <a:ext cx="82375" cy="8575"/>
              </a:xfrm>
              <a:custGeom>
                <a:avLst/>
                <a:gdLst/>
                <a:ahLst/>
                <a:cxnLst/>
                <a:rect l="l" t="t" r="r" b="b"/>
                <a:pathLst>
                  <a:path w="3295" h="343" extrusionOk="0">
                    <a:moveTo>
                      <a:pt x="194" y="1"/>
                    </a:moveTo>
                    <a:lnTo>
                      <a:pt x="1" y="202"/>
                    </a:lnTo>
                    <a:lnTo>
                      <a:pt x="2952" y="343"/>
                    </a:lnTo>
                    <a:cubicBezTo>
                      <a:pt x="3069" y="230"/>
                      <a:pt x="3182" y="113"/>
                      <a:pt x="329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7" name="Google Shape;1432;p36">
                <a:extLst>
                  <a:ext uri="{FF2B5EF4-FFF2-40B4-BE49-F238E27FC236}">
                    <a16:creationId xmlns:a16="http://schemas.microsoft.com/office/drawing/2014/main" id="{24514FF1-1E5E-4324-8AB7-12C66170B672}"/>
                  </a:ext>
                </a:extLst>
              </p:cNvPr>
              <p:cNvSpPr/>
              <p:nvPr/>
            </p:nvSpPr>
            <p:spPr>
              <a:xfrm>
                <a:off x="8030000" y="2655875"/>
                <a:ext cx="122950" cy="27625"/>
              </a:xfrm>
              <a:custGeom>
                <a:avLst/>
                <a:gdLst/>
                <a:ahLst/>
                <a:cxnLst/>
                <a:rect l="l" t="t" r="r" b="b"/>
                <a:pathLst>
                  <a:path w="4918" h="1105" extrusionOk="0">
                    <a:moveTo>
                      <a:pt x="607" y="1"/>
                    </a:moveTo>
                    <a:lnTo>
                      <a:pt x="1" y="608"/>
                    </a:lnTo>
                    <a:lnTo>
                      <a:pt x="4113" y="805"/>
                    </a:lnTo>
                    <a:lnTo>
                      <a:pt x="4166" y="1105"/>
                    </a:lnTo>
                    <a:lnTo>
                      <a:pt x="4917" y="354"/>
                    </a:lnTo>
                    <a:lnTo>
                      <a:pt x="4917"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8" name="Google Shape;1433;p36">
                <a:extLst>
                  <a:ext uri="{FF2B5EF4-FFF2-40B4-BE49-F238E27FC236}">
                    <a16:creationId xmlns:a16="http://schemas.microsoft.com/office/drawing/2014/main" id="{0AEDB0B6-0860-4738-B938-9D62898408BB}"/>
                  </a:ext>
                </a:extLst>
              </p:cNvPr>
              <p:cNvSpPr/>
              <p:nvPr/>
            </p:nvSpPr>
            <p:spPr>
              <a:xfrm>
                <a:off x="7783375" y="2263850"/>
                <a:ext cx="304925" cy="137925"/>
              </a:xfrm>
              <a:custGeom>
                <a:avLst/>
                <a:gdLst/>
                <a:ahLst/>
                <a:cxnLst/>
                <a:rect l="l" t="t" r="r" b="b"/>
                <a:pathLst>
                  <a:path w="12197" h="5517" extrusionOk="0">
                    <a:moveTo>
                      <a:pt x="911" y="1"/>
                    </a:moveTo>
                    <a:lnTo>
                      <a:pt x="607" y="1270"/>
                    </a:lnTo>
                    <a:lnTo>
                      <a:pt x="149" y="3203"/>
                    </a:lnTo>
                    <a:cubicBezTo>
                      <a:pt x="1" y="3803"/>
                      <a:pt x="335" y="4420"/>
                      <a:pt x="921" y="4617"/>
                    </a:cubicBezTo>
                    <a:cubicBezTo>
                      <a:pt x="2040" y="4996"/>
                      <a:pt x="3986" y="5516"/>
                      <a:pt x="6299" y="5516"/>
                    </a:cubicBezTo>
                    <a:cubicBezTo>
                      <a:pt x="6617" y="5516"/>
                      <a:pt x="6942" y="5506"/>
                      <a:pt x="7273" y="5485"/>
                    </a:cubicBezTo>
                    <a:cubicBezTo>
                      <a:pt x="8572" y="5404"/>
                      <a:pt x="9954" y="5147"/>
                      <a:pt x="11357" y="4611"/>
                    </a:cubicBezTo>
                    <a:cubicBezTo>
                      <a:pt x="11894" y="4406"/>
                      <a:pt x="12197" y="3834"/>
                      <a:pt x="12088" y="3271"/>
                    </a:cubicBezTo>
                    <a:lnTo>
                      <a:pt x="11466" y="1"/>
                    </a:lnTo>
                    <a:cubicBezTo>
                      <a:pt x="11466" y="1"/>
                      <a:pt x="9053" y="625"/>
                      <a:pt x="5925" y="625"/>
                    </a:cubicBezTo>
                    <a:cubicBezTo>
                      <a:pt x="4361" y="625"/>
                      <a:pt x="2619" y="469"/>
                      <a:pt x="911"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9" name="Google Shape;1434;p36">
                <a:extLst>
                  <a:ext uri="{FF2B5EF4-FFF2-40B4-BE49-F238E27FC236}">
                    <a16:creationId xmlns:a16="http://schemas.microsoft.com/office/drawing/2014/main" id="{7AB6AE05-B00F-43A5-8857-CDB97E41EEF0}"/>
                  </a:ext>
                </a:extLst>
              </p:cNvPr>
              <p:cNvSpPr/>
              <p:nvPr/>
            </p:nvSpPr>
            <p:spPr>
              <a:xfrm>
                <a:off x="7798550" y="2276925"/>
                <a:ext cx="287550" cy="124075"/>
              </a:xfrm>
              <a:custGeom>
                <a:avLst/>
                <a:gdLst/>
                <a:ahLst/>
                <a:cxnLst/>
                <a:rect l="l" t="t" r="r" b="b"/>
                <a:pathLst>
                  <a:path w="11502" h="4963" extrusionOk="0">
                    <a:moveTo>
                      <a:pt x="180" y="0"/>
                    </a:moveTo>
                    <a:lnTo>
                      <a:pt x="0" y="747"/>
                    </a:lnTo>
                    <a:cubicBezTo>
                      <a:pt x="81" y="772"/>
                      <a:pt x="163" y="797"/>
                      <a:pt x="240" y="825"/>
                    </a:cubicBezTo>
                    <a:cubicBezTo>
                      <a:pt x="1955" y="1439"/>
                      <a:pt x="3661" y="1848"/>
                      <a:pt x="5478" y="1848"/>
                    </a:cubicBezTo>
                    <a:cubicBezTo>
                      <a:pt x="5682" y="1848"/>
                      <a:pt x="5886" y="1845"/>
                      <a:pt x="6095" y="1834"/>
                    </a:cubicBezTo>
                    <a:cubicBezTo>
                      <a:pt x="6166" y="1827"/>
                      <a:pt x="6239" y="1823"/>
                      <a:pt x="6317" y="1823"/>
                    </a:cubicBezTo>
                    <a:cubicBezTo>
                      <a:pt x="6493" y="1823"/>
                      <a:pt x="6674" y="1848"/>
                      <a:pt x="6818" y="1950"/>
                    </a:cubicBezTo>
                    <a:cubicBezTo>
                      <a:pt x="7012" y="2087"/>
                      <a:pt x="7093" y="2338"/>
                      <a:pt x="7135" y="2578"/>
                    </a:cubicBezTo>
                    <a:cubicBezTo>
                      <a:pt x="7280" y="3396"/>
                      <a:pt x="7097" y="4254"/>
                      <a:pt x="6666" y="4962"/>
                    </a:cubicBezTo>
                    <a:cubicBezTo>
                      <a:pt x="7965" y="4881"/>
                      <a:pt x="9347" y="4624"/>
                      <a:pt x="10750" y="4088"/>
                    </a:cubicBezTo>
                    <a:cubicBezTo>
                      <a:pt x="11212" y="3912"/>
                      <a:pt x="11502" y="3460"/>
                      <a:pt x="11502" y="2976"/>
                    </a:cubicBezTo>
                    <a:cubicBezTo>
                      <a:pt x="11502" y="2899"/>
                      <a:pt x="11494" y="2825"/>
                      <a:pt x="11481" y="2748"/>
                    </a:cubicBezTo>
                    <a:lnTo>
                      <a:pt x="11015" y="293"/>
                    </a:lnTo>
                    <a:cubicBezTo>
                      <a:pt x="9541" y="610"/>
                      <a:pt x="7936" y="783"/>
                      <a:pt x="6183" y="783"/>
                    </a:cubicBezTo>
                    <a:cubicBezTo>
                      <a:pt x="3954" y="783"/>
                      <a:pt x="1961" y="505"/>
                      <a:pt x="18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0" name="Google Shape;1436;p36">
                <a:extLst>
                  <a:ext uri="{FF2B5EF4-FFF2-40B4-BE49-F238E27FC236}">
                    <a16:creationId xmlns:a16="http://schemas.microsoft.com/office/drawing/2014/main" id="{0830662B-D46C-4BB5-A709-7E39282A965E}"/>
                  </a:ext>
                </a:extLst>
              </p:cNvPr>
              <p:cNvSpPr/>
              <p:nvPr/>
            </p:nvSpPr>
            <p:spPr>
              <a:xfrm>
                <a:off x="7549550" y="1389250"/>
                <a:ext cx="919050" cy="907275"/>
              </a:xfrm>
              <a:custGeom>
                <a:avLst/>
                <a:gdLst/>
                <a:ahLst/>
                <a:cxnLst/>
                <a:rect l="l" t="t" r="r" b="b"/>
                <a:pathLst>
                  <a:path w="36762" h="36291" extrusionOk="0">
                    <a:moveTo>
                      <a:pt x="28480" y="1"/>
                    </a:moveTo>
                    <a:cubicBezTo>
                      <a:pt x="29165" y="5661"/>
                      <a:pt x="30798" y="23780"/>
                      <a:pt x="24636" y="29719"/>
                    </a:cubicBezTo>
                    <a:cubicBezTo>
                      <a:pt x="21345" y="32890"/>
                      <a:pt x="17243" y="34435"/>
                      <a:pt x="13188" y="34435"/>
                    </a:cubicBezTo>
                    <a:cubicBezTo>
                      <a:pt x="8193" y="34435"/>
                      <a:pt x="3266" y="32097"/>
                      <a:pt x="0" y="27582"/>
                    </a:cubicBezTo>
                    <a:lnTo>
                      <a:pt x="0" y="27582"/>
                    </a:lnTo>
                    <a:cubicBezTo>
                      <a:pt x="3030" y="32604"/>
                      <a:pt x="8024" y="36290"/>
                      <a:pt x="16143" y="36290"/>
                    </a:cubicBezTo>
                    <a:cubicBezTo>
                      <a:pt x="34113" y="36290"/>
                      <a:pt x="36762" y="18249"/>
                      <a:pt x="36762" y="7608"/>
                    </a:cubicBezTo>
                    <a:cubicBezTo>
                      <a:pt x="36762" y="3157"/>
                      <a:pt x="36300" y="1"/>
                      <a:pt x="3630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1" name="Google Shape;1437;p36">
                <a:extLst>
                  <a:ext uri="{FF2B5EF4-FFF2-40B4-BE49-F238E27FC236}">
                    <a16:creationId xmlns:a16="http://schemas.microsoft.com/office/drawing/2014/main" id="{ADC483CC-5625-45D7-B7C7-F3EF8EF3CDB1}"/>
                  </a:ext>
                </a:extLst>
              </p:cNvPr>
              <p:cNvSpPr/>
              <p:nvPr/>
            </p:nvSpPr>
            <p:spPr>
              <a:xfrm>
                <a:off x="7502625" y="1485375"/>
                <a:ext cx="133275" cy="618300"/>
              </a:xfrm>
              <a:custGeom>
                <a:avLst/>
                <a:gdLst/>
                <a:ahLst/>
                <a:cxnLst/>
                <a:rect l="l" t="t" r="r" b="b"/>
                <a:pathLst>
                  <a:path w="5331" h="24732" extrusionOk="0">
                    <a:moveTo>
                      <a:pt x="403" y="0"/>
                    </a:moveTo>
                    <a:cubicBezTo>
                      <a:pt x="1" y="19706"/>
                      <a:pt x="5330" y="24731"/>
                      <a:pt x="5330" y="24731"/>
                    </a:cubicBezTo>
                    <a:cubicBezTo>
                      <a:pt x="2311" y="11964"/>
                      <a:pt x="4222" y="0"/>
                      <a:pt x="422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84" name="Google Shape;728;p29">
              <a:extLst>
                <a:ext uri="{FF2B5EF4-FFF2-40B4-BE49-F238E27FC236}">
                  <a16:creationId xmlns:a16="http://schemas.microsoft.com/office/drawing/2014/main" id="{7CAD3A73-11BE-4FBB-9D2A-DF9769CE768E}"/>
                </a:ext>
              </a:extLst>
            </p:cNvPr>
            <p:cNvSpPr txBox="1">
              <a:spLocks/>
            </p:cNvSpPr>
            <p:nvPr/>
          </p:nvSpPr>
          <p:spPr>
            <a:xfrm rot="611">
              <a:off x="1990295" y="3923430"/>
              <a:ext cx="564796" cy="4581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800"/>
                <a:buFont typeface="Didact Gothic"/>
                <a:buNone/>
                <a:defRPr sz="1600" b="0" i="0" u="none" strike="noStrike" cap="none">
                  <a:solidFill>
                    <a:schemeClr val="dk1"/>
                  </a:solidFill>
                  <a:latin typeface="Bellota Text"/>
                  <a:ea typeface="Bellota Text"/>
                  <a:cs typeface="Bellota Text"/>
                  <a:sym typeface="Bellota Text"/>
                </a:defRPr>
              </a:lvl1pPr>
              <a:lvl2pPr marL="914400" marR="0" lvl="1"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9pPr>
            </a:lstStyle>
            <a:p>
              <a:pPr marL="0" marR="0" lvl="0" indent="0" algn="l" defTabSz="1219170" rtl="0" eaLnBrk="1" fontAlgn="auto" latinLnBrk="0" hangingPunct="1">
                <a:lnSpc>
                  <a:spcPct val="100000"/>
                </a:lnSpc>
                <a:spcBef>
                  <a:spcPts val="0"/>
                </a:spcBef>
                <a:spcAft>
                  <a:spcPts val="0"/>
                </a:spcAft>
                <a:buClr>
                  <a:srgbClr val="434343"/>
                </a:buClr>
                <a:buSzPts val="2800"/>
                <a:buFont typeface="Didact Gothic"/>
                <a:buNone/>
                <a:tabLst/>
                <a:defRPr/>
              </a:pPr>
              <a:r>
                <a:rPr kumimoji="0" lang="en-US" sz="3200" b="1" i="0" u="none" strike="noStrike" kern="0" cap="none" spc="0" normalizeH="0" baseline="0" noProof="0" dirty="0">
                  <a:ln>
                    <a:noFill/>
                  </a:ln>
                  <a:solidFill>
                    <a:srgbClr val="434343"/>
                  </a:solidFill>
                  <a:effectLst/>
                  <a:uLnTx/>
                  <a:uFillTx/>
                  <a:latin typeface="Calibri" panose="020F0502020204030204" pitchFamily="34" charset="0"/>
                  <a:ea typeface="Didact Gothic"/>
                  <a:cs typeface="Calibri" panose="020F0502020204030204" pitchFamily="34" charset="0"/>
                  <a:sym typeface="Didact Gothic"/>
                </a:rPr>
                <a:t>2</a:t>
              </a:r>
            </a:p>
          </p:txBody>
        </p:sp>
      </p:grpSp>
      <p:grpSp>
        <p:nvGrpSpPr>
          <p:cNvPr id="202" name="Group 201">
            <a:extLst>
              <a:ext uri="{FF2B5EF4-FFF2-40B4-BE49-F238E27FC236}">
                <a16:creationId xmlns:a16="http://schemas.microsoft.com/office/drawing/2014/main" id="{CDCDED45-7BB0-461D-A202-F4C12F6BCCDE}"/>
              </a:ext>
            </a:extLst>
          </p:cNvPr>
          <p:cNvGrpSpPr/>
          <p:nvPr/>
        </p:nvGrpSpPr>
        <p:grpSpPr>
          <a:xfrm>
            <a:off x="7489565" y="5182808"/>
            <a:ext cx="778992" cy="1060413"/>
            <a:chOff x="6577499" y="4054141"/>
            <a:chExt cx="584244" cy="795310"/>
          </a:xfrm>
        </p:grpSpPr>
        <p:grpSp>
          <p:nvGrpSpPr>
            <p:cNvPr id="203" name="Google Shape;1419;p36">
              <a:extLst>
                <a:ext uri="{FF2B5EF4-FFF2-40B4-BE49-F238E27FC236}">
                  <a16:creationId xmlns:a16="http://schemas.microsoft.com/office/drawing/2014/main" id="{7F3CEC34-7AD5-4BD3-BF33-04A17E202316}"/>
                </a:ext>
              </a:extLst>
            </p:cNvPr>
            <p:cNvGrpSpPr/>
            <p:nvPr/>
          </p:nvGrpSpPr>
          <p:grpSpPr>
            <a:xfrm rot="-265172">
              <a:off x="6577499" y="4077331"/>
              <a:ext cx="584244" cy="772120"/>
              <a:chOff x="7338025" y="1332725"/>
              <a:chExt cx="1203775" cy="1590875"/>
            </a:xfrm>
          </p:grpSpPr>
          <p:sp>
            <p:nvSpPr>
              <p:cNvPr id="205" name="Google Shape;1420;p36">
                <a:extLst>
                  <a:ext uri="{FF2B5EF4-FFF2-40B4-BE49-F238E27FC236}">
                    <a16:creationId xmlns:a16="http://schemas.microsoft.com/office/drawing/2014/main" id="{1F26ADFB-BD55-4289-8E33-6DA94081E1ED}"/>
                  </a:ext>
                </a:extLst>
              </p:cNvPr>
              <p:cNvSpPr/>
              <p:nvPr/>
            </p:nvSpPr>
            <p:spPr>
              <a:xfrm>
                <a:off x="7338025" y="1332725"/>
                <a:ext cx="1203775" cy="1590875"/>
              </a:xfrm>
              <a:custGeom>
                <a:avLst/>
                <a:gdLst/>
                <a:ahLst/>
                <a:cxnLst/>
                <a:rect l="l" t="t" r="r" b="b"/>
                <a:pathLst>
                  <a:path w="48151" h="63635" extrusionOk="0">
                    <a:moveTo>
                      <a:pt x="4581" y="1"/>
                    </a:moveTo>
                    <a:cubicBezTo>
                      <a:pt x="3375" y="1"/>
                      <a:pt x="2346" y="901"/>
                      <a:pt x="2187" y="2093"/>
                    </a:cubicBezTo>
                    <a:cubicBezTo>
                      <a:pt x="1944" y="3909"/>
                      <a:pt x="0" y="20137"/>
                      <a:pt x="6476" y="30933"/>
                    </a:cubicBezTo>
                    <a:lnTo>
                      <a:pt x="6585" y="31144"/>
                    </a:lnTo>
                    <a:lnTo>
                      <a:pt x="6673" y="31254"/>
                    </a:lnTo>
                    <a:cubicBezTo>
                      <a:pt x="8994" y="34999"/>
                      <a:pt x="12105" y="37683"/>
                      <a:pt x="15927" y="39235"/>
                    </a:cubicBezTo>
                    <a:lnTo>
                      <a:pt x="15762" y="39919"/>
                    </a:lnTo>
                    <a:cubicBezTo>
                      <a:pt x="15427" y="41312"/>
                      <a:pt x="15970" y="42744"/>
                      <a:pt x="17123" y="43555"/>
                    </a:cubicBezTo>
                    <a:cubicBezTo>
                      <a:pt x="16749" y="44896"/>
                      <a:pt x="15924" y="46744"/>
                      <a:pt x="14115" y="48313"/>
                    </a:cubicBezTo>
                    <a:cubicBezTo>
                      <a:pt x="13946" y="48458"/>
                      <a:pt x="13762" y="48606"/>
                      <a:pt x="13568" y="48754"/>
                    </a:cubicBezTo>
                    <a:lnTo>
                      <a:pt x="12492" y="48754"/>
                    </a:lnTo>
                    <a:cubicBezTo>
                      <a:pt x="10633" y="48754"/>
                      <a:pt x="9121" y="50267"/>
                      <a:pt x="9121" y="52126"/>
                    </a:cubicBezTo>
                    <a:lnTo>
                      <a:pt x="9121" y="57978"/>
                    </a:lnTo>
                    <a:cubicBezTo>
                      <a:pt x="8546" y="58520"/>
                      <a:pt x="8218" y="59272"/>
                      <a:pt x="8218" y="60065"/>
                    </a:cubicBezTo>
                    <a:lnTo>
                      <a:pt x="8218" y="60768"/>
                    </a:lnTo>
                    <a:cubicBezTo>
                      <a:pt x="8218" y="62347"/>
                      <a:pt x="9505" y="63635"/>
                      <a:pt x="11086" y="63635"/>
                    </a:cubicBezTo>
                    <a:lnTo>
                      <a:pt x="36916" y="63635"/>
                    </a:lnTo>
                    <a:cubicBezTo>
                      <a:pt x="38497" y="63635"/>
                      <a:pt x="39784" y="62347"/>
                      <a:pt x="39784" y="60768"/>
                    </a:cubicBezTo>
                    <a:lnTo>
                      <a:pt x="39784" y="60065"/>
                    </a:lnTo>
                    <a:cubicBezTo>
                      <a:pt x="39784" y="59324"/>
                      <a:pt x="39491" y="58609"/>
                      <a:pt x="38980" y="58076"/>
                    </a:cubicBezTo>
                    <a:lnTo>
                      <a:pt x="38980" y="52126"/>
                    </a:lnTo>
                    <a:cubicBezTo>
                      <a:pt x="38980" y="50267"/>
                      <a:pt x="37467" y="48754"/>
                      <a:pt x="35608" y="48754"/>
                    </a:cubicBezTo>
                    <a:lnTo>
                      <a:pt x="34049" y="48754"/>
                    </a:lnTo>
                    <a:cubicBezTo>
                      <a:pt x="31930" y="47143"/>
                      <a:pt x="30967" y="45160"/>
                      <a:pt x="30533" y="43700"/>
                    </a:cubicBezTo>
                    <a:cubicBezTo>
                      <a:pt x="31746" y="42959"/>
                      <a:pt x="32399" y="41514"/>
                      <a:pt x="32124" y="40092"/>
                    </a:cubicBezTo>
                    <a:lnTo>
                      <a:pt x="32046" y="39683"/>
                    </a:lnTo>
                    <a:cubicBezTo>
                      <a:pt x="39721" y="37140"/>
                      <a:pt x="44768" y="30280"/>
                      <a:pt x="46651" y="19826"/>
                    </a:cubicBezTo>
                    <a:cubicBezTo>
                      <a:pt x="48150" y="11506"/>
                      <a:pt x="47222" y="3595"/>
                      <a:pt x="47022" y="2089"/>
                    </a:cubicBezTo>
                    <a:cubicBezTo>
                      <a:pt x="46859" y="896"/>
                      <a:pt x="45829" y="1"/>
                      <a:pt x="44627" y="1"/>
                    </a:cubicBezTo>
                    <a:close/>
                  </a:path>
                </a:pathLst>
              </a:custGeom>
              <a:solidFill>
                <a:srgbClr val="8064A2">
                  <a:lumMod val="20000"/>
                  <a:lumOff val="80000"/>
                </a:srgbClr>
              </a:solidFill>
              <a:ln>
                <a:noFill/>
              </a:ln>
              <a:effectLst>
                <a:outerShdw blurRad="14288"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6" name="Google Shape;1421;p36">
                <a:extLst>
                  <a:ext uri="{FF2B5EF4-FFF2-40B4-BE49-F238E27FC236}">
                    <a16:creationId xmlns:a16="http://schemas.microsoft.com/office/drawing/2014/main" id="{2845622A-20BE-43FC-A8FC-643DF0267AE6}"/>
                  </a:ext>
                </a:extLst>
              </p:cNvPr>
              <p:cNvSpPr/>
              <p:nvPr/>
            </p:nvSpPr>
            <p:spPr>
              <a:xfrm>
                <a:off x="7670700" y="2356800"/>
                <a:ext cx="525000" cy="266400"/>
              </a:xfrm>
              <a:custGeom>
                <a:avLst/>
                <a:gdLst/>
                <a:ahLst/>
                <a:cxnLst/>
                <a:rect l="l" t="t" r="r" b="b"/>
                <a:pathLst>
                  <a:path w="21000" h="10656" extrusionOk="0">
                    <a:moveTo>
                      <a:pt x="6434" y="0"/>
                    </a:moveTo>
                    <a:cubicBezTo>
                      <a:pt x="6434" y="0"/>
                      <a:pt x="6483" y="836"/>
                      <a:pt x="6253" y="2088"/>
                    </a:cubicBezTo>
                    <a:cubicBezTo>
                      <a:pt x="5911" y="3954"/>
                      <a:pt x="4956" y="6744"/>
                      <a:pt x="2293" y="9054"/>
                    </a:cubicBezTo>
                    <a:cubicBezTo>
                      <a:pt x="1637" y="9626"/>
                      <a:pt x="878" y="10165"/>
                      <a:pt x="0" y="10655"/>
                    </a:cubicBezTo>
                    <a:lnTo>
                      <a:pt x="21000" y="10655"/>
                    </a:lnTo>
                    <a:cubicBezTo>
                      <a:pt x="14165" y="6839"/>
                      <a:pt x="14567" y="0"/>
                      <a:pt x="14567"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7" name="Google Shape;1422;p36">
                <a:extLst>
                  <a:ext uri="{FF2B5EF4-FFF2-40B4-BE49-F238E27FC236}">
                    <a16:creationId xmlns:a16="http://schemas.microsoft.com/office/drawing/2014/main" id="{6D3149FD-4A09-47DE-ADCF-A3871DDBA925}"/>
                  </a:ext>
                </a:extLst>
              </p:cNvPr>
              <p:cNvSpPr/>
              <p:nvPr/>
            </p:nvSpPr>
            <p:spPr>
              <a:xfrm>
                <a:off x="7695300" y="2386500"/>
                <a:ext cx="475800" cy="221625"/>
              </a:xfrm>
              <a:custGeom>
                <a:avLst/>
                <a:gdLst/>
                <a:ahLst/>
                <a:cxnLst/>
                <a:rect l="l" t="t" r="r" b="b"/>
                <a:pathLst>
                  <a:path w="19032" h="8865" extrusionOk="0">
                    <a:moveTo>
                      <a:pt x="5396" y="1"/>
                    </a:moveTo>
                    <a:cubicBezTo>
                      <a:pt x="5372" y="269"/>
                      <a:pt x="5329" y="569"/>
                      <a:pt x="5269" y="900"/>
                    </a:cubicBezTo>
                    <a:cubicBezTo>
                      <a:pt x="6564" y="1447"/>
                      <a:pt x="7893" y="1775"/>
                      <a:pt x="9018" y="1845"/>
                    </a:cubicBezTo>
                    <a:cubicBezTo>
                      <a:pt x="9386" y="1870"/>
                      <a:pt x="9777" y="1881"/>
                      <a:pt x="10077" y="2093"/>
                    </a:cubicBezTo>
                    <a:cubicBezTo>
                      <a:pt x="10359" y="2297"/>
                      <a:pt x="10496" y="2639"/>
                      <a:pt x="10613" y="2967"/>
                    </a:cubicBezTo>
                    <a:cubicBezTo>
                      <a:pt x="11011" y="4131"/>
                      <a:pt x="11244" y="5352"/>
                      <a:pt x="11304" y="6579"/>
                    </a:cubicBezTo>
                    <a:cubicBezTo>
                      <a:pt x="11318" y="6879"/>
                      <a:pt x="11315" y="7206"/>
                      <a:pt x="11142" y="7453"/>
                    </a:cubicBezTo>
                    <a:cubicBezTo>
                      <a:pt x="10884" y="7827"/>
                      <a:pt x="10363" y="7877"/>
                      <a:pt x="9900" y="7877"/>
                    </a:cubicBezTo>
                    <a:lnTo>
                      <a:pt x="9855" y="7877"/>
                    </a:lnTo>
                    <a:cubicBezTo>
                      <a:pt x="7089" y="7873"/>
                      <a:pt x="4324" y="7870"/>
                      <a:pt x="1559" y="7866"/>
                    </a:cubicBezTo>
                    <a:lnTo>
                      <a:pt x="1309" y="7866"/>
                    </a:lnTo>
                    <a:cubicBezTo>
                      <a:pt x="913" y="8212"/>
                      <a:pt x="477" y="8547"/>
                      <a:pt x="0" y="8864"/>
                    </a:cubicBezTo>
                    <a:lnTo>
                      <a:pt x="19031" y="8864"/>
                    </a:lnTo>
                    <a:cubicBezTo>
                      <a:pt x="14870" y="6078"/>
                      <a:pt x="13875" y="2127"/>
                      <a:pt x="13646" y="110"/>
                    </a:cubicBezTo>
                    <a:cubicBezTo>
                      <a:pt x="12669" y="378"/>
                      <a:pt x="11709" y="523"/>
                      <a:pt x="10796" y="579"/>
                    </a:cubicBezTo>
                    <a:cubicBezTo>
                      <a:pt x="10468" y="600"/>
                      <a:pt x="10148" y="611"/>
                      <a:pt x="9830" y="611"/>
                    </a:cubicBezTo>
                    <a:cubicBezTo>
                      <a:pt x="8074" y="611"/>
                      <a:pt x="6532" y="312"/>
                      <a:pt x="539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8" name="Google Shape;1423;p36">
                <a:extLst>
                  <a:ext uri="{FF2B5EF4-FFF2-40B4-BE49-F238E27FC236}">
                    <a16:creationId xmlns:a16="http://schemas.microsoft.com/office/drawing/2014/main" id="{CC25F505-0262-473C-AC72-AF51AFE46288}"/>
                  </a:ext>
                </a:extLst>
              </p:cNvPr>
              <p:cNvSpPr/>
              <p:nvPr/>
            </p:nvSpPr>
            <p:spPr>
              <a:xfrm>
                <a:off x="7622650" y="2608100"/>
                <a:ext cx="633275" cy="211100"/>
              </a:xfrm>
              <a:custGeom>
                <a:avLst/>
                <a:gdLst/>
                <a:ahLst/>
                <a:cxnLst/>
                <a:rect l="l" t="t" r="r" b="b"/>
                <a:pathLst>
                  <a:path w="25331" h="8444" extrusionOk="0">
                    <a:moveTo>
                      <a:pt x="956" y="0"/>
                    </a:moveTo>
                    <a:cubicBezTo>
                      <a:pt x="427" y="0"/>
                      <a:pt x="0" y="430"/>
                      <a:pt x="0" y="956"/>
                    </a:cubicBez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9" name="Google Shape;1424;p36">
                <a:extLst>
                  <a:ext uri="{FF2B5EF4-FFF2-40B4-BE49-F238E27FC236}">
                    <a16:creationId xmlns:a16="http://schemas.microsoft.com/office/drawing/2014/main" id="{13314505-87A8-452C-A035-4D9D37D22CE5}"/>
                  </a:ext>
                </a:extLst>
              </p:cNvPr>
              <p:cNvSpPr/>
              <p:nvPr/>
            </p:nvSpPr>
            <p:spPr>
              <a:xfrm>
                <a:off x="7656300" y="2629525"/>
                <a:ext cx="122150" cy="130425"/>
              </a:xfrm>
              <a:custGeom>
                <a:avLst/>
                <a:gdLst/>
                <a:ahLst/>
                <a:cxnLst/>
                <a:rect l="l" t="t" r="r" b="b"/>
                <a:pathLst>
                  <a:path w="4886" h="5217" extrusionOk="0">
                    <a:moveTo>
                      <a:pt x="1" y="0"/>
                    </a:moveTo>
                    <a:lnTo>
                      <a:pt x="1" y="5217"/>
                    </a:lnTo>
                    <a:lnTo>
                      <a:pt x="950" y="752"/>
                    </a:lnTo>
                    <a:lnTo>
                      <a:pt x="4886"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0" name="Google Shape;1425;p36">
                <a:extLst>
                  <a:ext uri="{FF2B5EF4-FFF2-40B4-BE49-F238E27FC236}">
                    <a16:creationId xmlns:a16="http://schemas.microsoft.com/office/drawing/2014/main" id="{C4803324-E623-4311-BC2D-29741B7DBCFE}"/>
                  </a:ext>
                </a:extLst>
              </p:cNvPr>
              <p:cNvSpPr/>
              <p:nvPr/>
            </p:nvSpPr>
            <p:spPr>
              <a:xfrm>
                <a:off x="7622650" y="2608100"/>
                <a:ext cx="633275" cy="211100"/>
              </a:xfrm>
              <a:custGeom>
                <a:avLst/>
                <a:gdLst/>
                <a:ahLst/>
                <a:cxnLst/>
                <a:rect l="l" t="t" r="r" b="b"/>
                <a:pathLst>
                  <a:path w="25331" h="8444" extrusionOk="0">
                    <a:moveTo>
                      <a:pt x="24223" y="0"/>
                    </a:moveTo>
                    <a:lnTo>
                      <a:pt x="24223" y="7417"/>
                    </a:lnTo>
                    <a:lnTo>
                      <a:pt x="0" y="7417"/>
                    </a:ln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1" name="Google Shape;1426;p36">
                <a:extLst>
                  <a:ext uri="{FF2B5EF4-FFF2-40B4-BE49-F238E27FC236}">
                    <a16:creationId xmlns:a16="http://schemas.microsoft.com/office/drawing/2014/main" id="{9F7FA56D-679A-46EE-9E32-5362DB015BE6}"/>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1461"/>
                    </a:lnTo>
                    <a:cubicBezTo>
                      <a:pt x="1" y="1712"/>
                      <a:pt x="201" y="1912"/>
                      <a:pt x="452" y="1912"/>
                    </a:cubicBezTo>
                    <a:lnTo>
                      <a:pt x="26590" y="1912"/>
                    </a:lnTo>
                    <a:cubicBezTo>
                      <a:pt x="26841" y="1912"/>
                      <a:pt x="27045" y="1712"/>
                      <a:pt x="27045" y="1461"/>
                    </a:cubicBezTo>
                    <a:lnTo>
                      <a:pt x="27045" y="456"/>
                    </a:lnTo>
                    <a:cubicBezTo>
                      <a:pt x="27045" y="205"/>
                      <a:pt x="26841" y="1"/>
                      <a:pt x="26590"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2" name="Google Shape;1427;p36">
                <a:extLst>
                  <a:ext uri="{FF2B5EF4-FFF2-40B4-BE49-F238E27FC236}">
                    <a16:creationId xmlns:a16="http://schemas.microsoft.com/office/drawing/2014/main" id="{FCF5790C-ECA6-4B84-9D62-273DABB77292}"/>
                  </a:ext>
                </a:extLst>
              </p:cNvPr>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809"/>
                    </a:lnTo>
                    <a:lnTo>
                      <a:pt x="19805" y="809"/>
                    </a:lnTo>
                    <a:lnTo>
                      <a:pt x="19805" y="1912"/>
                    </a:lnTo>
                    <a:lnTo>
                      <a:pt x="26590" y="1912"/>
                    </a:lnTo>
                    <a:cubicBezTo>
                      <a:pt x="26841" y="1912"/>
                      <a:pt x="27045" y="1712"/>
                      <a:pt x="27045" y="1461"/>
                    </a:cubicBezTo>
                    <a:lnTo>
                      <a:pt x="27045" y="456"/>
                    </a:lnTo>
                    <a:cubicBezTo>
                      <a:pt x="27045" y="205"/>
                      <a:pt x="26841" y="1"/>
                      <a:pt x="2659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3" name="Google Shape;1428;p36">
                <a:extLst>
                  <a:ext uri="{FF2B5EF4-FFF2-40B4-BE49-F238E27FC236}">
                    <a16:creationId xmlns:a16="http://schemas.microsoft.com/office/drawing/2014/main" id="{80BE7A9F-DC77-4C81-94A5-F7A922AB2894}"/>
                  </a:ext>
                </a:extLst>
              </p:cNvPr>
              <p:cNvSpPr/>
              <p:nvPr/>
            </p:nvSpPr>
            <p:spPr>
              <a:xfrm>
                <a:off x="7713450" y="2655875"/>
                <a:ext cx="439500" cy="128225"/>
              </a:xfrm>
              <a:custGeom>
                <a:avLst/>
                <a:gdLst/>
                <a:ahLst/>
                <a:cxnLst/>
                <a:rect l="l" t="t" r="r" b="b"/>
                <a:pathLst>
                  <a:path w="17580" h="5129" extrusionOk="0">
                    <a:moveTo>
                      <a:pt x="0" y="1"/>
                    </a:moveTo>
                    <a:lnTo>
                      <a:pt x="0" y="5129"/>
                    </a:lnTo>
                    <a:lnTo>
                      <a:pt x="17579" y="5129"/>
                    </a:lnTo>
                    <a:lnTo>
                      <a:pt x="17579" y="1"/>
                    </a:lnTo>
                    <a:close/>
                  </a:path>
                </a:pathLst>
              </a:custGeom>
              <a:solidFill>
                <a:srgbClr val="1F49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4" name="Google Shape;1429;p36">
                <a:extLst>
                  <a:ext uri="{FF2B5EF4-FFF2-40B4-BE49-F238E27FC236}">
                    <a16:creationId xmlns:a16="http://schemas.microsoft.com/office/drawing/2014/main" id="{4639DD4D-AE47-46EA-8670-A3F5F8C63230}"/>
                  </a:ext>
                </a:extLst>
              </p:cNvPr>
              <p:cNvSpPr/>
              <p:nvPr/>
            </p:nvSpPr>
            <p:spPr>
              <a:xfrm>
                <a:off x="7713450" y="2660925"/>
                <a:ext cx="178675" cy="123175"/>
              </a:xfrm>
              <a:custGeom>
                <a:avLst/>
                <a:gdLst/>
                <a:ahLst/>
                <a:cxnLst/>
                <a:rect l="l" t="t" r="r" b="b"/>
                <a:pathLst>
                  <a:path w="7147" h="4927" extrusionOk="0">
                    <a:moveTo>
                      <a:pt x="4195" y="0"/>
                    </a:moveTo>
                    <a:lnTo>
                      <a:pt x="0" y="4334"/>
                    </a:lnTo>
                    <a:lnTo>
                      <a:pt x="0" y="4927"/>
                    </a:lnTo>
                    <a:lnTo>
                      <a:pt x="2388" y="4927"/>
                    </a:lnTo>
                    <a:cubicBezTo>
                      <a:pt x="3936" y="3365"/>
                      <a:pt x="5612" y="1679"/>
                      <a:pt x="7146" y="141"/>
                    </a:cubicBezTo>
                    <a:lnTo>
                      <a:pt x="4195" y="0"/>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5" name="Google Shape;1430;p36">
                <a:extLst>
                  <a:ext uri="{FF2B5EF4-FFF2-40B4-BE49-F238E27FC236}">
                    <a16:creationId xmlns:a16="http://schemas.microsoft.com/office/drawing/2014/main" id="{638D49F3-E844-48F7-9F08-4AE72AE92540}"/>
                  </a:ext>
                </a:extLst>
              </p:cNvPr>
              <p:cNvSpPr/>
              <p:nvPr/>
            </p:nvSpPr>
            <p:spPr>
              <a:xfrm>
                <a:off x="7917050" y="2671050"/>
                <a:ext cx="217125" cy="113050"/>
              </a:xfrm>
              <a:custGeom>
                <a:avLst/>
                <a:gdLst/>
                <a:ahLst/>
                <a:cxnLst/>
                <a:rect l="l" t="t" r="r" b="b"/>
                <a:pathLst>
                  <a:path w="8685" h="4522" extrusionOk="0">
                    <a:moveTo>
                      <a:pt x="4519" y="1"/>
                    </a:moveTo>
                    <a:lnTo>
                      <a:pt x="0" y="4522"/>
                    </a:lnTo>
                    <a:lnTo>
                      <a:pt x="4659" y="4522"/>
                    </a:lnTo>
                    <a:lnTo>
                      <a:pt x="8684" y="498"/>
                    </a:lnTo>
                    <a:lnTo>
                      <a:pt x="8631" y="198"/>
                    </a:lnTo>
                    <a:lnTo>
                      <a:pt x="4519"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6" name="Google Shape;1431;p36">
                <a:extLst>
                  <a:ext uri="{FF2B5EF4-FFF2-40B4-BE49-F238E27FC236}">
                    <a16:creationId xmlns:a16="http://schemas.microsoft.com/office/drawing/2014/main" id="{72127A34-16BA-46F5-9288-B3BA6B510F1B}"/>
                  </a:ext>
                </a:extLst>
              </p:cNvPr>
              <p:cNvSpPr/>
              <p:nvPr/>
            </p:nvSpPr>
            <p:spPr>
              <a:xfrm>
                <a:off x="7818300" y="2655875"/>
                <a:ext cx="82375" cy="8575"/>
              </a:xfrm>
              <a:custGeom>
                <a:avLst/>
                <a:gdLst/>
                <a:ahLst/>
                <a:cxnLst/>
                <a:rect l="l" t="t" r="r" b="b"/>
                <a:pathLst>
                  <a:path w="3295" h="343" extrusionOk="0">
                    <a:moveTo>
                      <a:pt x="194" y="1"/>
                    </a:moveTo>
                    <a:lnTo>
                      <a:pt x="1" y="202"/>
                    </a:lnTo>
                    <a:lnTo>
                      <a:pt x="2952" y="343"/>
                    </a:lnTo>
                    <a:cubicBezTo>
                      <a:pt x="3069" y="230"/>
                      <a:pt x="3182" y="113"/>
                      <a:pt x="329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7" name="Google Shape;1432;p36">
                <a:extLst>
                  <a:ext uri="{FF2B5EF4-FFF2-40B4-BE49-F238E27FC236}">
                    <a16:creationId xmlns:a16="http://schemas.microsoft.com/office/drawing/2014/main" id="{834321AA-E87F-4C4A-968C-E970D23711B5}"/>
                  </a:ext>
                </a:extLst>
              </p:cNvPr>
              <p:cNvSpPr/>
              <p:nvPr/>
            </p:nvSpPr>
            <p:spPr>
              <a:xfrm>
                <a:off x="8030000" y="2655875"/>
                <a:ext cx="122950" cy="27625"/>
              </a:xfrm>
              <a:custGeom>
                <a:avLst/>
                <a:gdLst/>
                <a:ahLst/>
                <a:cxnLst/>
                <a:rect l="l" t="t" r="r" b="b"/>
                <a:pathLst>
                  <a:path w="4918" h="1105" extrusionOk="0">
                    <a:moveTo>
                      <a:pt x="607" y="1"/>
                    </a:moveTo>
                    <a:lnTo>
                      <a:pt x="1" y="608"/>
                    </a:lnTo>
                    <a:lnTo>
                      <a:pt x="4113" y="805"/>
                    </a:lnTo>
                    <a:lnTo>
                      <a:pt x="4166" y="1105"/>
                    </a:lnTo>
                    <a:lnTo>
                      <a:pt x="4917" y="354"/>
                    </a:lnTo>
                    <a:lnTo>
                      <a:pt x="4917" y="1"/>
                    </a:ln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8" name="Google Shape;1433;p36">
                <a:extLst>
                  <a:ext uri="{FF2B5EF4-FFF2-40B4-BE49-F238E27FC236}">
                    <a16:creationId xmlns:a16="http://schemas.microsoft.com/office/drawing/2014/main" id="{36C27EA7-BAE0-48A8-AD8B-B3C8D0B2CD2A}"/>
                  </a:ext>
                </a:extLst>
              </p:cNvPr>
              <p:cNvSpPr/>
              <p:nvPr/>
            </p:nvSpPr>
            <p:spPr>
              <a:xfrm>
                <a:off x="7783375" y="2263850"/>
                <a:ext cx="304925" cy="137925"/>
              </a:xfrm>
              <a:custGeom>
                <a:avLst/>
                <a:gdLst/>
                <a:ahLst/>
                <a:cxnLst/>
                <a:rect l="l" t="t" r="r" b="b"/>
                <a:pathLst>
                  <a:path w="12197" h="5517" extrusionOk="0">
                    <a:moveTo>
                      <a:pt x="911" y="1"/>
                    </a:moveTo>
                    <a:lnTo>
                      <a:pt x="607" y="1270"/>
                    </a:lnTo>
                    <a:lnTo>
                      <a:pt x="149" y="3203"/>
                    </a:lnTo>
                    <a:cubicBezTo>
                      <a:pt x="1" y="3803"/>
                      <a:pt x="335" y="4420"/>
                      <a:pt x="921" y="4617"/>
                    </a:cubicBezTo>
                    <a:cubicBezTo>
                      <a:pt x="2040" y="4996"/>
                      <a:pt x="3986" y="5516"/>
                      <a:pt x="6299" y="5516"/>
                    </a:cubicBezTo>
                    <a:cubicBezTo>
                      <a:pt x="6617" y="5516"/>
                      <a:pt x="6942" y="5506"/>
                      <a:pt x="7273" y="5485"/>
                    </a:cubicBezTo>
                    <a:cubicBezTo>
                      <a:pt x="8572" y="5404"/>
                      <a:pt x="9954" y="5147"/>
                      <a:pt x="11357" y="4611"/>
                    </a:cubicBezTo>
                    <a:cubicBezTo>
                      <a:pt x="11894" y="4406"/>
                      <a:pt x="12197" y="3834"/>
                      <a:pt x="12088" y="3271"/>
                    </a:cubicBezTo>
                    <a:lnTo>
                      <a:pt x="11466" y="1"/>
                    </a:lnTo>
                    <a:cubicBezTo>
                      <a:pt x="11466" y="1"/>
                      <a:pt x="9053" y="625"/>
                      <a:pt x="5925" y="625"/>
                    </a:cubicBezTo>
                    <a:cubicBezTo>
                      <a:pt x="4361" y="625"/>
                      <a:pt x="2619" y="469"/>
                      <a:pt x="911"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9" name="Google Shape;1434;p36">
                <a:extLst>
                  <a:ext uri="{FF2B5EF4-FFF2-40B4-BE49-F238E27FC236}">
                    <a16:creationId xmlns:a16="http://schemas.microsoft.com/office/drawing/2014/main" id="{DFB01C39-CB17-43CA-B52F-BB9AF4ACEF82}"/>
                  </a:ext>
                </a:extLst>
              </p:cNvPr>
              <p:cNvSpPr/>
              <p:nvPr/>
            </p:nvSpPr>
            <p:spPr>
              <a:xfrm>
                <a:off x="7798550" y="2276925"/>
                <a:ext cx="287550" cy="124075"/>
              </a:xfrm>
              <a:custGeom>
                <a:avLst/>
                <a:gdLst/>
                <a:ahLst/>
                <a:cxnLst/>
                <a:rect l="l" t="t" r="r" b="b"/>
                <a:pathLst>
                  <a:path w="11502" h="4963" extrusionOk="0">
                    <a:moveTo>
                      <a:pt x="180" y="0"/>
                    </a:moveTo>
                    <a:lnTo>
                      <a:pt x="0" y="747"/>
                    </a:lnTo>
                    <a:cubicBezTo>
                      <a:pt x="81" y="772"/>
                      <a:pt x="163" y="797"/>
                      <a:pt x="240" y="825"/>
                    </a:cubicBezTo>
                    <a:cubicBezTo>
                      <a:pt x="1955" y="1439"/>
                      <a:pt x="3661" y="1848"/>
                      <a:pt x="5478" y="1848"/>
                    </a:cubicBezTo>
                    <a:cubicBezTo>
                      <a:pt x="5682" y="1848"/>
                      <a:pt x="5886" y="1845"/>
                      <a:pt x="6095" y="1834"/>
                    </a:cubicBezTo>
                    <a:cubicBezTo>
                      <a:pt x="6166" y="1827"/>
                      <a:pt x="6239" y="1823"/>
                      <a:pt x="6317" y="1823"/>
                    </a:cubicBezTo>
                    <a:cubicBezTo>
                      <a:pt x="6493" y="1823"/>
                      <a:pt x="6674" y="1848"/>
                      <a:pt x="6818" y="1950"/>
                    </a:cubicBezTo>
                    <a:cubicBezTo>
                      <a:pt x="7012" y="2087"/>
                      <a:pt x="7093" y="2338"/>
                      <a:pt x="7135" y="2578"/>
                    </a:cubicBezTo>
                    <a:cubicBezTo>
                      <a:pt x="7280" y="3396"/>
                      <a:pt x="7097" y="4254"/>
                      <a:pt x="6666" y="4962"/>
                    </a:cubicBezTo>
                    <a:cubicBezTo>
                      <a:pt x="7965" y="4881"/>
                      <a:pt x="9347" y="4624"/>
                      <a:pt x="10750" y="4088"/>
                    </a:cubicBezTo>
                    <a:cubicBezTo>
                      <a:pt x="11212" y="3912"/>
                      <a:pt x="11502" y="3460"/>
                      <a:pt x="11502" y="2976"/>
                    </a:cubicBezTo>
                    <a:cubicBezTo>
                      <a:pt x="11502" y="2899"/>
                      <a:pt x="11494" y="2825"/>
                      <a:pt x="11481" y="2748"/>
                    </a:cubicBezTo>
                    <a:lnTo>
                      <a:pt x="11015" y="293"/>
                    </a:lnTo>
                    <a:cubicBezTo>
                      <a:pt x="9541" y="610"/>
                      <a:pt x="7936" y="783"/>
                      <a:pt x="6183" y="783"/>
                    </a:cubicBezTo>
                    <a:cubicBezTo>
                      <a:pt x="3954" y="783"/>
                      <a:pt x="1961" y="505"/>
                      <a:pt x="18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0" name="Google Shape;1436;p36">
                <a:extLst>
                  <a:ext uri="{FF2B5EF4-FFF2-40B4-BE49-F238E27FC236}">
                    <a16:creationId xmlns:a16="http://schemas.microsoft.com/office/drawing/2014/main" id="{0AB0EA28-5113-467A-80F7-F9D117DB3518}"/>
                  </a:ext>
                </a:extLst>
              </p:cNvPr>
              <p:cNvSpPr/>
              <p:nvPr/>
            </p:nvSpPr>
            <p:spPr>
              <a:xfrm>
                <a:off x="7549550" y="1389250"/>
                <a:ext cx="919050" cy="907275"/>
              </a:xfrm>
              <a:custGeom>
                <a:avLst/>
                <a:gdLst/>
                <a:ahLst/>
                <a:cxnLst/>
                <a:rect l="l" t="t" r="r" b="b"/>
                <a:pathLst>
                  <a:path w="36762" h="36291" extrusionOk="0">
                    <a:moveTo>
                      <a:pt x="28480" y="1"/>
                    </a:moveTo>
                    <a:cubicBezTo>
                      <a:pt x="29165" y="5661"/>
                      <a:pt x="30798" y="23780"/>
                      <a:pt x="24636" y="29719"/>
                    </a:cubicBezTo>
                    <a:cubicBezTo>
                      <a:pt x="21345" y="32890"/>
                      <a:pt x="17243" y="34435"/>
                      <a:pt x="13188" y="34435"/>
                    </a:cubicBezTo>
                    <a:cubicBezTo>
                      <a:pt x="8193" y="34435"/>
                      <a:pt x="3266" y="32097"/>
                      <a:pt x="0" y="27582"/>
                    </a:cubicBezTo>
                    <a:lnTo>
                      <a:pt x="0" y="27582"/>
                    </a:lnTo>
                    <a:cubicBezTo>
                      <a:pt x="3030" y="32604"/>
                      <a:pt x="8024" y="36290"/>
                      <a:pt x="16143" y="36290"/>
                    </a:cubicBezTo>
                    <a:cubicBezTo>
                      <a:pt x="34113" y="36290"/>
                      <a:pt x="36762" y="18249"/>
                      <a:pt x="36762" y="7608"/>
                    </a:cubicBezTo>
                    <a:cubicBezTo>
                      <a:pt x="36762" y="3157"/>
                      <a:pt x="36300" y="1"/>
                      <a:pt x="3630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1" name="Google Shape;1437;p36">
                <a:extLst>
                  <a:ext uri="{FF2B5EF4-FFF2-40B4-BE49-F238E27FC236}">
                    <a16:creationId xmlns:a16="http://schemas.microsoft.com/office/drawing/2014/main" id="{CC036645-AC73-4E81-A74E-040CBCF7204A}"/>
                  </a:ext>
                </a:extLst>
              </p:cNvPr>
              <p:cNvSpPr/>
              <p:nvPr/>
            </p:nvSpPr>
            <p:spPr>
              <a:xfrm>
                <a:off x="7502625" y="1485375"/>
                <a:ext cx="133275" cy="618300"/>
              </a:xfrm>
              <a:custGeom>
                <a:avLst/>
                <a:gdLst/>
                <a:ahLst/>
                <a:cxnLst/>
                <a:rect l="l" t="t" r="r" b="b"/>
                <a:pathLst>
                  <a:path w="5331" h="24732" extrusionOk="0">
                    <a:moveTo>
                      <a:pt x="403" y="0"/>
                    </a:moveTo>
                    <a:cubicBezTo>
                      <a:pt x="1" y="19706"/>
                      <a:pt x="5330" y="24731"/>
                      <a:pt x="5330" y="24731"/>
                    </a:cubicBezTo>
                    <a:cubicBezTo>
                      <a:pt x="2311" y="11964"/>
                      <a:pt x="4222" y="0"/>
                      <a:pt x="422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04" name="Google Shape;728;p29">
              <a:extLst>
                <a:ext uri="{FF2B5EF4-FFF2-40B4-BE49-F238E27FC236}">
                  <a16:creationId xmlns:a16="http://schemas.microsoft.com/office/drawing/2014/main" id="{2560C862-9E6F-4638-9585-CF392C49B7ED}"/>
                </a:ext>
              </a:extLst>
            </p:cNvPr>
            <p:cNvSpPr txBox="1">
              <a:spLocks/>
            </p:cNvSpPr>
            <p:nvPr/>
          </p:nvSpPr>
          <p:spPr>
            <a:xfrm rot="611">
              <a:off x="6669615" y="4054141"/>
              <a:ext cx="384586" cy="4581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800"/>
                <a:buFont typeface="Didact Gothic"/>
                <a:buNone/>
                <a:defRPr sz="1600" b="0" i="0" u="none" strike="noStrike" cap="none">
                  <a:solidFill>
                    <a:schemeClr val="dk1"/>
                  </a:solidFill>
                  <a:latin typeface="Bellota Text"/>
                  <a:ea typeface="Bellota Text"/>
                  <a:cs typeface="Bellota Text"/>
                  <a:sym typeface="Bellota Text"/>
                </a:defRPr>
              </a:lvl1pPr>
              <a:lvl2pPr marL="914400" marR="0" lvl="1"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9pPr>
            </a:lstStyle>
            <a:p>
              <a:pPr marL="0" marR="0" lvl="0" indent="0" algn="l" defTabSz="1219170" rtl="0" eaLnBrk="1" fontAlgn="auto" latinLnBrk="0" hangingPunct="1">
                <a:lnSpc>
                  <a:spcPct val="100000"/>
                </a:lnSpc>
                <a:spcBef>
                  <a:spcPts val="0"/>
                </a:spcBef>
                <a:spcAft>
                  <a:spcPts val="0"/>
                </a:spcAft>
                <a:buClr>
                  <a:srgbClr val="434343"/>
                </a:buClr>
                <a:buSzPts val="2800"/>
                <a:buFont typeface="Didact Gothic"/>
                <a:buNone/>
                <a:tabLst/>
                <a:defRPr/>
              </a:pPr>
              <a:r>
                <a:rPr kumimoji="0" lang="en-US" sz="3200" b="1" i="0" u="none" strike="noStrike" kern="0" cap="none" spc="0" normalizeH="0" baseline="0" noProof="0" dirty="0">
                  <a:ln>
                    <a:noFill/>
                  </a:ln>
                  <a:solidFill>
                    <a:srgbClr val="434343"/>
                  </a:solidFill>
                  <a:effectLst/>
                  <a:uLnTx/>
                  <a:uFillTx/>
                  <a:latin typeface="Calibri" panose="020F0502020204030204" pitchFamily="34" charset="0"/>
                  <a:ea typeface="Didact Gothic"/>
                  <a:cs typeface="Calibri" panose="020F0502020204030204" pitchFamily="34" charset="0"/>
                  <a:sym typeface="Didact Gothic"/>
                </a:rPr>
                <a:t>3</a:t>
              </a:r>
            </a:p>
          </p:txBody>
        </p:sp>
      </p:grpSp>
    </p:spTree>
    <p:custDataLst>
      <p:tags r:id="rId2"/>
    </p:custDataLst>
    <p:extLst>
      <p:ext uri="{BB962C8B-B14F-4D97-AF65-F5344CB8AC3E}">
        <p14:creationId xmlns:p14="http://schemas.microsoft.com/office/powerpoint/2010/main" val="213616078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down)">
                                      <p:cBhvr>
                                        <p:cTn id="7" dur="500"/>
                                        <p:tgtEl>
                                          <p:spTgt spid="2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wipe(down)">
                                      <p:cBhvr>
                                        <p:cTn id="10" dur="500"/>
                                        <p:tgtEl>
                                          <p:spTgt spid="1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2"/>
                                        </p:tgtEl>
                                        <p:attrNameLst>
                                          <p:attrName>style.visibility</p:attrName>
                                        </p:attrNameLst>
                                      </p:cBhvr>
                                      <p:to>
                                        <p:strVal val="visible"/>
                                      </p:to>
                                    </p:set>
                                    <p:anim calcmode="lin" valueType="num">
                                      <p:cBhvr>
                                        <p:cTn id="15" dur="500" fill="hold"/>
                                        <p:tgtEl>
                                          <p:spTgt spid="162"/>
                                        </p:tgtEl>
                                        <p:attrNameLst>
                                          <p:attrName>ppt_w</p:attrName>
                                        </p:attrNameLst>
                                      </p:cBhvr>
                                      <p:tavLst>
                                        <p:tav tm="0">
                                          <p:val>
                                            <p:fltVal val="0"/>
                                          </p:val>
                                        </p:tav>
                                        <p:tav tm="100000">
                                          <p:val>
                                            <p:strVal val="#ppt_w"/>
                                          </p:val>
                                        </p:tav>
                                      </p:tavLst>
                                    </p:anim>
                                    <p:anim calcmode="lin" valueType="num">
                                      <p:cBhvr>
                                        <p:cTn id="16" dur="500" fill="hold"/>
                                        <p:tgtEl>
                                          <p:spTgt spid="162"/>
                                        </p:tgtEl>
                                        <p:attrNameLst>
                                          <p:attrName>ppt_h</p:attrName>
                                        </p:attrNameLst>
                                      </p:cBhvr>
                                      <p:tavLst>
                                        <p:tav tm="0">
                                          <p:val>
                                            <p:fltVal val="0"/>
                                          </p:val>
                                        </p:tav>
                                        <p:tav tm="100000">
                                          <p:val>
                                            <p:strVal val="#ppt_h"/>
                                          </p:val>
                                        </p:tav>
                                      </p:tavLst>
                                    </p:anim>
                                    <p:animEffect transition="in" filter="fade">
                                      <p:cBhvr>
                                        <p:cTn id="17" dur="500"/>
                                        <p:tgtEl>
                                          <p:spTgt spid="162"/>
                                        </p:tgtEl>
                                      </p:cBhvr>
                                    </p:animEffect>
                                  </p:childTnLst>
                                </p:cTn>
                              </p:par>
                              <p:par>
                                <p:cTn id="18" presetID="53" presetClass="entr" presetSubtype="16" fill="hold" nodeType="withEffect">
                                  <p:stCondLst>
                                    <p:cond delay="0"/>
                                  </p:stCondLst>
                                  <p:childTnLst>
                                    <p:set>
                                      <p:cBhvr>
                                        <p:cTn id="19" dur="1" fill="hold">
                                          <p:stCondLst>
                                            <p:cond delay="0"/>
                                          </p:stCondLst>
                                        </p:cTn>
                                        <p:tgtEl>
                                          <p:spTgt spid="202"/>
                                        </p:tgtEl>
                                        <p:attrNameLst>
                                          <p:attrName>style.visibility</p:attrName>
                                        </p:attrNameLst>
                                      </p:cBhvr>
                                      <p:to>
                                        <p:strVal val="visible"/>
                                      </p:to>
                                    </p:set>
                                    <p:anim calcmode="lin" valueType="num">
                                      <p:cBhvr>
                                        <p:cTn id="20" dur="500" fill="hold"/>
                                        <p:tgtEl>
                                          <p:spTgt spid="202"/>
                                        </p:tgtEl>
                                        <p:attrNameLst>
                                          <p:attrName>ppt_w</p:attrName>
                                        </p:attrNameLst>
                                      </p:cBhvr>
                                      <p:tavLst>
                                        <p:tav tm="0">
                                          <p:val>
                                            <p:fltVal val="0"/>
                                          </p:val>
                                        </p:tav>
                                        <p:tav tm="100000">
                                          <p:val>
                                            <p:strVal val="#ppt_w"/>
                                          </p:val>
                                        </p:tav>
                                      </p:tavLst>
                                    </p:anim>
                                    <p:anim calcmode="lin" valueType="num">
                                      <p:cBhvr>
                                        <p:cTn id="21" dur="500" fill="hold"/>
                                        <p:tgtEl>
                                          <p:spTgt spid="202"/>
                                        </p:tgtEl>
                                        <p:attrNameLst>
                                          <p:attrName>ppt_h</p:attrName>
                                        </p:attrNameLst>
                                      </p:cBhvr>
                                      <p:tavLst>
                                        <p:tav tm="0">
                                          <p:val>
                                            <p:fltVal val="0"/>
                                          </p:val>
                                        </p:tav>
                                        <p:tav tm="100000">
                                          <p:val>
                                            <p:strVal val="#ppt_h"/>
                                          </p:val>
                                        </p:tav>
                                      </p:tavLst>
                                    </p:anim>
                                    <p:animEffect transition="in" filter="fade">
                                      <p:cBhvr>
                                        <p:cTn id="22" dur="500"/>
                                        <p:tgtEl>
                                          <p:spTgt spid="20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0"/>
                                        </p:tgtEl>
                                        <p:attrNameLst>
                                          <p:attrName>style.visibility</p:attrName>
                                        </p:attrNameLst>
                                      </p:cBhvr>
                                      <p:to>
                                        <p:strVal val="visible"/>
                                      </p:to>
                                    </p:set>
                                    <p:anim calcmode="lin" valueType="num">
                                      <p:cBhvr>
                                        <p:cTn id="27" dur="500" fill="hold"/>
                                        <p:tgtEl>
                                          <p:spTgt spid="160"/>
                                        </p:tgtEl>
                                        <p:attrNameLst>
                                          <p:attrName>ppt_w</p:attrName>
                                        </p:attrNameLst>
                                      </p:cBhvr>
                                      <p:tavLst>
                                        <p:tav tm="0">
                                          <p:val>
                                            <p:fltVal val="0"/>
                                          </p:val>
                                        </p:tav>
                                        <p:tav tm="100000">
                                          <p:val>
                                            <p:strVal val="#ppt_w"/>
                                          </p:val>
                                        </p:tav>
                                      </p:tavLst>
                                    </p:anim>
                                    <p:anim calcmode="lin" valueType="num">
                                      <p:cBhvr>
                                        <p:cTn id="28" dur="500" fill="hold"/>
                                        <p:tgtEl>
                                          <p:spTgt spid="160"/>
                                        </p:tgtEl>
                                        <p:attrNameLst>
                                          <p:attrName>ppt_h</p:attrName>
                                        </p:attrNameLst>
                                      </p:cBhvr>
                                      <p:tavLst>
                                        <p:tav tm="0">
                                          <p:val>
                                            <p:fltVal val="0"/>
                                          </p:val>
                                        </p:tav>
                                        <p:tav tm="100000">
                                          <p:val>
                                            <p:strVal val="#ppt_h"/>
                                          </p:val>
                                        </p:tav>
                                      </p:tavLst>
                                    </p:anim>
                                    <p:animEffect transition="in" filter="fade">
                                      <p:cBhvr>
                                        <p:cTn id="29" dur="500"/>
                                        <p:tgtEl>
                                          <p:spTgt spid="160"/>
                                        </p:tgtEl>
                                      </p:cBhvr>
                                    </p:animEffect>
                                  </p:childTnLst>
                                </p:cTn>
                              </p:par>
                              <p:par>
                                <p:cTn id="30" presetID="53" presetClass="entr" presetSubtype="16" fill="hold" nodeType="withEffect">
                                  <p:stCondLst>
                                    <p:cond delay="0"/>
                                  </p:stCondLst>
                                  <p:childTnLst>
                                    <p:set>
                                      <p:cBhvr>
                                        <p:cTn id="31" dur="1" fill="hold">
                                          <p:stCondLst>
                                            <p:cond delay="0"/>
                                          </p:stCondLst>
                                        </p:cTn>
                                        <p:tgtEl>
                                          <p:spTgt spid="182"/>
                                        </p:tgtEl>
                                        <p:attrNameLst>
                                          <p:attrName>style.visibility</p:attrName>
                                        </p:attrNameLst>
                                      </p:cBhvr>
                                      <p:to>
                                        <p:strVal val="visible"/>
                                      </p:to>
                                    </p:set>
                                    <p:anim calcmode="lin" valueType="num">
                                      <p:cBhvr>
                                        <p:cTn id="32" dur="500" fill="hold"/>
                                        <p:tgtEl>
                                          <p:spTgt spid="182"/>
                                        </p:tgtEl>
                                        <p:attrNameLst>
                                          <p:attrName>ppt_w</p:attrName>
                                        </p:attrNameLst>
                                      </p:cBhvr>
                                      <p:tavLst>
                                        <p:tav tm="0">
                                          <p:val>
                                            <p:fltVal val="0"/>
                                          </p:val>
                                        </p:tav>
                                        <p:tav tm="100000">
                                          <p:val>
                                            <p:strVal val="#ppt_w"/>
                                          </p:val>
                                        </p:tav>
                                      </p:tavLst>
                                    </p:anim>
                                    <p:anim calcmode="lin" valueType="num">
                                      <p:cBhvr>
                                        <p:cTn id="33" dur="500" fill="hold"/>
                                        <p:tgtEl>
                                          <p:spTgt spid="182"/>
                                        </p:tgtEl>
                                        <p:attrNameLst>
                                          <p:attrName>ppt_h</p:attrName>
                                        </p:attrNameLst>
                                      </p:cBhvr>
                                      <p:tavLst>
                                        <p:tav tm="0">
                                          <p:val>
                                            <p:fltVal val="0"/>
                                          </p:val>
                                        </p:tav>
                                        <p:tav tm="100000">
                                          <p:val>
                                            <p:strVal val="#ppt_h"/>
                                          </p:val>
                                        </p:tav>
                                      </p:tavLst>
                                    </p:anim>
                                    <p:animEffect transition="in" filter="fade">
                                      <p:cBhvr>
                                        <p:cTn id="34" dur="500"/>
                                        <p:tgtEl>
                                          <p:spTgt spid="18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3"/>
                                        </p:tgtEl>
                                        <p:attrNameLst>
                                          <p:attrName>style.visibility</p:attrName>
                                        </p:attrNameLst>
                                      </p:cBhvr>
                                      <p:to>
                                        <p:strVal val="visible"/>
                                      </p:to>
                                    </p:set>
                                    <p:anim calcmode="lin" valueType="num">
                                      <p:cBhvr>
                                        <p:cTn id="39" dur="500" fill="hold"/>
                                        <p:tgtEl>
                                          <p:spTgt spid="163"/>
                                        </p:tgtEl>
                                        <p:attrNameLst>
                                          <p:attrName>ppt_w</p:attrName>
                                        </p:attrNameLst>
                                      </p:cBhvr>
                                      <p:tavLst>
                                        <p:tav tm="0">
                                          <p:val>
                                            <p:fltVal val="0"/>
                                          </p:val>
                                        </p:tav>
                                        <p:tav tm="100000">
                                          <p:val>
                                            <p:strVal val="#ppt_w"/>
                                          </p:val>
                                        </p:tav>
                                      </p:tavLst>
                                    </p:anim>
                                    <p:anim calcmode="lin" valueType="num">
                                      <p:cBhvr>
                                        <p:cTn id="40" dur="500" fill="hold"/>
                                        <p:tgtEl>
                                          <p:spTgt spid="163"/>
                                        </p:tgtEl>
                                        <p:attrNameLst>
                                          <p:attrName>ppt_h</p:attrName>
                                        </p:attrNameLst>
                                      </p:cBhvr>
                                      <p:tavLst>
                                        <p:tav tm="0">
                                          <p:val>
                                            <p:fltVal val="0"/>
                                          </p:val>
                                        </p:tav>
                                        <p:tav tm="100000">
                                          <p:val>
                                            <p:strVal val="#ppt_h"/>
                                          </p:val>
                                        </p:tav>
                                      </p:tavLst>
                                    </p:anim>
                                    <p:animEffect transition="in" filter="fade">
                                      <p:cBhvr>
                                        <p:cTn id="41" dur="500"/>
                                        <p:tgtEl>
                                          <p:spTgt spid="163"/>
                                        </p:tgtEl>
                                      </p:cBhvr>
                                    </p:animEffect>
                                  </p:childTnLst>
                                </p:cTn>
                              </p:par>
                              <p:par>
                                <p:cTn id="42" presetID="53" presetClass="entr" presetSubtype="16" fill="hold" nodeType="withEffect">
                                  <p:stCondLst>
                                    <p:cond delay="0"/>
                                  </p:stCondLst>
                                  <p:childTnLst>
                                    <p:set>
                                      <p:cBhvr>
                                        <p:cTn id="43" dur="1" fill="hold">
                                          <p:stCondLst>
                                            <p:cond delay="0"/>
                                          </p:stCondLst>
                                        </p:cTn>
                                        <p:tgtEl>
                                          <p:spTgt spid="161"/>
                                        </p:tgtEl>
                                        <p:attrNameLst>
                                          <p:attrName>style.visibility</p:attrName>
                                        </p:attrNameLst>
                                      </p:cBhvr>
                                      <p:to>
                                        <p:strVal val="visible"/>
                                      </p:to>
                                    </p:set>
                                    <p:anim calcmode="lin" valueType="num">
                                      <p:cBhvr>
                                        <p:cTn id="44" dur="500" fill="hold"/>
                                        <p:tgtEl>
                                          <p:spTgt spid="161"/>
                                        </p:tgtEl>
                                        <p:attrNameLst>
                                          <p:attrName>ppt_w</p:attrName>
                                        </p:attrNameLst>
                                      </p:cBhvr>
                                      <p:tavLst>
                                        <p:tav tm="0">
                                          <p:val>
                                            <p:fltVal val="0"/>
                                          </p:val>
                                        </p:tav>
                                        <p:tav tm="100000">
                                          <p:val>
                                            <p:strVal val="#ppt_w"/>
                                          </p:val>
                                        </p:tav>
                                      </p:tavLst>
                                    </p:anim>
                                    <p:anim calcmode="lin" valueType="num">
                                      <p:cBhvr>
                                        <p:cTn id="45" dur="500" fill="hold"/>
                                        <p:tgtEl>
                                          <p:spTgt spid="161"/>
                                        </p:tgtEl>
                                        <p:attrNameLst>
                                          <p:attrName>ppt_h</p:attrName>
                                        </p:attrNameLst>
                                      </p:cBhvr>
                                      <p:tavLst>
                                        <p:tav tm="0">
                                          <p:val>
                                            <p:fltVal val="0"/>
                                          </p:val>
                                        </p:tav>
                                        <p:tav tm="100000">
                                          <p:val>
                                            <p:strVal val="#ppt_h"/>
                                          </p:val>
                                        </p:tav>
                                      </p:tavLst>
                                    </p:anim>
                                    <p:animEffect transition="in" filter="fade">
                                      <p:cBhvr>
                                        <p:cTn id="46"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descr="图片包含 玩具, 玩偶&#10;&#10;已生成极高可信度的说明">
            <a:extLst>
              <a:ext uri="{FF2B5EF4-FFF2-40B4-BE49-F238E27FC236}">
                <a16:creationId xmlns:a16="http://schemas.microsoft.com/office/drawing/2014/main" id="{7DA55022-0C0C-466C-A48E-31D6BFE5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5806">
            <a:off x="8042753" y="3364103"/>
            <a:ext cx="3240137" cy="2606509"/>
          </a:xfrm>
          <a:prstGeom prst="rect">
            <a:avLst/>
          </a:prstGeom>
        </p:spPr>
      </p:pic>
      <p:sp>
        <p:nvSpPr>
          <p:cNvPr id="3" name="Google Shape;1195;p33">
            <a:extLst>
              <a:ext uri="{FF2B5EF4-FFF2-40B4-BE49-F238E27FC236}">
                <a16:creationId xmlns:a16="http://schemas.microsoft.com/office/drawing/2014/main" id="{CF8C1BC0-0D3B-4042-97DB-95D04960B432}"/>
              </a:ext>
            </a:extLst>
          </p:cNvPr>
          <p:cNvSpPr/>
          <p:nvPr/>
        </p:nvSpPr>
        <p:spPr>
          <a:xfrm>
            <a:off x="3667836" y="334483"/>
            <a:ext cx="5794233"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FF00"/>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1198;p33">
            <a:extLst>
              <a:ext uri="{FF2B5EF4-FFF2-40B4-BE49-F238E27FC236}">
                <a16:creationId xmlns:a16="http://schemas.microsoft.com/office/drawing/2014/main" id="{04524D5D-9141-48F1-A3B3-A6C978B5EA73}"/>
              </a:ext>
            </a:extLst>
          </p:cNvPr>
          <p:cNvSpPr txBox="1">
            <a:spLocks/>
          </p:cNvSpPr>
          <p:nvPr/>
        </p:nvSpPr>
        <p:spPr>
          <a:xfrm>
            <a:off x="3613274" y="325197"/>
            <a:ext cx="5867741" cy="763600"/>
          </a:xfrm>
          <a:prstGeom prst="rect">
            <a:avLst/>
          </a:prstGeom>
        </p:spPr>
        <p:txBody>
          <a:bodyPr spcFirstLastPara="1" wrap="square" lIns="121900" tIns="121900" rIns="121900" bIns="121900" anchor="t"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a:ln w="12700">
                  <a:solidFill>
                    <a:sysClr val="windowText" lastClr="000000"/>
                  </a:solidFill>
                </a:ln>
                <a:solidFill>
                  <a:schemeClr val="lt1"/>
                </a:solidFill>
                <a:cs typeface="Times New Roman" panose="02020603050405020304" pitchFamily="18" charset="0"/>
              </a:rPr>
              <a:t>Kế</a:t>
            </a:r>
            <a:r>
              <a:rPr lang="en-US" sz="4000" b="1" dirty="0">
                <a:ln w="12700">
                  <a:solidFill>
                    <a:sysClr val="windowText" lastClr="000000"/>
                  </a:solidFill>
                </a:ln>
                <a:solidFill>
                  <a:schemeClr val="lt1"/>
                </a:solidFill>
                <a:cs typeface="Times New Roman" panose="02020603050405020304" pitchFamily="18" charset="0"/>
              </a:rPr>
              <a:t> </a:t>
            </a:r>
            <a:r>
              <a:rPr lang="en-US" sz="4000" b="1" dirty="0" err="1">
                <a:ln w="12700">
                  <a:solidFill>
                    <a:sysClr val="windowText" lastClr="000000"/>
                  </a:solidFill>
                </a:ln>
                <a:solidFill>
                  <a:schemeClr val="lt1"/>
                </a:solidFill>
                <a:cs typeface="Times New Roman" panose="02020603050405020304" pitchFamily="18" charset="0"/>
              </a:rPr>
              <a:t>hoạch</a:t>
            </a:r>
            <a:r>
              <a:rPr lang="en-US" sz="4000" b="1" dirty="0">
                <a:ln w="12700">
                  <a:solidFill>
                    <a:sysClr val="windowText" lastClr="000000"/>
                  </a:solidFill>
                </a:ln>
                <a:solidFill>
                  <a:schemeClr val="lt1"/>
                </a:solidFill>
                <a:cs typeface="Times New Roman" panose="02020603050405020304" pitchFamily="18" charset="0"/>
              </a:rPr>
              <a:t> </a:t>
            </a:r>
            <a:r>
              <a:rPr lang="en-US" sz="4000" b="1" dirty="0" err="1">
                <a:ln w="12700">
                  <a:solidFill>
                    <a:sysClr val="windowText" lastClr="000000"/>
                  </a:solidFill>
                </a:ln>
                <a:solidFill>
                  <a:schemeClr val="lt1"/>
                </a:solidFill>
                <a:cs typeface="Times New Roman" panose="02020603050405020304" pitchFamily="18" charset="0"/>
              </a:rPr>
              <a:t>tuần</a:t>
            </a:r>
            <a:r>
              <a:rPr lang="en-US" sz="4000" b="1" dirty="0">
                <a:ln w="12700">
                  <a:solidFill>
                    <a:sysClr val="windowText" lastClr="000000"/>
                  </a:solidFill>
                </a:ln>
                <a:solidFill>
                  <a:schemeClr val="lt1"/>
                </a:solidFill>
                <a:cs typeface="Times New Roman" panose="02020603050405020304" pitchFamily="18" charset="0"/>
              </a:rPr>
              <a:t> </a:t>
            </a:r>
            <a:r>
              <a:rPr lang="en-US" sz="4000" b="1" dirty="0" err="1">
                <a:ln w="12700">
                  <a:solidFill>
                    <a:sysClr val="windowText" lastClr="000000"/>
                  </a:solidFill>
                </a:ln>
                <a:solidFill>
                  <a:schemeClr val="lt1"/>
                </a:solidFill>
                <a:cs typeface="Times New Roman" panose="02020603050405020304" pitchFamily="18" charset="0"/>
              </a:rPr>
              <a:t>mới</a:t>
            </a:r>
            <a:endParaRPr lang="en-US" sz="4000" b="1" dirty="0">
              <a:ln w="12700">
                <a:solidFill>
                  <a:sysClr val="windowText" lastClr="000000"/>
                </a:solidFill>
              </a:ln>
              <a:solidFill>
                <a:schemeClr val="lt1"/>
              </a:solidFill>
              <a:cs typeface="Times New Roman" panose="02020603050405020304" pitchFamily="18" charset="0"/>
            </a:endParaRPr>
          </a:p>
        </p:txBody>
      </p:sp>
      <p:sp>
        <p:nvSpPr>
          <p:cNvPr id="5" name="Google Shape;1252;p33">
            <a:extLst>
              <a:ext uri="{FF2B5EF4-FFF2-40B4-BE49-F238E27FC236}">
                <a16:creationId xmlns:a16="http://schemas.microsoft.com/office/drawing/2014/main" id="{C7E98C7B-C4D5-4C91-883B-37E28D7FE443}"/>
              </a:ext>
            </a:extLst>
          </p:cNvPr>
          <p:cNvSpPr/>
          <p:nvPr/>
        </p:nvSpPr>
        <p:spPr>
          <a:xfrm rot="-5702922">
            <a:off x="2292984" y="430416"/>
            <a:ext cx="4026123" cy="7214175"/>
          </a:xfrm>
          <a:prstGeom prst="wedgeRectCallout">
            <a:avLst>
              <a:gd name="adj1" fmla="val 8375"/>
              <a:gd name="adj2" fmla="val 62895"/>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253;p33">
            <a:extLst>
              <a:ext uri="{FF2B5EF4-FFF2-40B4-BE49-F238E27FC236}">
                <a16:creationId xmlns:a16="http://schemas.microsoft.com/office/drawing/2014/main" id="{94B74121-5542-4283-8987-994EEC773EF1}"/>
              </a:ext>
            </a:extLst>
          </p:cNvPr>
          <p:cNvSpPr txBox="1">
            <a:spLocks/>
          </p:cNvSpPr>
          <p:nvPr/>
        </p:nvSpPr>
        <p:spPr>
          <a:xfrm rot="-302252">
            <a:off x="756279" y="3001210"/>
            <a:ext cx="7013690" cy="1934684"/>
          </a:xfrm>
          <a:prstGeom prst="rect">
            <a:avLst/>
          </a:prstGeom>
        </p:spPr>
        <p:txBody>
          <a:bodyPr spcFirstLastPara="1" wrap="square" lIns="121900" tIns="121900" rIns="121900" bIns="121900" anchor="ctr" anchorCtr="0">
            <a:noAutofit/>
          </a:bodyPr>
          <a:lst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vi-VN" sz="2500" b="1" dirty="0">
                <a:solidFill>
                  <a:srgbClr val="002060"/>
                </a:solidFill>
                <a:cs typeface="Times New Roman" panose="02020603050405020304" pitchFamily="18" charset="0"/>
              </a:rPr>
              <a:t>Tiếp tục ổn định, duy trì nền nếp quy định.</a:t>
            </a:r>
          </a:p>
          <a:p>
            <a:pPr algn="just"/>
            <a:r>
              <a:rPr lang="vi-VN" sz="2500" b="1" dirty="0">
                <a:solidFill>
                  <a:srgbClr val="002060"/>
                </a:solidFill>
                <a:cs typeface="Times New Roman" panose="02020603050405020304" pitchFamily="18" charset="0"/>
              </a:rPr>
              <a:t>Tiếp tục thực hiện tốt các nội quy của nhà trường đề ra.</a:t>
            </a:r>
          </a:p>
          <a:p>
            <a:pPr algn="just"/>
            <a:r>
              <a:rPr lang="vi-VN" sz="2500" b="1" dirty="0">
                <a:solidFill>
                  <a:srgbClr val="002060"/>
                </a:solidFill>
                <a:cs typeface="Times New Roman" panose="02020603050405020304" pitchFamily="18" charset="0"/>
              </a:rPr>
              <a:t>Tích cực học tập để nâng cao chất lượng. </a:t>
            </a:r>
          </a:p>
          <a:p>
            <a:pPr algn="just"/>
            <a:r>
              <a:rPr lang="vi-VN" sz="2500" b="1" dirty="0">
                <a:solidFill>
                  <a:srgbClr val="002060"/>
                </a:solidFill>
                <a:cs typeface="Times New Roman" panose="02020603050405020304" pitchFamily="18" charset="0"/>
              </a:rPr>
              <a:t>Tiếp tục duy trì các hoạt động: thể dục, vệ sinh trường, lớp xanh, sạch, đẹp và cả ý thức nói lời hay, làm việc tốt ...</a:t>
            </a:r>
          </a:p>
        </p:txBody>
      </p:sp>
      <p:sp>
        <p:nvSpPr>
          <p:cNvPr id="7" name="Google Shape;1254;p33">
            <a:extLst>
              <a:ext uri="{FF2B5EF4-FFF2-40B4-BE49-F238E27FC236}">
                <a16:creationId xmlns:a16="http://schemas.microsoft.com/office/drawing/2014/main" id="{AAFA01CE-5746-48E2-8D4A-045BD77E03A0}"/>
              </a:ext>
            </a:extLst>
          </p:cNvPr>
          <p:cNvSpPr/>
          <p:nvPr/>
        </p:nvSpPr>
        <p:spPr>
          <a:xfrm rot="333202">
            <a:off x="349629" y="1937634"/>
            <a:ext cx="637484" cy="59138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1255;p33">
            <a:extLst>
              <a:ext uri="{FF2B5EF4-FFF2-40B4-BE49-F238E27FC236}">
                <a16:creationId xmlns:a16="http://schemas.microsoft.com/office/drawing/2014/main" id="{040A657D-41DE-4033-BD9A-9D499763C120}"/>
              </a:ext>
            </a:extLst>
          </p:cNvPr>
          <p:cNvGrpSpPr/>
          <p:nvPr/>
        </p:nvGrpSpPr>
        <p:grpSpPr>
          <a:xfrm rot="-302834">
            <a:off x="9359087" y="4934423"/>
            <a:ext cx="627405" cy="801629"/>
            <a:chOff x="4257150" y="439500"/>
            <a:chExt cx="496378" cy="634217"/>
          </a:xfrm>
        </p:grpSpPr>
        <p:sp>
          <p:nvSpPr>
            <p:cNvPr id="9" name="Google Shape;1256;p33">
              <a:extLst>
                <a:ext uri="{FF2B5EF4-FFF2-40B4-BE49-F238E27FC236}">
                  <a16:creationId xmlns:a16="http://schemas.microsoft.com/office/drawing/2014/main" id="{A461DBC7-D7C1-4AC0-BD85-182C0428185F}"/>
                </a:ext>
              </a:extLst>
            </p:cNvPr>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chemeClr val="lt1"/>
            </a:solidFill>
            <a:ln>
              <a:noFill/>
            </a:ln>
            <a:effectLst>
              <a:outerShdw blurRad="28575" dist="19050" dir="196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257;p33">
              <a:extLst>
                <a:ext uri="{FF2B5EF4-FFF2-40B4-BE49-F238E27FC236}">
                  <a16:creationId xmlns:a16="http://schemas.microsoft.com/office/drawing/2014/main" id="{42CD45CE-2CC5-48EA-98BE-B0845AE99E89}"/>
                </a:ext>
              </a:extLst>
            </p:cNvPr>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258;p33">
              <a:extLst>
                <a:ext uri="{FF2B5EF4-FFF2-40B4-BE49-F238E27FC236}">
                  <a16:creationId xmlns:a16="http://schemas.microsoft.com/office/drawing/2014/main" id="{2FE77F3B-F648-45E3-8946-4C50A2D7A0F1}"/>
                </a:ext>
              </a:extLst>
            </p:cNvPr>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59;p33">
              <a:extLst>
                <a:ext uri="{FF2B5EF4-FFF2-40B4-BE49-F238E27FC236}">
                  <a16:creationId xmlns:a16="http://schemas.microsoft.com/office/drawing/2014/main" id="{B335485A-B647-4A66-BFF2-00F998F32299}"/>
                </a:ext>
              </a:extLst>
            </p:cNvPr>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260;p33">
              <a:extLst>
                <a:ext uri="{FF2B5EF4-FFF2-40B4-BE49-F238E27FC236}">
                  <a16:creationId xmlns:a16="http://schemas.microsoft.com/office/drawing/2014/main" id="{9A5643A7-451A-49F0-9CCB-96D59FCFA1D0}"/>
                </a:ext>
              </a:extLst>
            </p:cNvPr>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261;p33">
              <a:extLst>
                <a:ext uri="{FF2B5EF4-FFF2-40B4-BE49-F238E27FC236}">
                  <a16:creationId xmlns:a16="http://schemas.microsoft.com/office/drawing/2014/main" id="{20450E8B-5AE3-4B1E-8E0C-CB18EBB59976}"/>
                </a:ext>
              </a:extLst>
            </p:cNvPr>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262;p33">
              <a:extLst>
                <a:ext uri="{FF2B5EF4-FFF2-40B4-BE49-F238E27FC236}">
                  <a16:creationId xmlns:a16="http://schemas.microsoft.com/office/drawing/2014/main" id="{2C4333C3-16CF-46C9-827C-A4220C2E2BAC}"/>
                </a:ext>
              </a:extLst>
            </p:cNvPr>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 name="Google Shape;500;p22">
            <a:extLst>
              <a:ext uri="{FF2B5EF4-FFF2-40B4-BE49-F238E27FC236}">
                <a16:creationId xmlns:a16="http://schemas.microsoft.com/office/drawing/2014/main" id="{868A22BC-47A5-4A6D-BF23-9D946A4B40C5}"/>
              </a:ext>
            </a:extLst>
          </p:cNvPr>
          <p:cNvGrpSpPr/>
          <p:nvPr/>
        </p:nvGrpSpPr>
        <p:grpSpPr>
          <a:xfrm>
            <a:off x="3036190" y="276332"/>
            <a:ext cx="967925" cy="1158363"/>
            <a:chOff x="4836718" y="719374"/>
            <a:chExt cx="1180952" cy="1617007"/>
          </a:xfrm>
        </p:grpSpPr>
        <p:sp>
          <p:nvSpPr>
            <p:cNvPr id="17" name="Google Shape;501;p22">
              <a:extLst>
                <a:ext uri="{FF2B5EF4-FFF2-40B4-BE49-F238E27FC236}">
                  <a16:creationId xmlns:a16="http://schemas.microsoft.com/office/drawing/2014/main" id="{80A1DD99-0AAE-4C3E-A1FC-9E1EECB72154}"/>
                </a:ext>
              </a:extLst>
            </p:cNvPr>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502;p22">
              <a:extLst>
                <a:ext uri="{FF2B5EF4-FFF2-40B4-BE49-F238E27FC236}">
                  <a16:creationId xmlns:a16="http://schemas.microsoft.com/office/drawing/2014/main" id="{465DE377-EDCB-403C-B869-CE6D8E9E0D72}"/>
                </a:ext>
              </a:extLst>
            </p:cNvPr>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503;p22">
              <a:extLst>
                <a:ext uri="{FF2B5EF4-FFF2-40B4-BE49-F238E27FC236}">
                  <a16:creationId xmlns:a16="http://schemas.microsoft.com/office/drawing/2014/main" id="{2058906F-F01C-461C-89F0-68B78F6A7196}"/>
                </a:ext>
              </a:extLst>
            </p:cNvPr>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504;p22">
              <a:extLst>
                <a:ext uri="{FF2B5EF4-FFF2-40B4-BE49-F238E27FC236}">
                  <a16:creationId xmlns:a16="http://schemas.microsoft.com/office/drawing/2014/main" id="{75FCDFAC-E26E-4E85-88A1-926C0E96FACB}"/>
                </a:ext>
              </a:extLst>
            </p:cNvPr>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505;p22">
              <a:extLst>
                <a:ext uri="{FF2B5EF4-FFF2-40B4-BE49-F238E27FC236}">
                  <a16:creationId xmlns:a16="http://schemas.microsoft.com/office/drawing/2014/main" id="{D6062073-E82A-452A-B034-7B1529685579}"/>
                </a:ext>
              </a:extLst>
            </p:cNvPr>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506;p22">
              <a:extLst>
                <a:ext uri="{FF2B5EF4-FFF2-40B4-BE49-F238E27FC236}">
                  <a16:creationId xmlns:a16="http://schemas.microsoft.com/office/drawing/2014/main" id="{863064D2-0069-4671-B2E6-4072365E43C3}"/>
                </a:ext>
              </a:extLst>
            </p:cNvPr>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507;p22">
              <a:extLst>
                <a:ext uri="{FF2B5EF4-FFF2-40B4-BE49-F238E27FC236}">
                  <a16:creationId xmlns:a16="http://schemas.microsoft.com/office/drawing/2014/main" id="{A63D1571-67EA-451E-8EA2-D0BCB331BFD6}"/>
                </a:ext>
              </a:extLst>
            </p:cNvPr>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508;p22">
              <a:extLst>
                <a:ext uri="{FF2B5EF4-FFF2-40B4-BE49-F238E27FC236}">
                  <a16:creationId xmlns:a16="http://schemas.microsoft.com/office/drawing/2014/main" id="{D27BE93F-52DC-444B-BE51-034EFADB0840}"/>
                </a:ext>
              </a:extLst>
            </p:cNvPr>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509;p22">
              <a:extLst>
                <a:ext uri="{FF2B5EF4-FFF2-40B4-BE49-F238E27FC236}">
                  <a16:creationId xmlns:a16="http://schemas.microsoft.com/office/drawing/2014/main" id="{3ED1C66C-0FA8-4B9A-A375-06B01555C309}"/>
                </a:ext>
              </a:extLst>
            </p:cNvPr>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510;p22">
              <a:extLst>
                <a:ext uri="{FF2B5EF4-FFF2-40B4-BE49-F238E27FC236}">
                  <a16:creationId xmlns:a16="http://schemas.microsoft.com/office/drawing/2014/main" id="{C23E3391-A3EC-473E-8C82-375F6CACD11D}"/>
                </a:ext>
              </a:extLst>
            </p:cNvPr>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511;p22">
              <a:extLst>
                <a:ext uri="{FF2B5EF4-FFF2-40B4-BE49-F238E27FC236}">
                  <a16:creationId xmlns:a16="http://schemas.microsoft.com/office/drawing/2014/main" id="{2338B338-FD3B-49BA-97F8-80CE3D04BCE9}"/>
                </a:ext>
              </a:extLst>
            </p:cNvPr>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512;p22">
              <a:extLst>
                <a:ext uri="{FF2B5EF4-FFF2-40B4-BE49-F238E27FC236}">
                  <a16:creationId xmlns:a16="http://schemas.microsoft.com/office/drawing/2014/main" id="{66BD3ECC-CBF0-4023-B075-8B69F5174334}"/>
                </a:ext>
              </a:extLst>
            </p:cNvPr>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513;p22">
              <a:extLst>
                <a:ext uri="{FF2B5EF4-FFF2-40B4-BE49-F238E27FC236}">
                  <a16:creationId xmlns:a16="http://schemas.microsoft.com/office/drawing/2014/main" id="{7535473C-6290-4D22-BD90-5451FEB0626F}"/>
                </a:ext>
              </a:extLst>
            </p:cNvPr>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514;p22">
              <a:extLst>
                <a:ext uri="{FF2B5EF4-FFF2-40B4-BE49-F238E27FC236}">
                  <a16:creationId xmlns:a16="http://schemas.microsoft.com/office/drawing/2014/main" id="{CBB20FD0-3E48-43A7-840F-D844A5B0C2C5}"/>
                </a:ext>
              </a:extLst>
            </p:cNvPr>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515;p22">
              <a:extLst>
                <a:ext uri="{FF2B5EF4-FFF2-40B4-BE49-F238E27FC236}">
                  <a16:creationId xmlns:a16="http://schemas.microsoft.com/office/drawing/2014/main" id="{5F2FE646-234B-4BFD-9658-CEBC2621A5F5}"/>
                </a:ext>
              </a:extLst>
            </p:cNvPr>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4526279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457700" y="2057399"/>
            <a:ext cx="7829550" cy="2435497"/>
            <a:chOff x="4457700" y="2374899"/>
            <a:chExt cx="7829550"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4457700" y="3277659"/>
              <a:ext cx="7829550" cy="919611"/>
            </a:xfrm>
            <a:prstGeom prst="rect">
              <a:avLst/>
            </a:prstGeom>
            <a:solidFill>
              <a:srgbClr val="FFFF00"/>
            </a:solidFill>
          </p:spPr>
          <p:txBody>
            <a:bodyPr wrap="square" rtlCol="0">
              <a:spAutoFit/>
            </a:bodyPr>
            <a:lstStyle/>
            <a:p>
              <a:pPr marL="457200" marR="0" indent="-457200" algn="ctr">
                <a:lnSpc>
                  <a:spcPct val="120000"/>
                </a:lnSpc>
                <a:spcBef>
                  <a:spcPts val="0"/>
                </a:spcBef>
                <a:spcAft>
                  <a:spcPts val="0"/>
                </a:spcAft>
              </a:pPr>
              <a:r>
                <a:rPr lang="nl-N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Times New Roman" panose="02020603050405020304" pitchFamily="18" charset="0"/>
                  <a:cs typeface="Calibri" panose="020F0502020204030204" pitchFamily="34" charset="0"/>
                </a:rPr>
                <a:t>CÂU CHUYỆN YÊU THƯƠNG</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mn-cs"/>
                </a:rPr>
                <a:t>04</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grpSp>
    </p:spTree>
    <p:custDataLst>
      <p:tags r:id="rId2"/>
    </p:custDataLst>
    <p:extLst>
      <p:ext uri="{BB962C8B-B14F-4D97-AF65-F5344CB8AC3E}">
        <p14:creationId xmlns:p14="http://schemas.microsoft.com/office/powerpoint/2010/main" val="120069726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495094;"/>
</p:tagLst>
</file>

<file path=ppt/tags/tag2.xml><?xml version="1.0" encoding="utf-8"?>
<p:tagLst xmlns:a="http://schemas.openxmlformats.org/drawingml/2006/main" xmlns:r="http://schemas.openxmlformats.org/officeDocument/2006/relationships" xmlns:p="http://schemas.openxmlformats.org/presentationml/2006/main">
  <p:tag name="ISLIDE.DIAGRAM" val="#495094;"/>
</p:tagLst>
</file>

<file path=ppt/tags/tag3.xml><?xml version="1.0" encoding="utf-8"?>
<p:tagLst xmlns:a="http://schemas.openxmlformats.org/drawingml/2006/main" xmlns:r="http://schemas.openxmlformats.org/officeDocument/2006/relationships" xmlns:p="http://schemas.openxmlformats.org/presentationml/2006/main">
  <p:tag name="ISLIDE.DIAGRAM" val="#495094;"/>
</p:tagLst>
</file>

<file path=ppt/tags/tag4.xml><?xml version="1.0" encoding="utf-8"?>
<p:tagLst xmlns:a="http://schemas.openxmlformats.org/drawingml/2006/main" xmlns:r="http://schemas.openxmlformats.org/officeDocument/2006/relationships" xmlns:p="http://schemas.openxmlformats.org/presentationml/2006/main">
  <p:tag name="ISLIDE.DIAGRAM" val="#495094;"/>
</p:tagLst>
</file>

<file path=ppt/tags/tag5.xml><?xml version="1.0" encoding="utf-8"?>
<p:tagLst xmlns:a="http://schemas.openxmlformats.org/drawingml/2006/main" xmlns:r="http://schemas.openxmlformats.org/officeDocument/2006/relationships" xmlns:p="http://schemas.openxmlformats.org/presentationml/2006/main">
  <p:tag name="ISLIDE.DIAGRAM" val="#495094;"/>
</p:tagLst>
</file>

<file path=ppt/tags/tag6.xml><?xml version="1.0" encoding="utf-8"?>
<p:tagLst xmlns:a="http://schemas.openxmlformats.org/drawingml/2006/main" xmlns:r="http://schemas.openxmlformats.org/officeDocument/2006/relationships" xmlns:p="http://schemas.openxmlformats.org/presentationml/2006/main">
  <p:tag name="ISLIDE.DIAGRAM" val="#495094;"/>
</p:tagLst>
</file>

<file path=ppt/tags/tag7.xml><?xml version="1.0" encoding="utf-8"?>
<p:tagLst xmlns:a="http://schemas.openxmlformats.org/drawingml/2006/main" xmlns:r="http://schemas.openxmlformats.org/officeDocument/2006/relationships" xmlns:p="http://schemas.openxmlformats.org/presentationml/2006/main">
  <p:tag name="ISLIDE.DIAGRAM" val="#495094;"/>
</p:tagLst>
</file>

<file path=ppt/tags/tag8.xml><?xml version="1.0" encoding="utf-8"?>
<p:tagLst xmlns:a="http://schemas.openxmlformats.org/drawingml/2006/main" xmlns:r="http://schemas.openxmlformats.org/officeDocument/2006/relationships" xmlns:p="http://schemas.openxmlformats.org/presentationml/2006/main">
  <p:tag name="ISLIDE.DIAGRAM" val="#495094;"/>
</p:tagLst>
</file>

<file path=ppt/theme/theme1.xml><?xml version="1.0" encoding="utf-8"?>
<a:theme xmlns:a="http://schemas.openxmlformats.org/drawingml/2006/main" name="Office 主题​​">
  <a:themeElements>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fontScheme name="mtpyxcgs">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TotalTime>
  <Words>471</Words>
  <Application>Microsoft Office PowerPoint</Application>
  <PresentationFormat>Widescreen</PresentationFormat>
  <Paragraphs>46</Paragraphs>
  <Slides>16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Didact Gothic</vt:lpstr>
      <vt:lpstr>Odibee Sans</vt:lpstr>
      <vt:lpstr>Times New Roman</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19</cp:revision>
  <dcterms:created xsi:type="dcterms:W3CDTF">2022-09-27T10:48:06Z</dcterms:created>
  <dcterms:modified xsi:type="dcterms:W3CDTF">2023-12-27T08:41:20Z</dcterms:modified>
</cp:coreProperties>
</file>