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8" r:id="rId3"/>
    <p:sldMasterId id="2147483710" r:id="rId4"/>
  </p:sldMasterIdLst>
  <p:notesMasterIdLst>
    <p:notesMasterId r:id="rId17"/>
  </p:notesMasterIdLst>
  <p:sldIdLst>
    <p:sldId id="314" r:id="rId5"/>
    <p:sldId id="259" r:id="rId6"/>
    <p:sldId id="280" r:id="rId7"/>
    <p:sldId id="298" r:id="rId8"/>
    <p:sldId id="267" r:id="rId9"/>
    <p:sldId id="299" r:id="rId10"/>
    <p:sldId id="282" r:id="rId11"/>
    <p:sldId id="281" r:id="rId12"/>
    <p:sldId id="297" r:id="rId13"/>
    <p:sldId id="293" r:id="rId14"/>
    <p:sldId id="290"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2" d="100"/>
          <a:sy n="42" d="100"/>
        </p:scale>
        <p:origin x="2256" y="8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61F60-87AD-40EA-B784-D524DA9B4F3F}" type="datetimeFigureOut">
              <a:rPr lang="en-US" smtClean="0"/>
              <a:t>27-Nov-23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DE159-C9EB-468A-BD1D-35CB30B88B9C}" type="slidenum">
              <a:rPr lang="en-US" smtClean="0"/>
              <a:t>‹#›</a:t>
            </a:fld>
            <a:endParaRPr lang="en-US"/>
          </a:p>
        </p:txBody>
      </p:sp>
    </p:spTree>
    <p:extLst>
      <p:ext uri="{BB962C8B-B14F-4D97-AF65-F5344CB8AC3E}">
        <p14:creationId xmlns:p14="http://schemas.microsoft.com/office/powerpoint/2010/main" val="137102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4528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9521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133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301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311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07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631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85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3.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3.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3.xml"/><Relationship Id="rId5" Type="http://schemas.openxmlformats.org/officeDocument/2006/relationships/tags" Target="../tags/tag57.xml"/><Relationship Id="rId4" Type="http://schemas.openxmlformats.org/officeDocument/2006/relationships/tags" Target="../tags/tag5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4862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86010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96336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32737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19705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570146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07094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99184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15167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58749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8649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8306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7769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2822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3978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260473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30373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28712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31413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38245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9447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770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131634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26976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91871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64962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2463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80089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18270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2603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2023/11/27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211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2023/11/27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796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2023/11/27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832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005945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2023/11/27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9335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2023/11/27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36366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2023/11/27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41722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2023/11/27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982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2023/11/27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3806248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2023/11/27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209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2023/11/27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56574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2023/11/27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51857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330769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7607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09094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946358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99209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83179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87996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03570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91812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846281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7366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459195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0793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7452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977541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27828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482055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57589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2360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97680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752990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16804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451093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83977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0685290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682695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534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3038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1611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51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0014655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5737689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3005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5.png"/><Relationship Id="rId3" Type="http://schemas.openxmlformats.org/officeDocument/2006/relationships/tags" Target="../tags/tag60.xml"/><Relationship Id="rId7" Type="http://schemas.openxmlformats.org/officeDocument/2006/relationships/image" Target="../media/image3.png"/><Relationship Id="rId12" Type="http://schemas.openxmlformats.org/officeDocument/2006/relationships/image" Target="../media/image4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7.xml"/><Relationship Id="rId11" Type="http://schemas.openxmlformats.org/officeDocument/2006/relationships/image" Target="../media/image43.png"/><Relationship Id="rId5" Type="http://schemas.openxmlformats.org/officeDocument/2006/relationships/slideLayout" Target="../slideLayouts/slideLayout56.xml"/><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tags" Target="../tags/tag61.xml"/><Relationship Id="rId9" Type="http://schemas.openxmlformats.org/officeDocument/2006/relationships/image" Target="../media/image10.pn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42.png"/><Relationship Id="rId5" Type="http://schemas.openxmlformats.org/officeDocument/2006/relationships/image" Target="../media/image10.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6.xml"/><Relationship Id="rId6" Type="http://schemas.openxmlformats.org/officeDocument/2006/relationships/image" Target="../media/image50.png"/><Relationship Id="rId5" Type="http://schemas.openxmlformats.org/officeDocument/2006/relationships/image" Target="../media/image4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audio" Target="../media/audio3.wav"/></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10" Type="http://schemas.microsoft.com/office/2007/relationships/hdphoto" Target="../media/hdphoto1.wdp"/><Relationship Id="rId4" Type="http://schemas.openxmlformats.org/officeDocument/2006/relationships/image" Target="../media/image38.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39836" b="66984"/>
          <a:stretch/>
        </p:blipFill>
        <p:spPr>
          <a:xfrm rot="16200000">
            <a:off x="-137453" y="5440390"/>
            <a:ext cx="1555066" cy="1280160"/>
          </a:xfrm>
          <a:prstGeom prst="rect">
            <a:avLst/>
          </a:prstGeom>
        </p:spPr>
      </p:pic>
      <p:pic>
        <p:nvPicPr>
          <p:cNvPr id="15" name="PA_图片 3">
            <a:extLst>
              <a:ext uri="{FF2B5EF4-FFF2-40B4-BE49-F238E27FC236}">
                <a16:creationId xmlns:a16="http://schemas.microsoft.com/office/drawing/2014/main" id="{A04387AE-3F50-4008-87DD-ADA455FFF26B}"/>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3514603" y="210"/>
            <a:ext cx="7462249" cy="6735925"/>
          </a:xfrm>
          <a:prstGeom prst="rect">
            <a:avLst/>
          </a:prstGeom>
        </p:spPr>
      </p:pic>
      <p:pic>
        <p:nvPicPr>
          <p:cNvPr id="16" name="PA_图片 4">
            <a:extLst>
              <a:ext uri="{FF2B5EF4-FFF2-40B4-BE49-F238E27FC236}">
                <a16:creationId xmlns:a16="http://schemas.microsoft.com/office/drawing/2014/main" id="{FDE24C69-A32E-4E91-84D9-6362CFBBBE74}"/>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64132" y="2363032"/>
            <a:ext cx="3151664" cy="2497695"/>
          </a:xfrm>
          <a:prstGeom prst="rect">
            <a:avLst/>
          </a:prstGeom>
        </p:spPr>
      </p:pic>
      <p:sp>
        <p:nvSpPr>
          <p:cNvPr id="17" name="PA_文本框 6">
            <a:extLst>
              <a:ext uri="{FF2B5EF4-FFF2-40B4-BE49-F238E27FC236}">
                <a16:creationId xmlns:a16="http://schemas.microsoft.com/office/drawing/2014/main" id="{0BED9003-B899-4C62-8AC8-0EC61F46B1C9}"/>
              </a:ext>
            </a:extLst>
          </p:cNvPr>
          <p:cNvSpPr txBox="1"/>
          <p:nvPr>
            <p:custDataLst>
              <p:tags r:id="rId3"/>
            </p:custDataLst>
          </p:nvPr>
        </p:nvSpPr>
        <p:spPr>
          <a:xfrm>
            <a:off x="4384357" y="2363032"/>
            <a:ext cx="5984191" cy="2800767"/>
          </a:xfrm>
          <a:prstGeom prst="rect">
            <a:avLst/>
          </a:prstGeom>
          <a:noFill/>
        </p:spPr>
        <p:txBody>
          <a:bodyPr wrap="square" rtlCol="0">
            <a:spAutoFit/>
          </a:bodyPr>
          <a:lstStyle/>
          <a:p>
            <a:pPr lvl="0" algn="ctr">
              <a:spcBef>
                <a:spcPts val="600"/>
              </a:spcBef>
            </a:pPr>
            <a:r>
              <a:rPr lang="vi-VN" altLang="zh-CN" sz="4400" b="1" dirty="0">
                <a:solidFill>
                  <a:srgbClr val="00B050"/>
                </a:solidFill>
                <a:cs typeface="Arial" panose="020B0604020202020204" pitchFamily="34" charset="0"/>
              </a:rPr>
              <a:t>Nhớ lại một hoạt động tập thể mà em thấy vui và kể cho người thân</a:t>
            </a:r>
            <a:endParaRPr kumimoji="0" lang="vi-VN" altLang="zh-CN" sz="4400" b="0" i="0" u="none" strike="noStrike" kern="1200" cap="none" spc="0" normalizeH="0" baseline="0" noProof="0" dirty="0">
              <a:ln>
                <a:noFill/>
              </a:ln>
              <a:solidFill>
                <a:srgbClr val="00B050"/>
              </a:solidFill>
              <a:effectLst/>
              <a:uLnTx/>
              <a:uFillTx/>
              <a:latin typeface="Arial" panose="020B0604020202020204" pitchFamily="34" charset="0"/>
              <a:ea typeface="汉仪小麦体简" panose="00020600040101010101" pitchFamily="18" charset="-122"/>
              <a:cs typeface="Arial" panose="020B0604020202020204" pitchFamily="34" charset="0"/>
              <a:sym typeface="+mn-lt"/>
            </a:endParaRPr>
          </a:p>
        </p:txBody>
      </p:sp>
      <p:pic>
        <p:nvPicPr>
          <p:cNvPr id="18" name="PA_图片 11">
            <a:extLst>
              <a:ext uri="{FF2B5EF4-FFF2-40B4-BE49-F238E27FC236}">
                <a16:creationId xmlns:a16="http://schemas.microsoft.com/office/drawing/2014/main" id="{EC1C2410-5481-4E81-9D51-32442F9A4605}"/>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136373" y="421238"/>
            <a:ext cx="2170929" cy="2170929"/>
          </a:xfrm>
          <a:prstGeom prst="rect">
            <a:avLst/>
          </a:prstGeom>
        </p:spPr>
      </p:pic>
      <p:sp>
        <p:nvSpPr>
          <p:cNvPr id="19" name="Rectangle 18">
            <a:extLst>
              <a:ext uri="{FF2B5EF4-FFF2-40B4-BE49-F238E27FC236}">
                <a16:creationId xmlns:a16="http://schemas.microsoft.com/office/drawing/2014/main" id="{62853DC4-3D3B-405C-BDC5-2C90B38071F6}"/>
              </a:ext>
            </a:extLst>
          </p:cNvPr>
          <p:cNvSpPr/>
          <p:nvPr/>
        </p:nvSpPr>
        <p:spPr>
          <a:xfrm>
            <a:off x="444250" y="3335136"/>
            <a:ext cx="3281391" cy="6463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Arial" panose="020B0604020202020204" pitchFamily="34" charset="0"/>
                <a:ea typeface="等线" panose="02010600030101010101" pitchFamily="2" charset="-122"/>
                <a:cs typeface="+mn-cs"/>
              </a:rPr>
              <a:t>Về</a:t>
            </a:r>
            <a:r>
              <a:rPr kumimoji="0" lang="en-US" altLang="zh-CN" sz="3600" b="1" i="0" u="none" strike="noStrike" kern="1200" cap="none" spc="0" normalizeH="0" noProof="0" dirty="0">
                <a:ln>
                  <a:noFill/>
                </a:ln>
                <a:solidFill>
                  <a:srgbClr val="FF0000"/>
                </a:solidFill>
                <a:effectLst/>
                <a:uLnTx/>
                <a:uFillTx/>
                <a:latin typeface="Arial" panose="020B0604020202020204" pitchFamily="34" charset="0"/>
                <a:ea typeface="等线" panose="02010600030101010101" pitchFamily="2" charset="-122"/>
                <a:cs typeface="+mn-cs"/>
              </a:rPr>
              <a:t> </a:t>
            </a:r>
            <a:r>
              <a:rPr kumimoji="0" lang="en-US" altLang="zh-CN" sz="3600" b="1" i="0" u="none" strike="noStrike" kern="1200" cap="none" spc="0" normalizeH="0" noProof="0" dirty="0" err="1">
                <a:ln>
                  <a:noFill/>
                </a:ln>
                <a:solidFill>
                  <a:srgbClr val="FF0000"/>
                </a:solidFill>
                <a:effectLst/>
                <a:uLnTx/>
                <a:uFillTx/>
                <a:latin typeface="Arial" panose="020B0604020202020204" pitchFamily="34" charset="0"/>
                <a:ea typeface="等线" panose="02010600030101010101" pitchFamily="2" charset="-122"/>
                <a:cs typeface="+mn-cs"/>
              </a:rPr>
              <a:t>nhà</a:t>
            </a:r>
            <a:endParaRPr kumimoji="0" lang="vi-VN" altLang="zh-CN" sz="36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40105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sp>
        <p:nvSpPr>
          <p:cNvPr id="13" name="卷形: 垂直 23">
            <a:extLst>
              <a:ext uri="{FF2B5EF4-FFF2-40B4-BE49-F238E27FC236}">
                <a16:creationId xmlns:a16="http://schemas.microsoft.com/office/drawing/2014/main" id="{9C2365CF-0978-4FA7-97C3-C929FEB7290F}"/>
              </a:ext>
            </a:extLst>
          </p:cNvPr>
          <p:cNvSpPr/>
          <p:nvPr/>
        </p:nvSpPr>
        <p:spPr>
          <a:xfrm rot="16200000">
            <a:off x="5621945" y="-325160"/>
            <a:ext cx="4228196" cy="7652390"/>
          </a:xfrm>
          <a:custGeom>
            <a:avLst/>
            <a:gdLst>
              <a:gd name="connsiteX0" fmla="*/ 264262 w 4228196"/>
              <a:gd name="connsiteY0" fmla="*/ 7652390 h 7652390"/>
              <a:gd name="connsiteX1" fmla="*/ 528524 w 4228196"/>
              <a:gd name="connsiteY1" fmla="*/ 7388128 h 7652390"/>
              <a:gd name="connsiteX2" fmla="*/ 264262 w 4228196"/>
              <a:gd name="connsiteY2" fmla="*/ 7388128 h 7652390"/>
              <a:gd name="connsiteX3" fmla="*/ 396393 w 4228196"/>
              <a:gd name="connsiteY3" fmla="*/ 7255997 h 7652390"/>
              <a:gd name="connsiteX4" fmla="*/ 264262 w 4228196"/>
              <a:gd name="connsiteY4" fmla="*/ 7123866 h 7652390"/>
              <a:gd name="connsiteX5" fmla="*/ 528525 w 4228196"/>
              <a:gd name="connsiteY5" fmla="*/ 7123866 h 7652390"/>
              <a:gd name="connsiteX6" fmla="*/ 528525 w 4228196"/>
              <a:gd name="connsiteY6" fmla="*/ 264262 h 7652390"/>
              <a:gd name="connsiteX7" fmla="*/ 792787 w 4228196"/>
              <a:gd name="connsiteY7" fmla="*/ 0 h 7652390"/>
              <a:gd name="connsiteX8" fmla="*/ 3963934 w 4228196"/>
              <a:gd name="connsiteY8" fmla="*/ 0 h 7652390"/>
              <a:gd name="connsiteX9" fmla="*/ 4228196 w 4228196"/>
              <a:gd name="connsiteY9" fmla="*/ 264262 h 7652390"/>
              <a:gd name="connsiteX10" fmla="*/ 3963934 w 4228196"/>
              <a:gd name="connsiteY10" fmla="*/ 528524 h 7652390"/>
              <a:gd name="connsiteX11" fmla="*/ 3699672 w 4228196"/>
              <a:gd name="connsiteY11" fmla="*/ 528525 h 7652390"/>
              <a:gd name="connsiteX12" fmla="*/ 3699672 w 4228196"/>
              <a:gd name="connsiteY12" fmla="*/ 7388128 h 7652390"/>
              <a:gd name="connsiteX13" fmla="*/ 3435410 w 4228196"/>
              <a:gd name="connsiteY13" fmla="*/ 7652390 h 7652390"/>
              <a:gd name="connsiteX14" fmla="*/ 264262 w 4228196"/>
              <a:gd name="connsiteY14" fmla="*/ 7652390 h 7652390"/>
              <a:gd name="connsiteX15" fmla="*/ 1057049 w 4228196"/>
              <a:gd name="connsiteY15" fmla="*/ 264262 h 7652390"/>
              <a:gd name="connsiteX16" fmla="*/ 792787 w 4228196"/>
              <a:gd name="connsiteY16" fmla="*/ 528524 h 7652390"/>
              <a:gd name="connsiteX17" fmla="*/ 660656 w 4228196"/>
              <a:gd name="connsiteY17" fmla="*/ 396393 h 7652390"/>
              <a:gd name="connsiteX18" fmla="*/ 792787 w 4228196"/>
              <a:gd name="connsiteY18" fmla="*/ 264262 h 7652390"/>
              <a:gd name="connsiteX19" fmla="*/ 1057049 w 4228196"/>
              <a:gd name="connsiteY19" fmla="*/ 264262 h 7652390"/>
              <a:gd name="connsiteX0" fmla="*/ 1057049 w 4228196"/>
              <a:gd name="connsiteY0" fmla="*/ 264262 h 7652390"/>
              <a:gd name="connsiteX1" fmla="*/ 792787 w 4228196"/>
              <a:gd name="connsiteY1" fmla="*/ 528524 h 7652390"/>
              <a:gd name="connsiteX2" fmla="*/ 660656 w 4228196"/>
              <a:gd name="connsiteY2" fmla="*/ 396393 h 7652390"/>
              <a:gd name="connsiteX3" fmla="*/ 792787 w 4228196"/>
              <a:gd name="connsiteY3" fmla="*/ 264262 h 7652390"/>
              <a:gd name="connsiteX4" fmla="*/ 1057049 w 4228196"/>
              <a:gd name="connsiteY4" fmla="*/ 264262 h 7652390"/>
              <a:gd name="connsiteX5" fmla="*/ 528525 w 4228196"/>
              <a:gd name="connsiteY5" fmla="*/ 7388128 h 7652390"/>
              <a:gd name="connsiteX6" fmla="*/ 264263 w 4228196"/>
              <a:gd name="connsiteY6" fmla="*/ 7652390 h 7652390"/>
              <a:gd name="connsiteX7" fmla="*/ 1 w 4228196"/>
              <a:gd name="connsiteY7" fmla="*/ 7388128 h 7652390"/>
              <a:gd name="connsiteX8" fmla="*/ 264263 w 4228196"/>
              <a:gd name="connsiteY8" fmla="*/ 7123866 h 7652390"/>
              <a:gd name="connsiteX9" fmla="*/ 396394 w 4228196"/>
              <a:gd name="connsiteY9" fmla="*/ 7255997 h 7652390"/>
              <a:gd name="connsiteX10" fmla="*/ 264263 w 4228196"/>
              <a:gd name="connsiteY10" fmla="*/ 7388128 h 7652390"/>
              <a:gd name="connsiteX11" fmla="*/ 528525 w 4228196"/>
              <a:gd name="connsiteY11" fmla="*/ 7388128 h 7652390"/>
              <a:gd name="connsiteX0" fmla="*/ 528525 w 4228196"/>
              <a:gd name="connsiteY0" fmla="*/ 7123866 h 7652390"/>
              <a:gd name="connsiteX1" fmla="*/ 528525 w 4228196"/>
              <a:gd name="connsiteY1" fmla="*/ 264262 h 7652390"/>
              <a:gd name="connsiteX2" fmla="*/ 792787 w 4228196"/>
              <a:gd name="connsiteY2" fmla="*/ 0 h 7652390"/>
              <a:gd name="connsiteX3" fmla="*/ 3963934 w 4228196"/>
              <a:gd name="connsiteY3" fmla="*/ 0 h 7652390"/>
              <a:gd name="connsiteX4" fmla="*/ 4228196 w 4228196"/>
              <a:gd name="connsiteY4" fmla="*/ 264262 h 7652390"/>
              <a:gd name="connsiteX5" fmla="*/ 3963934 w 4228196"/>
              <a:gd name="connsiteY5" fmla="*/ 528524 h 7652390"/>
              <a:gd name="connsiteX6" fmla="*/ 3699672 w 4228196"/>
              <a:gd name="connsiteY6" fmla="*/ 528525 h 7652390"/>
              <a:gd name="connsiteX7" fmla="*/ 3699672 w 4228196"/>
              <a:gd name="connsiteY7" fmla="*/ 7388128 h 7652390"/>
              <a:gd name="connsiteX8" fmla="*/ 3435410 w 4228196"/>
              <a:gd name="connsiteY8" fmla="*/ 7652390 h 7652390"/>
              <a:gd name="connsiteX9" fmla="*/ 264262 w 4228196"/>
              <a:gd name="connsiteY9" fmla="*/ 7652390 h 7652390"/>
              <a:gd name="connsiteX10" fmla="*/ 0 w 4228196"/>
              <a:gd name="connsiteY10" fmla="*/ 7388128 h 7652390"/>
              <a:gd name="connsiteX11" fmla="*/ 264262 w 4228196"/>
              <a:gd name="connsiteY11" fmla="*/ 7123866 h 7652390"/>
              <a:gd name="connsiteX12" fmla="*/ 528525 w 4228196"/>
              <a:gd name="connsiteY12" fmla="*/ 7123866 h 7652390"/>
              <a:gd name="connsiteX13" fmla="*/ 792787 w 4228196"/>
              <a:gd name="connsiteY13" fmla="*/ 0 h 7652390"/>
              <a:gd name="connsiteX14" fmla="*/ 1057049 w 4228196"/>
              <a:gd name="connsiteY14" fmla="*/ 264262 h 7652390"/>
              <a:gd name="connsiteX15" fmla="*/ 792787 w 4228196"/>
              <a:gd name="connsiteY15" fmla="*/ 528524 h 7652390"/>
              <a:gd name="connsiteX16" fmla="*/ 660656 w 4228196"/>
              <a:gd name="connsiteY16" fmla="*/ 396393 h 7652390"/>
              <a:gd name="connsiteX17" fmla="*/ 792787 w 4228196"/>
              <a:gd name="connsiteY17" fmla="*/ 264262 h 7652390"/>
              <a:gd name="connsiteX18" fmla="*/ 1057049 w 4228196"/>
              <a:gd name="connsiteY18" fmla="*/ 264262 h 7652390"/>
              <a:gd name="connsiteX19" fmla="*/ 3699672 w 4228196"/>
              <a:gd name="connsiteY19" fmla="*/ 528525 h 7652390"/>
              <a:gd name="connsiteX20" fmla="*/ 792787 w 4228196"/>
              <a:gd name="connsiteY20" fmla="*/ 528525 h 7652390"/>
              <a:gd name="connsiteX21" fmla="*/ 264262 w 4228196"/>
              <a:gd name="connsiteY21" fmla="*/ 7123866 h 7652390"/>
              <a:gd name="connsiteX22" fmla="*/ 396393 w 4228196"/>
              <a:gd name="connsiteY22" fmla="*/ 7255997 h 7652390"/>
              <a:gd name="connsiteX23" fmla="*/ 264262 w 4228196"/>
              <a:gd name="connsiteY23" fmla="*/ 7388128 h 7652390"/>
              <a:gd name="connsiteX24" fmla="*/ 528525 w 4228196"/>
              <a:gd name="connsiteY24" fmla="*/ 7388128 h 7652390"/>
              <a:gd name="connsiteX25" fmla="*/ 264262 w 4228196"/>
              <a:gd name="connsiteY25" fmla="*/ 7652390 h 7652390"/>
              <a:gd name="connsiteX26" fmla="*/ 528524 w 4228196"/>
              <a:gd name="connsiteY26" fmla="*/ 7388128 h 7652390"/>
              <a:gd name="connsiteX27" fmla="*/ 528525 w 4228196"/>
              <a:gd name="connsiteY27" fmla="*/ 7123866 h 765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8196" h="7652390" stroke="0" extrusionOk="0">
                <a:moveTo>
                  <a:pt x="264262" y="7652390"/>
                </a:moveTo>
                <a:cubicBezTo>
                  <a:pt x="425675" y="7674549"/>
                  <a:pt x="529249" y="7546307"/>
                  <a:pt x="528524" y="7388128"/>
                </a:cubicBezTo>
                <a:cubicBezTo>
                  <a:pt x="491710" y="7369282"/>
                  <a:pt x="334552" y="7405594"/>
                  <a:pt x="264262" y="7388128"/>
                </a:cubicBezTo>
                <a:cubicBezTo>
                  <a:pt x="336930" y="7389831"/>
                  <a:pt x="391975" y="7325356"/>
                  <a:pt x="396393" y="7255997"/>
                </a:cubicBezTo>
                <a:cubicBezTo>
                  <a:pt x="397291" y="7170233"/>
                  <a:pt x="345244" y="7113565"/>
                  <a:pt x="264262" y="7123866"/>
                </a:cubicBezTo>
                <a:cubicBezTo>
                  <a:pt x="368165" y="7137234"/>
                  <a:pt x="438417" y="7116415"/>
                  <a:pt x="528525" y="7123866"/>
                </a:cubicBezTo>
                <a:cubicBezTo>
                  <a:pt x="538652" y="5135220"/>
                  <a:pt x="465596" y="2997474"/>
                  <a:pt x="528525" y="264262"/>
                </a:cubicBezTo>
                <a:cubicBezTo>
                  <a:pt x="527936" y="122705"/>
                  <a:pt x="646491" y="-23607"/>
                  <a:pt x="792787" y="0"/>
                </a:cubicBezTo>
                <a:cubicBezTo>
                  <a:pt x="1683346" y="-130697"/>
                  <a:pt x="3077922" y="-108073"/>
                  <a:pt x="3963934" y="0"/>
                </a:cubicBezTo>
                <a:cubicBezTo>
                  <a:pt x="4110222" y="20377"/>
                  <a:pt x="4241211" y="133005"/>
                  <a:pt x="4228196" y="264262"/>
                </a:cubicBezTo>
                <a:cubicBezTo>
                  <a:pt x="4222902" y="416020"/>
                  <a:pt x="4103156" y="539788"/>
                  <a:pt x="3963934" y="528524"/>
                </a:cubicBezTo>
                <a:cubicBezTo>
                  <a:pt x="3834918" y="539090"/>
                  <a:pt x="3768814" y="512256"/>
                  <a:pt x="3699672" y="528525"/>
                </a:cubicBezTo>
                <a:cubicBezTo>
                  <a:pt x="3827109" y="1247067"/>
                  <a:pt x="3648601" y="4688194"/>
                  <a:pt x="3699672" y="7388128"/>
                </a:cubicBezTo>
                <a:cubicBezTo>
                  <a:pt x="3690103" y="7526854"/>
                  <a:pt x="3593471" y="7652187"/>
                  <a:pt x="3435410" y="7652390"/>
                </a:cubicBezTo>
                <a:cubicBezTo>
                  <a:pt x="2143694" y="7628532"/>
                  <a:pt x="1497478" y="7568734"/>
                  <a:pt x="264262" y="7652390"/>
                </a:cubicBezTo>
                <a:close/>
                <a:moveTo>
                  <a:pt x="1057049" y="264262"/>
                </a:moveTo>
                <a:cubicBezTo>
                  <a:pt x="1036253" y="409904"/>
                  <a:pt x="936105" y="504237"/>
                  <a:pt x="792787" y="528524"/>
                </a:cubicBezTo>
                <a:cubicBezTo>
                  <a:pt x="714661" y="518492"/>
                  <a:pt x="647555" y="463369"/>
                  <a:pt x="660656" y="396393"/>
                </a:cubicBezTo>
                <a:cubicBezTo>
                  <a:pt x="661169" y="333314"/>
                  <a:pt x="726880" y="264519"/>
                  <a:pt x="792787" y="264262"/>
                </a:cubicBezTo>
                <a:cubicBezTo>
                  <a:pt x="863453" y="276240"/>
                  <a:pt x="1025327" y="278880"/>
                  <a:pt x="1057049" y="264262"/>
                </a:cubicBezTo>
                <a:close/>
              </a:path>
              <a:path w="4228196" h="7652390" fill="darkenLess" stroke="0" extrusionOk="0">
                <a:moveTo>
                  <a:pt x="1057049" y="264262"/>
                </a:moveTo>
                <a:cubicBezTo>
                  <a:pt x="1043391" y="398978"/>
                  <a:pt x="954939" y="527569"/>
                  <a:pt x="792787" y="528524"/>
                </a:cubicBezTo>
                <a:cubicBezTo>
                  <a:pt x="712046" y="539406"/>
                  <a:pt x="658194" y="474992"/>
                  <a:pt x="660656" y="396393"/>
                </a:cubicBezTo>
                <a:cubicBezTo>
                  <a:pt x="673420" y="329568"/>
                  <a:pt x="716354" y="258288"/>
                  <a:pt x="792787" y="264262"/>
                </a:cubicBezTo>
                <a:cubicBezTo>
                  <a:pt x="920250" y="256042"/>
                  <a:pt x="959528" y="258170"/>
                  <a:pt x="1057049" y="264262"/>
                </a:cubicBezTo>
                <a:close/>
                <a:moveTo>
                  <a:pt x="528525" y="7388128"/>
                </a:moveTo>
                <a:cubicBezTo>
                  <a:pt x="525149" y="7509870"/>
                  <a:pt x="419645" y="7646897"/>
                  <a:pt x="264263" y="7652390"/>
                </a:cubicBezTo>
                <a:cubicBezTo>
                  <a:pt x="139133" y="7633229"/>
                  <a:pt x="-75" y="7525245"/>
                  <a:pt x="1" y="7388128"/>
                </a:cubicBezTo>
                <a:cubicBezTo>
                  <a:pt x="-10550" y="7219013"/>
                  <a:pt x="132394" y="7119600"/>
                  <a:pt x="264263" y="7123866"/>
                </a:cubicBezTo>
                <a:cubicBezTo>
                  <a:pt x="334423" y="7128306"/>
                  <a:pt x="392792" y="7182557"/>
                  <a:pt x="396394" y="7255997"/>
                </a:cubicBezTo>
                <a:cubicBezTo>
                  <a:pt x="386064" y="7322417"/>
                  <a:pt x="338371" y="7392235"/>
                  <a:pt x="264263" y="7388128"/>
                </a:cubicBezTo>
                <a:cubicBezTo>
                  <a:pt x="329839" y="7391773"/>
                  <a:pt x="497934" y="7407146"/>
                  <a:pt x="528525" y="7388128"/>
                </a:cubicBezTo>
                <a:close/>
              </a:path>
              <a:path w="4228196" h="7652390" fill="none" extrusionOk="0">
                <a:moveTo>
                  <a:pt x="528525" y="7123866"/>
                </a:moveTo>
                <a:cubicBezTo>
                  <a:pt x="494538" y="5159447"/>
                  <a:pt x="425898" y="3035513"/>
                  <a:pt x="528525" y="264262"/>
                </a:cubicBezTo>
                <a:cubicBezTo>
                  <a:pt x="529915" y="113568"/>
                  <a:pt x="636828" y="-284"/>
                  <a:pt x="792787" y="0"/>
                </a:cubicBezTo>
                <a:cubicBezTo>
                  <a:pt x="1763055" y="110270"/>
                  <a:pt x="2630361" y="6938"/>
                  <a:pt x="3963934" y="0"/>
                </a:cubicBezTo>
                <a:cubicBezTo>
                  <a:pt x="4120019" y="303"/>
                  <a:pt x="4242471" y="124841"/>
                  <a:pt x="4228196" y="264262"/>
                </a:cubicBezTo>
                <a:cubicBezTo>
                  <a:pt x="4231388" y="402279"/>
                  <a:pt x="4110615" y="517121"/>
                  <a:pt x="3963934" y="528524"/>
                </a:cubicBezTo>
                <a:cubicBezTo>
                  <a:pt x="3871587" y="506214"/>
                  <a:pt x="3740230" y="538658"/>
                  <a:pt x="3699672" y="528525"/>
                </a:cubicBezTo>
                <a:cubicBezTo>
                  <a:pt x="3561825" y="2111749"/>
                  <a:pt x="3850114" y="5339664"/>
                  <a:pt x="3699672" y="7388128"/>
                </a:cubicBezTo>
                <a:cubicBezTo>
                  <a:pt x="3698377" y="7521640"/>
                  <a:pt x="3566188" y="7677235"/>
                  <a:pt x="3435410" y="7652390"/>
                </a:cubicBezTo>
                <a:cubicBezTo>
                  <a:pt x="1961191" y="7497709"/>
                  <a:pt x="1009316" y="7635488"/>
                  <a:pt x="264262" y="7652390"/>
                </a:cubicBezTo>
                <a:cubicBezTo>
                  <a:pt x="137378" y="7649026"/>
                  <a:pt x="16292" y="7523121"/>
                  <a:pt x="0" y="7388128"/>
                </a:cubicBezTo>
                <a:cubicBezTo>
                  <a:pt x="1038" y="7239161"/>
                  <a:pt x="112810" y="7096905"/>
                  <a:pt x="264262" y="7123866"/>
                </a:cubicBezTo>
                <a:cubicBezTo>
                  <a:pt x="356493" y="7130484"/>
                  <a:pt x="417103" y="7133002"/>
                  <a:pt x="528525" y="7123866"/>
                </a:cubicBezTo>
                <a:close/>
                <a:moveTo>
                  <a:pt x="792787" y="0"/>
                </a:moveTo>
                <a:cubicBezTo>
                  <a:pt x="939343" y="7164"/>
                  <a:pt x="1065145" y="105469"/>
                  <a:pt x="1057049" y="264262"/>
                </a:cubicBezTo>
                <a:cubicBezTo>
                  <a:pt x="1054329" y="438666"/>
                  <a:pt x="935428" y="528978"/>
                  <a:pt x="792787" y="528524"/>
                </a:cubicBezTo>
                <a:cubicBezTo>
                  <a:pt x="714452" y="530285"/>
                  <a:pt x="660423" y="464721"/>
                  <a:pt x="660656" y="396393"/>
                </a:cubicBezTo>
                <a:cubicBezTo>
                  <a:pt x="658276" y="323878"/>
                  <a:pt x="719754" y="269758"/>
                  <a:pt x="792787" y="264262"/>
                </a:cubicBezTo>
                <a:cubicBezTo>
                  <a:pt x="880179" y="255974"/>
                  <a:pt x="1003663" y="242197"/>
                  <a:pt x="1057049" y="264262"/>
                </a:cubicBezTo>
                <a:moveTo>
                  <a:pt x="3699672" y="528525"/>
                </a:moveTo>
                <a:cubicBezTo>
                  <a:pt x="2849213" y="379859"/>
                  <a:pt x="1700540" y="639447"/>
                  <a:pt x="792787" y="528525"/>
                </a:cubicBezTo>
                <a:moveTo>
                  <a:pt x="264262" y="7123866"/>
                </a:moveTo>
                <a:cubicBezTo>
                  <a:pt x="342159" y="7112934"/>
                  <a:pt x="407066" y="7173908"/>
                  <a:pt x="396393" y="7255997"/>
                </a:cubicBezTo>
                <a:cubicBezTo>
                  <a:pt x="394811" y="7316331"/>
                  <a:pt x="327842" y="7398564"/>
                  <a:pt x="264262" y="7388128"/>
                </a:cubicBezTo>
                <a:cubicBezTo>
                  <a:pt x="345127" y="7387978"/>
                  <a:pt x="468523" y="7383082"/>
                  <a:pt x="528525" y="7388128"/>
                </a:cubicBezTo>
                <a:moveTo>
                  <a:pt x="264262" y="7652390"/>
                </a:moveTo>
                <a:cubicBezTo>
                  <a:pt x="421295" y="7677225"/>
                  <a:pt x="534355" y="7537872"/>
                  <a:pt x="528524" y="7388128"/>
                </a:cubicBezTo>
                <a:cubicBezTo>
                  <a:pt x="522596" y="7291119"/>
                  <a:pt x="531590" y="7207923"/>
                  <a:pt x="528525" y="7123866"/>
                </a:cubicBezTo>
              </a:path>
              <a:path w="4228196" h="7652390" fill="none" stroke="0" extrusionOk="0">
                <a:moveTo>
                  <a:pt x="528525" y="7123866"/>
                </a:moveTo>
                <a:cubicBezTo>
                  <a:pt x="479204" y="4767329"/>
                  <a:pt x="691139" y="2166549"/>
                  <a:pt x="528525" y="264262"/>
                </a:cubicBezTo>
                <a:cubicBezTo>
                  <a:pt x="536152" y="108392"/>
                  <a:pt x="661513" y="-14646"/>
                  <a:pt x="792787" y="0"/>
                </a:cubicBezTo>
                <a:cubicBezTo>
                  <a:pt x="1992748" y="-11966"/>
                  <a:pt x="3280466" y="145886"/>
                  <a:pt x="3963934" y="0"/>
                </a:cubicBezTo>
                <a:cubicBezTo>
                  <a:pt x="4106016" y="-12649"/>
                  <a:pt x="4244512" y="130132"/>
                  <a:pt x="4228196" y="264262"/>
                </a:cubicBezTo>
                <a:cubicBezTo>
                  <a:pt x="4250755" y="416620"/>
                  <a:pt x="4129273" y="536623"/>
                  <a:pt x="3963934" y="528524"/>
                </a:cubicBezTo>
                <a:cubicBezTo>
                  <a:pt x="3896917" y="533450"/>
                  <a:pt x="3759797" y="551355"/>
                  <a:pt x="3699672" y="528525"/>
                </a:cubicBezTo>
                <a:cubicBezTo>
                  <a:pt x="3575169" y="2362806"/>
                  <a:pt x="3670860" y="5035350"/>
                  <a:pt x="3699672" y="7388128"/>
                </a:cubicBezTo>
                <a:cubicBezTo>
                  <a:pt x="3680740" y="7535984"/>
                  <a:pt x="3582856" y="7670419"/>
                  <a:pt x="3435410" y="7652390"/>
                </a:cubicBezTo>
                <a:cubicBezTo>
                  <a:pt x="2668877" y="7645112"/>
                  <a:pt x="1533721" y="7527032"/>
                  <a:pt x="264262" y="7652390"/>
                </a:cubicBezTo>
                <a:cubicBezTo>
                  <a:pt x="122113" y="7638598"/>
                  <a:pt x="-6063" y="7532229"/>
                  <a:pt x="0" y="7388128"/>
                </a:cubicBezTo>
                <a:cubicBezTo>
                  <a:pt x="24162" y="7233264"/>
                  <a:pt x="114113" y="7126088"/>
                  <a:pt x="264262" y="7123866"/>
                </a:cubicBezTo>
                <a:cubicBezTo>
                  <a:pt x="321266" y="7121529"/>
                  <a:pt x="494204" y="7128401"/>
                  <a:pt x="528525" y="7123866"/>
                </a:cubicBezTo>
                <a:close/>
                <a:moveTo>
                  <a:pt x="792787" y="0"/>
                </a:moveTo>
                <a:cubicBezTo>
                  <a:pt x="934005" y="-294"/>
                  <a:pt x="1053628" y="92701"/>
                  <a:pt x="1057049" y="264262"/>
                </a:cubicBezTo>
                <a:cubicBezTo>
                  <a:pt x="1059088" y="409257"/>
                  <a:pt x="924086" y="536082"/>
                  <a:pt x="792787" y="528524"/>
                </a:cubicBezTo>
                <a:cubicBezTo>
                  <a:pt x="713798" y="536679"/>
                  <a:pt x="665648" y="466038"/>
                  <a:pt x="660656" y="396393"/>
                </a:cubicBezTo>
                <a:cubicBezTo>
                  <a:pt x="662702" y="324016"/>
                  <a:pt x="715180" y="262165"/>
                  <a:pt x="792787" y="264262"/>
                </a:cubicBezTo>
                <a:cubicBezTo>
                  <a:pt x="884019" y="259392"/>
                  <a:pt x="945152" y="281639"/>
                  <a:pt x="1057049" y="264262"/>
                </a:cubicBezTo>
                <a:moveTo>
                  <a:pt x="3699672" y="528525"/>
                </a:moveTo>
                <a:cubicBezTo>
                  <a:pt x="2573441" y="422748"/>
                  <a:pt x="1592667" y="457029"/>
                  <a:pt x="792787" y="528525"/>
                </a:cubicBezTo>
                <a:moveTo>
                  <a:pt x="264262" y="7123866"/>
                </a:moveTo>
                <a:cubicBezTo>
                  <a:pt x="328188" y="7126064"/>
                  <a:pt x="393817" y="7184983"/>
                  <a:pt x="396393" y="7255997"/>
                </a:cubicBezTo>
                <a:cubicBezTo>
                  <a:pt x="397579" y="7327393"/>
                  <a:pt x="339710" y="7384675"/>
                  <a:pt x="264262" y="7388128"/>
                </a:cubicBezTo>
                <a:cubicBezTo>
                  <a:pt x="318936" y="7411656"/>
                  <a:pt x="456139" y="7375030"/>
                  <a:pt x="528525" y="7388128"/>
                </a:cubicBezTo>
                <a:moveTo>
                  <a:pt x="264262" y="7652390"/>
                </a:moveTo>
                <a:cubicBezTo>
                  <a:pt x="436034" y="7651303"/>
                  <a:pt x="527930" y="7563067"/>
                  <a:pt x="528524" y="7388128"/>
                </a:cubicBezTo>
                <a:cubicBezTo>
                  <a:pt x="532801" y="7299296"/>
                  <a:pt x="530861" y="7213617"/>
                  <a:pt x="528525" y="7123866"/>
                </a:cubicBezTo>
              </a:path>
            </a:pathLst>
          </a:custGeom>
          <a:solidFill>
            <a:srgbClr val="FFC000">
              <a:lumMod val="40000"/>
              <a:lumOff val="60000"/>
            </a:srgbClr>
          </a:solidFill>
          <a:ln w="19050" cap="flat" cmpd="sng" algn="ctr">
            <a:solidFill>
              <a:srgbClr val="FFC000"/>
            </a:solidFill>
            <a:prstDash val="solid"/>
            <a:miter lim="800000"/>
            <a:extLst>
              <a:ext uri="{C807C97D-BFC1-408E-A445-0C87EB9F89A2}">
                <ask:lineSketchStyleProps xmlns:ask="http://schemas.microsoft.com/office/drawing/2018/sketchyshapes" sd="3286890125">
                  <a:prstGeom prst="verticalScroll">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4">
            <a:extLst>
              <a:ext uri="{FF2B5EF4-FFF2-40B4-BE49-F238E27FC236}">
                <a16:creationId xmlns:a16="http://schemas.microsoft.com/office/drawing/2014/main" id="{6DD449FB-E85B-4482-A786-FB1CE273A16F}"/>
              </a:ext>
            </a:extLst>
          </p:cNvPr>
          <p:cNvSpPr txBox="1"/>
          <p:nvPr/>
        </p:nvSpPr>
        <p:spPr>
          <a:xfrm>
            <a:off x="4424855" y="2195876"/>
            <a:ext cx="6860403" cy="2955746"/>
          </a:xfrm>
          <a:prstGeom prst="rect">
            <a:avLst/>
          </a:prstGeom>
          <a:noFill/>
        </p:spPr>
        <p:txBody>
          <a:bodyPr wrap="square" rtlCol="0">
            <a:spAutoFit/>
          </a:bodyPr>
          <a:lstStyle/>
          <a:p>
            <a:pPr lvl="0" algn="ctr">
              <a:lnSpc>
                <a:spcPct val="150000"/>
              </a:lnSpc>
            </a:pPr>
            <a:r>
              <a:rPr lang="vi-VN" altLang="zh-CN" sz="3200" b="1" dirty="0">
                <a:solidFill>
                  <a:prstClr val="black"/>
                </a:solidFill>
                <a:effectLst>
                  <a:outerShdw blurRad="38100" dist="38100" dir="2700000" algn="tl">
                    <a:srgbClr val="000000">
                      <a:alpha val="43137"/>
                    </a:srgbClr>
                  </a:outerShdw>
                </a:effectLst>
                <a:ea typeface="包图简圆体" panose="02010601030101010101" pitchFamily="2" charset="-122"/>
              </a:rPr>
              <a:t>Có công việc chung, cần sẵn sàng góp công, góp sức.. có nhưu vậy chúng ta mới gắn bó, cuộc sống vui vẻ và hạnh phúc hơn</a:t>
            </a:r>
            <a:endParaRPr kumimoji="0" lang="vi-VN" altLang="zh-CN"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包图简圆体" panose="02010601030101010101" pitchFamily="2" charset="-122"/>
            </a:endParaRPr>
          </a:p>
        </p:txBody>
      </p:sp>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9836" b="66984"/>
          <a:stretch/>
        </p:blipFill>
        <p:spPr>
          <a:xfrm rot="16200000">
            <a:off x="-150212" y="5528920"/>
            <a:ext cx="1555066" cy="1280160"/>
          </a:xfrm>
          <a:prstGeom prst="rect">
            <a:avLst/>
          </a:prstGeom>
        </p:spPr>
      </p:pic>
      <p:pic>
        <p:nvPicPr>
          <p:cNvPr id="28" name="Picture 2" descr="Children talking at school | Premium Vector #Freepik #vector #school #book  #children #cartoon | Kids talking, Cartoon clip art, Kids background">
            <a:extLst>
              <a:ext uri="{FF2B5EF4-FFF2-40B4-BE49-F238E27FC236}">
                <a16:creationId xmlns:a16="http://schemas.microsoft.com/office/drawing/2014/main" id="{794ED5CA-6A80-4646-8CE1-F2CC0E4093D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000" b="99840" l="0" r="99042">
                        <a14:foregroundMark x1="15016" y1="71520" x2="32748" y2="67200"/>
                        <a14:foregroundMark x1="18850" y1="26560" x2="59105" y2="23040"/>
                        <a14:foregroundMark x1="73323" y1="67520" x2="79872" y2="70400"/>
                      </a14:backgroundRemoval>
                    </a14:imgEffect>
                  </a14:imgLayer>
                </a14:imgProps>
              </a:ext>
              <a:ext uri="{28A0092B-C50C-407E-A947-70E740481C1C}">
                <a14:useLocalDpi xmlns:a14="http://schemas.microsoft.com/office/drawing/2010/main" val="0"/>
              </a:ext>
            </a:extLst>
          </a:blip>
          <a:srcRect/>
          <a:stretch>
            <a:fillRect/>
          </a:stretch>
        </p:blipFill>
        <p:spPr bwMode="auto">
          <a:xfrm>
            <a:off x="664132" y="2912459"/>
            <a:ext cx="2881158" cy="287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11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5" name="图片 4">
            <a:extLst>
              <a:ext uri="{FF2B5EF4-FFF2-40B4-BE49-F238E27FC236}">
                <a16:creationId xmlns:a16="http://schemas.microsoft.com/office/drawing/2014/main" id="{4E5F37BD-2151-4B0A-973D-0E658E62F1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3537" y="1237955"/>
            <a:ext cx="6476313" cy="4264741"/>
          </a:xfrm>
          <a:prstGeom prst="rect">
            <a:avLst/>
          </a:prstGeom>
        </p:spPr>
      </p:pic>
      <p:pic>
        <p:nvPicPr>
          <p:cNvPr id="8" name="Picture 7" descr="Text&#10;&#10;Description automatically generated">
            <a:extLst>
              <a:ext uri="{FF2B5EF4-FFF2-40B4-BE49-F238E27FC236}">
                <a16:creationId xmlns:a16="http://schemas.microsoft.com/office/drawing/2014/main" id="{6F736EA6-15B7-4EDF-85B8-0594B0D12CEA}"/>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10113" y="473636"/>
            <a:ext cx="5718350" cy="2791526"/>
          </a:xfrm>
          <a:prstGeom prst="rect">
            <a:avLst/>
          </a:prstGeom>
        </p:spPr>
      </p:pic>
    </p:spTree>
    <p:extLst>
      <p:ext uri="{BB962C8B-B14F-4D97-AF65-F5344CB8AC3E}">
        <p14:creationId xmlns:p14="http://schemas.microsoft.com/office/powerpoint/2010/main" val="2531366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32" presetClass="emph" presetSubtype="0" repeatCount="1000000" fill="hold" nodeType="withEffect">
                                  <p:stCondLst>
                                    <p:cond delay="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nvGrpSpPr>
          <p:cNvPr id="28" name="组合 27">
            <a:extLst>
              <a:ext uri="{FF2B5EF4-FFF2-40B4-BE49-F238E27FC236}">
                <a16:creationId xmlns:a16="http://schemas.microsoft.com/office/drawing/2014/main" id="{99FBCF98-FC2C-44F2-BA81-3AEA29A65233}"/>
              </a:ext>
            </a:extLst>
          </p:cNvPr>
          <p:cNvGrpSpPr/>
          <p:nvPr/>
        </p:nvGrpSpPr>
        <p:grpSpPr>
          <a:xfrm>
            <a:off x="304232" y="2269897"/>
            <a:ext cx="2178825" cy="4588103"/>
            <a:chOff x="1301394" y="2263941"/>
            <a:chExt cx="2178825" cy="4588103"/>
          </a:xfrm>
        </p:grpSpPr>
        <p:pic>
          <p:nvPicPr>
            <p:cNvPr id="29" name="图片 28">
              <a:extLst>
                <a:ext uri="{FF2B5EF4-FFF2-40B4-BE49-F238E27FC236}">
                  <a16:creationId xmlns:a16="http://schemas.microsoft.com/office/drawing/2014/main" id="{9244EB49-A54A-4A0B-8150-6A505AFFB8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074" t="30323" r="61962" b="20769"/>
            <a:stretch/>
          </p:blipFill>
          <p:spPr>
            <a:xfrm>
              <a:off x="1301394" y="2263941"/>
              <a:ext cx="2178825" cy="4588103"/>
            </a:xfrm>
            <a:prstGeom prst="rect">
              <a:avLst/>
            </a:prstGeom>
          </p:spPr>
        </p:pic>
        <p:pic>
          <p:nvPicPr>
            <p:cNvPr id="30" name="图片 29">
              <a:extLst>
                <a:ext uri="{FF2B5EF4-FFF2-40B4-BE49-F238E27FC236}">
                  <a16:creationId xmlns:a16="http://schemas.microsoft.com/office/drawing/2014/main" id="{A6758474-E9ED-4791-AC6D-F65003FACF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43547" y="3862601"/>
              <a:ext cx="1315421" cy="2769974"/>
            </a:xfrm>
            <a:prstGeom prst="rect">
              <a:avLst/>
            </a:prstGeom>
          </p:spPr>
        </p:pic>
      </p:grpSp>
      <p:pic>
        <p:nvPicPr>
          <p:cNvPr id="33" name="图片 6">
            <a:extLst>
              <a:ext uri="{FF2B5EF4-FFF2-40B4-BE49-F238E27FC236}">
                <a16:creationId xmlns:a16="http://schemas.microsoft.com/office/drawing/2014/main" id="{5C4F766E-407F-4A39-A5CC-75A99D867D31}"/>
              </a:ext>
            </a:extLst>
          </p:cNvPr>
          <p:cNvPicPr>
            <a:picLocks noChangeAspect="1"/>
          </p:cNvPicPr>
          <p:nvPr/>
        </p:nvPicPr>
        <p:blipFill>
          <a:blip r:embed="rId6"/>
          <a:stretch>
            <a:fillRect/>
          </a:stretch>
        </p:blipFill>
        <p:spPr>
          <a:xfrm rot="21266180">
            <a:off x="784804" y="158616"/>
            <a:ext cx="10688041" cy="2566638"/>
          </a:xfrm>
          <a:prstGeom prst="rect">
            <a:avLst/>
          </a:prstGeom>
        </p:spPr>
      </p:pic>
      <p:pic>
        <p:nvPicPr>
          <p:cNvPr id="2" name="图片 1">
            <a:extLst>
              <a:ext uri="{FF2B5EF4-FFF2-40B4-BE49-F238E27FC236}">
                <a16:creationId xmlns:a16="http://schemas.microsoft.com/office/drawing/2014/main" id="{C6F3ABD2-66FA-4AF7-AF78-6332206FCB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206" t="10871" r="896" b="21231"/>
          <a:stretch/>
        </p:blipFill>
        <p:spPr>
          <a:xfrm>
            <a:off x="9403343" y="1721140"/>
            <a:ext cx="2866120" cy="4941074"/>
          </a:xfrm>
          <a:prstGeom prst="rect">
            <a:avLst/>
          </a:prstGeom>
        </p:spPr>
      </p:pic>
      <p:grpSp>
        <p:nvGrpSpPr>
          <p:cNvPr id="34" name="组合 53">
            <a:extLst>
              <a:ext uri="{FF2B5EF4-FFF2-40B4-BE49-F238E27FC236}">
                <a16:creationId xmlns:a16="http://schemas.microsoft.com/office/drawing/2014/main" id="{C2C5ED31-6132-4711-9257-DF6ADEC1834F}"/>
              </a:ext>
            </a:extLst>
          </p:cNvPr>
          <p:cNvGrpSpPr/>
          <p:nvPr/>
        </p:nvGrpSpPr>
        <p:grpSpPr>
          <a:xfrm>
            <a:off x="4444497" y="2100908"/>
            <a:ext cx="3529523" cy="1739137"/>
            <a:chOff x="9564105" y="-41534"/>
            <a:chExt cx="1942865" cy="1411513"/>
          </a:xfrm>
        </p:grpSpPr>
        <p:sp>
          <p:nvSpPr>
            <p:cNvPr id="35" name="圆角矩形 46">
              <a:extLst>
                <a:ext uri="{FF2B5EF4-FFF2-40B4-BE49-F238E27FC236}">
                  <a16:creationId xmlns:a16="http://schemas.microsoft.com/office/drawing/2014/main" id="{3BBFB46A-2909-46CD-82A7-CCA9F94C2741}"/>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36" name="组合 47">
              <a:extLst>
                <a:ext uri="{FF2B5EF4-FFF2-40B4-BE49-F238E27FC236}">
                  <a16:creationId xmlns:a16="http://schemas.microsoft.com/office/drawing/2014/main" id="{EAFF16BE-8CAC-4DFC-BEAF-D82B08714D1C}"/>
                </a:ext>
              </a:extLst>
            </p:cNvPr>
            <p:cNvGrpSpPr/>
            <p:nvPr/>
          </p:nvGrpSpPr>
          <p:grpSpPr>
            <a:xfrm>
              <a:off x="9932705" y="-41534"/>
              <a:ext cx="131459" cy="696270"/>
              <a:chOff x="2258684" y="533582"/>
              <a:chExt cx="303045" cy="1605072"/>
            </a:xfrm>
            <a:effectLst/>
          </p:grpSpPr>
          <p:pic>
            <p:nvPicPr>
              <p:cNvPr id="40" name="图片 51">
                <a:extLst>
                  <a:ext uri="{FF2B5EF4-FFF2-40B4-BE49-F238E27FC236}">
                    <a16:creationId xmlns:a16="http://schemas.microsoft.com/office/drawing/2014/main" id="{94B7508C-5209-4EB5-8D40-2C7AF24782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41" name="直接连接符 52">
                <a:extLst>
                  <a:ext uri="{FF2B5EF4-FFF2-40B4-BE49-F238E27FC236}">
                    <a16:creationId xmlns:a16="http://schemas.microsoft.com/office/drawing/2014/main" id="{0A02B012-987E-4AA6-A44E-B10CCC8BCE9A}"/>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7" name="组合 48">
              <a:extLst>
                <a:ext uri="{FF2B5EF4-FFF2-40B4-BE49-F238E27FC236}">
                  <a16:creationId xmlns:a16="http://schemas.microsoft.com/office/drawing/2014/main" id="{0635EC44-E31E-4B79-893F-0C269F6B2206}"/>
                </a:ext>
              </a:extLst>
            </p:cNvPr>
            <p:cNvGrpSpPr/>
            <p:nvPr/>
          </p:nvGrpSpPr>
          <p:grpSpPr>
            <a:xfrm>
              <a:off x="11076315" y="-41534"/>
              <a:ext cx="131459" cy="696270"/>
              <a:chOff x="2279650" y="533582"/>
              <a:chExt cx="303045" cy="1605072"/>
            </a:xfrm>
            <a:effectLst/>
          </p:grpSpPr>
          <p:pic>
            <p:nvPicPr>
              <p:cNvPr id="38" name="图片 49">
                <a:extLst>
                  <a:ext uri="{FF2B5EF4-FFF2-40B4-BE49-F238E27FC236}">
                    <a16:creationId xmlns:a16="http://schemas.microsoft.com/office/drawing/2014/main" id="{C2FBE81A-FD9F-42BE-B2FE-E58C5C02B3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39" name="直接连接符 50">
                <a:extLst>
                  <a:ext uri="{FF2B5EF4-FFF2-40B4-BE49-F238E27FC236}">
                    <a16:creationId xmlns:a16="http://schemas.microsoft.com/office/drawing/2014/main" id="{B96FD071-8C28-4555-A45F-2C3325691886}"/>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42" name="Picture 41" descr="Logo&#10;&#10;Description automatically generated">
            <a:extLst>
              <a:ext uri="{FF2B5EF4-FFF2-40B4-BE49-F238E27FC236}">
                <a16:creationId xmlns:a16="http://schemas.microsoft.com/office/drawing/2014/main" id="{E680ACA8-DF83-495C-82C7-A005B31F564A}"/>
              </a:ext>
            </a:extLst>
          </p:cNvPr>
          <p:cNvPicPr>
            <a:picLocks noChangeAspect="1"/>
          </p:cNvPicPr>
          <p:nvPr/>
        </p:nvPicPr>
        <p:blipFill>
          <a:blip r:embed="rId8" cstate="print">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44497" y="2766914"/>
            <a:ext cx="3894776" cy="1315616"/>
          </a:xfrm>
          <a:prstGeom prst="rect">
            <a:avLst/>
          </a:prstGeom>
        </p:spPr>
      </p:pic>
      <p:grpSp>
        <p:nvGrpSpPr>
          <p:cNvPr id="43" name="Group 42">
            <a:extLst>
              <a:ext uri="{FF2B5EF4-FFF2-40B4-BE49-F238E27FC236}">
                <a16:creationId xmlns:a16="http://schemas.microsoft.com/office/drawing/2014/main" id="{8A2DEF5A-2B4E-4B1A-B94D-D801B01A433F}"/>
              </a:ext>
            </a:extLst>
          </p:cNvPr>
          <p:cNvGrpSpPr/>
          <p:nvPr/>
        </p:nvGrpSpPr>
        <p:grpSpPr>
          <a:xfrm>
            <a:off x="2787289" y="1518984"/>
            <a:ext cx="6843940" cy="781183"/>
            <a:chOff x="2873170" y="343910"/>
            <a:chExt cx="4312010" cy="1280575"/>
          </a:xfrm>
        </p:grpSpPr>
        <p:sp>
          <p:nvSpPr>
            <p:cNvPr id="44" name="îṥḷíďê">
              <a:extLst>
                <a:ext uri="{FF2B5EF4-FFF2-40B4-BE49-F238E27FC236}">
                  <a16:creationId xmlns:a16="http://schemas.microsoft.com/office/drawing/2014/main" id="{A9E5B8B2-7686-4F08-8BA0-6DB68DEA8604}"/>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sp>
          <p:nvSpPr>
            <p:cNvPr id="45" name="Google Shape;5317;p41">
              <a:extLst>
                <a:ext uri="{FF2B5EF4-FFF2-40B4-BE49-F238E27FC236}">
                  <a16:creationId xmlns:a16="http://schemas.microsoft.com/office/drawing/2014/main" id="{E2315B40-BE89-4512-BBA3-EA472B2343C3}"/>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loria Hallelujah"/>
              </a:endParaRPr>
            </a:p>
          </p:txBody>
        </p:sp>
      </p:grpSp>
      <p:pic>
        <p:nvPicPr>
          <p:cNvPr id="3" name="Picture 2">
            <a:extLst>
              <a:ext uri="{FF2B5EF4-FFF2-40B4-BE49-F238E27FC236}">
                <a16:creationId xmlns:a16="http://schemas.microsoft.com/office/drawing/2014/main" id="{A7AD166C-93AC-46C3-A8BA-5058281C328E}"/>
              </a:ext>
            </a:extLst>
          </p:cNvPr>
          <p:cNvPicPr>
            <a:picLocks noChangeAspect="1"/>
          </p:cNvPicPr>
          <p:nvPr/>
        </p:nvPicPr>
        <p:blipFill>
          <a:blip r:embed="rId10"/>
          <a:stretch>
            <a:fillRect/>
          </a:stretch>
        </p:blipFill>
        <p:spPr>
          <a:xfrm>
            <a:off x="2416325" y="3869061"/>
            <a:ext cx="7730398" cy="1542422"/>
          </a:xfrm>
          <a:prstGeom prst="rect">
            <a:avLst/>
          </a:prstGeom>
        </p:spPr>
      </p:pic>
    </p:spTree>
    <p:extLst>
      <p:ext uri="{BB962C8B-B14F-4D97-AF65-F5344CB8AC3E}">
        <p14:creationId xmlns:p14="http://schemas.microsoft.com/office/powerpoint/2010/main" val="3739774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53" presetClass="entr" presetSubtype="16"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par>
                                <p:cTn id="20" presetID="53" presetClass="entr" presetSubtype="16" fill="hold" nodeType="withEffect">
                                  <p:stCondLst>
                                    <p:cond delay="25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71" name="图片 3">
            <a:extLst>
              <a:ext uri="{FF2B5EF4-FFF2-40B4-BE49-F238E27FC236}">
                <a16:creationId xmlns:a16="http://schemas.microsoft.com/office/drawing/2014/main" id="{DFD5F05B-50EA-4D1A-953C-3DAB72BF3DF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sp>
        <p:nvSpPr>
          <p:cNvPr id="17" name="矩形 23">
            <a:extLst>
              <a:ext uri="{FF2B5EF4-FFF2-40B4-BE49-F238E27FC236}">
                <a16:creationId xmlns:a16="http://schemas.microsoft.com/office/drawing/2014/main" id="{1038515F-A65E-4212-A5EB-B01A920EDBDD}"/>
              </a:ext>
            </a:extLst>
          </p:cNvPr>
          <p:cNvSpPr>
            <a:spLocks noChangeArrowheads="1"/>
          </p:cNvSpPr>
          <p:nvPr/>
        </p:nvSpPr>
        <p:spPr bwMode="auto">
          <a:xfrm>
            <a:off x="1328264" y="466384"/>
            <a:ext cx="9944086" cy="107721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1.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Em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thích</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cá</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nhân</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theo</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cặp</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hay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nhóm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Vì</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sao</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endParaRPr>
          </a:p>
        </p:txBody>
      </p:sp>
      <p:pic>
        <p:nvPicPr>
          <p:cNvPr id="4" name="Picture 3">
            <a:extLst>
              <a:ext uri="{FF2B5EF4-FFF2-40B4-BE49-F238E27FC236}">
                <a16:creationId xmlns:a16="http://schemas.microsoft.com/office/drawing/2014/main" id="{9C24C5B5-8170-4DB9-818E-B21664714C7A}"/>
              </a:ext>
            </a:extLst>
          </p:cNvPr>
          <p:cNvPicPr>
            <a:picLocks noChangeAspect="1"/>
          </p:cNvPicPr>
          <p:nvPr/>
        </p:nvPicPr>
        <p:blipFill>
          <a:blip r:embed="rId6"/>
          <a:stretch>
            <a:fillRect/>
          </a:stretch>
        </p:blipFill>
        <p:spPr>
          <a:xfrm>
            <a:off x="2704631" y="1567441"/>
            <a:ext cx="7191352" cy="1966278"/>
          </a:xfrm>
          <a:prstGeom prst="rect">
            <a:avLst/>
          </a:prstGeom>
        </p:spPr>
      </p:pic>
      <p:pic>
        <p:nvPicPr>
          <p:cNvPr id="22" name="Picture 21">
            <a:extLst>
              <a:ext uri="{FF2B5EF4-FFF2-40B4-BE49-F238E27FC236}">
                <a16:creationId xmlns:a16="http://schemas.microsoft.com/office/drawing/2014/main" id="{3D840092-D2D5-4A61-BE19-19C74865EE6A}"/>
              </a:ext>
            </a:extLst>
          </p:cNvPr>
          <p:cNvPicPr>
            <a:picLocks noChangeAspect="1"/>
          </p:cNvPicPr>
          <p:nvPr/>
        </p:nvPicPr>
        <p:blipFill>
          <a:blip r:embed="rId7"/>
          <a:stretch>
            <a:fillRect/>
          </a:stretch>
        </p:blipFill>
        <p:spPr>
          <a:xfrm>
            <a:off x="3769360" y="3473266"/>
            <a:ext cx="3129131" cy="2540802"/>
          </a:xfrm>
          <a:prstGeom prst="rect">
            <a:avLst/>
          </a:prstGeom>
        </p:spPr>
      </p:pic>
      <p:pic>
        <p:nvPicPr>
          <p:cNvPr id="8" name="Picture 7">
            <a:extLst>
              <a:ext uri="{FF2B5EF4-FFF2-40B4-BE49-F238E27FC236}">
                <a16:creationId xmlns:a16="http://schemas.microsoft.com/office/drawing/2014/main" id="{75579D2D-73D4-4C5E-8297-186B9C1C92FD}"/>
              </a:ext>
            </a:extLst>
          </p:cNvPr>
          <p:cNvPicPr>
            <a:picLocks noChangeAspect="1"/>
          </p:cNvPicPr>
          <p:nvPr/>
        </p:nvPicPr>
        <p:blipFill>
          <a:blip r:embed="rId8"/>
          <a:stretch>
            <a:fillRect/>
          </a:stretch>
        </p:blipFill>
        <p:spPr>
          <a:xfrm>
            <a:off x="7563358" y="3705127"/>
            <a:ext cx="2870962" cy="3129484"/>
          </a:xfrm>
          <a:prstGeom prst="rect">
            <a:avLst/>
          </a:prstGeom>
        </p:spPr>
      </p:pic>
    </p:spTree>
    <p:extLst>
      <p:ext uri="{BB962C8B-B14F-4D97-AF65-F5344CB8AC3E}">
        <p14:creationId xmlns:p14="http://schemas.microsoft.com/office/powerpoint/2010/main" val="5188082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23200" y="2190823"/>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1146"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53897"/>
            <a:ext cx="1309062" cy="1795902"/>
          </a:xfrm>
          <a:prstGeom prst="rect">
            <a:avLst/>
          </a:prstGeom>
        </p:spPr>
      </p:pic>
      <p:graphicFrame>
        <p:nvGraphicFramePr>
          <p:cNvPr id="7" name="Table 8">
            <a:extLst>
              <a:ext uri="{FF2B5EF4-FFF2-40B4-BE49-F238E27FC236}">
                <a16:creationId xmlns:a16="http://schemas.microsoft.com/office/drawing/2014/main" id="{8D627C8C-D45D-47DD-9787-6132392749F4}"/>
              </a:ext>
            </a:extLst>
          </p:cNvPr>
          <p:cNvGraphicFramePr>
            <a:graphicFrameLocks noGrp="1"/>
          </p:cNvGraphicFramePr>
          <p:nvPr>
            <p:extLst>
              <p:ext uri="{D42A27DB-BD31-4B8C-83A1-F6EECF244321}">
                <p14:modId xmlns:p14="http://schemas.microsoft.com/office/powerpoint/2010/main" val="3877884734"/>
              </p:ext>
            </p:extLst>
          </p:nvPr>
        </p:nvGraphicFramePr>
        <p:xfrm>
          <a:off x="694519" y="1331427"/>
          <a:ext cx="11117654" cy="4547646"/>
        </p:xfrm>
        <a:graphic>
          <a:graphicData uri="http://schemas.openxmlformats.org/drawingml/2006/table">
            <a:tbl>
              <a:tblPr firstRow="1" bandRow="1">
                <a:tableStyleId>{5DA37D80-6434-44D0-A028-1B22A696006F}</a:tableStyleId>
              </a:tblPr>
              <a:tblGrid>
                <a:gridCol w="1075537">
                  <a:extLst>
                    <a:ext uri="{9D8B030D-6E8A-4147-A177-3AD203B41FA5}">
                      <a16:colId xmlns:a16="http://schemas.microsoft.com/office/drawing/2014/main" val="2319808809"/>
                    </a:ext>
                  </a:extLst>
                </a:gridCol>
                <a:gridCol w="2302351">
                  <a:extLst>
                    <a:ext uri="{9D8B030D-6E8A-4147-A177-3AD203B41FA5}">
                      <a16:colId xmlns:a16="http://schemas.microsoft.com/office/drawing/2014/main" val="3594929919"/>
                    </a:ext>
                  </a:extLst>
                </a:gridCol>
                <a:gridCol w="7739766">
                  <a:extLst>
                    <a:ext uri="{9D8B030D-6E8A-4147-A177-3AD203B41FA5}">
                      <a16:colId xmlns:a16="http://schemas.microsoft.com/office/drawing/2014/main" val="2894974001"/>
                    </a:ext>
                  </a:extLst>
                </a:gridCol>
              </a:tblGrid>
              <a:tr h="1515882">
                <a:tc>
                  <a:txBody>
                    <a:bodyPr/>
                    <a:lstStyle/>
                    <a:p>
                      <a:r>
                        <a:rPr lang="en-US" sz="3500" b="1" dirty="0">
                          <a:solidFill>
                            <a:srgbClr val="FF0000"/>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cá</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nhân</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73576649"/>
                  </a:ext>
                </a:extLst>
              </a:tr>
              <a:tr h="1515882">
                <a:tc>
                  <a:txBody>
                    <a:bodyPr/>
                    <a:lstStyle/>
                    <a:p>
                      <a:r>
                        <a:rPr lang="en-US" sz="3500" b="1" dirty="0">
                          <a:solidFill>
                            <a:srgbClr val="FF0000"/>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theo</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cặp</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572429119"/>
                  </a:ext>
                </a:extLst>
              </a:tr>
              <a:tr h="1515882">
                <a:tc>
                  <a:txBody>
                    <a:bodyPr/>
                    <a:lstStyle/>
                    <a:p>
                      <a:r>
                        <a:rPr lang="en-US" sz="3500" b="1" dirty="0">
                          <a:solidFill>
                            <a:srgbClr val="FF0000"/>
                          </a:solidFill>
                          <a:latin typeface="Arial" panose="020B0604020202020204" pitchFamily="34" charset="0"/>
                          <a:cs typeface="Arial" panose="020B0604020202020204" pitchFamily="34" charset="0"/>
                        </a:rPr>
                        <a:t>3</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theo</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nhóm</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645921296"/>
                  </a:ext>
                </a:extLst>
              </a:tr>
            </a:tbl>
          </a:graphicData>
        </a:graphic>
      </p:graphicFrame>
      <p:sp>
        <p:nvSpPr>
          <p:cNvPr id="9" name="TextBox 8">
            <a:extLst>
              <a:ext uri="{FF2B5EF4-FFF2-40B4-BE49-F238E27FC236}">
                <a16:creationId xmlns:a16="http://schemas.microsoft.com/office/drawing/2014/main" id="{DFF13C23-166A-4E32-AF49-C3E113EE415F}"/>
              </a:ext>
            </a:extLst>
          </p:cNvPr>
          <p:cNvSpPr txBox="1"/>
          <p:nvPr/>
        </p:nvSpPr>
        <p:spPr>
          <a:xfrm>
            <a:off x="4233351" y="1459653"/>
            <a:ext cx="7512146"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nhân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tư</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nghĩ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phát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tự</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làm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việc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1D8DD8C2-3852-481E-862C-BB43CC47535B}"/>
              </a:ext>
            </a:extLst>
          </p:cNvPr>
          <p:cNvSpPr txBox="1"/>
          <p:nvPr/>
        </p:nvSpPr>
        <p:spPr>
          <a:xfrm>
            <a:off x="4206240" y="2912753"/>
            <a:ext cx="7605932"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theo</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cặp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hợp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thuyết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phục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người</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tranh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luận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EEE7E341-D045-4F47-9BF9-D871B25E3584}"/>
              </a:ext>
            </a:extLst>
          </p:cNvPr>
          <p:cNvSpPr txBox="1"/>
          <p:nvPr/>
        </p:nvSpPr>
        <p:spPr>
          <a:xfrm>
            <a:off x="4168140" y="4370498"/>
            <a:ext cx="7633335"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theo</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nhóm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hợp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nhiều</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người</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trình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ý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kiến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trước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đám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đông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phát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sức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mạnh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647607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barn(inVertical)">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sp>
        <p:nvSpPr>
          <p:cNvPr id="17" name="矩形 23">
            <a:extLst>
              <a:ext uri="{FF2B5EF4-FFF2-40B4-BE49-F238E27FC236}">
                <a16:creationId xmlns:a16="http://schemas.microsoft.com/office/drawing/2014/main" id="{1038515F-A65E-4212-A5EB-B01A920EDBDD}"/>
              </a:ext>
            </a:extLst>
          </p:cNvPr>
          <p:cNvSpPr>
            <a:spLocks noChangeArrowheads="1"/>
          </p:cNvSpPr>
          <p:nvPr/>
        </p:nvSpPr>
        <p:spPr bwMode="auto">
          <a:xfrm>
            <a:off x="1328264" y="466384"/>
            <a:ext cx="9944086"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2.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Kể</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về</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một</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hoạt</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động</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tập</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thể</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mà</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em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đã</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tham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gia</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endParaRPr>
          </a:p>
        </p:txBody>
      </p:sp>
      <p:pic>
        <p:nvPicPr>
          <p:cNvPr id="11" name="Picture 2" descr="Pin by Lara (Adriana) O&amp;amp;#39;Meany on Cute,Cute,Cute! | Funny emoticons, Love  stickers, Cute gif">
            <a:extLst>
              <a:ext uri="{FF2B5EF4-FFF2-40B4-BE49-F238E27FC236}">
                <a16:creationId xmlns:a16="http://schemas.microsoft.com/office/drawing/2014/main" id="{F0923307-0A0B-41CA-A896-19E1A27DC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568" y="118057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0F5D2CB-30A0-4B2A-8E76-F4C5623221E3}"/>
              </a:ext>
            </a:extLst>
          </p:cNvPr>
          <p:cNvSpPr txBox="1"/>
          <p:nvPr/>
        </p:nvSpPr>
        <p:spPr>
          <a:xfrm>
            <a:off x="3023668" y="1156462"/>
            <a:ext cx="6709611" cy="584775"/>
          </a:xfrm>
          <a:prstGeom prst="rect">
            <a:avLst/>
          </a:prstGeom>
          <a:noFill/>
        </p:spPr>
        <p:txBody>
          <a:bodyPr wrap="square">
            <a:spAutoFit/>
          </a:bodyPr>
          <a:lstStyle/>
          <a:p>
            <a:pPr lvl="0" algn="just"/>
            <a:r>
              <a:rPr lang="pt-BR"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 động tập thể em tham gia là gì?</a:t>
            </a:r>
          </a:p>
        </p:txBody>
      </p:sp>
      <p:sp>
        <p:nvSpPr>
          <p:cNvPr id="13" name="TextBox 12">
            <a:extLst>
              <a:ext uri="{FF2B5EF4-FFF2-40B4-BE49-F238E27FC236}">
                <a16:creationId xmlns:a16="http://schemas.microsoft.com/office/drawing/2014/main" id="{7F0D28A0-C6EC-49E2-9588-B0120AB6796D}"/>
              </a:ext>
            </a:extLst>
          </p:cNvPr>
          <p:cNvSpPr txBox="1"/>
          <p:nvPr/>
        </p:nvSpPr>
        <p:spPr>
          <a:xfrm>
            <a:off x="3023668" y="1970687"/>
            <a:ext cx="6852389" cy="1077218"/>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cùng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ai?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Công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giao</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EE5325D-CE9A-4D98-ABE5-DA804BC75945}"/>
              </a:ext>
            </a:extLst>
          </p:cNvPr>
          <p:cNvSpPr txBox="1"/>
          <p:nvPr/>
        </p:nvSpPr>
        <p:spPr>
          <a:xfrm>
            <a:off x="2837779" y="3262024"/>
            <a:ext cx="7701819" cy="584775"/>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Kết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tập</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ra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5" name="Picture 2" descr="Pin by Lara (Adriana) O&amp;amp;#39;Meany on Cute,Cute,Cute! | Funny emoticons, Love  stickers, Cute gif">
            <a:extLst>
              <a:ext uri="{FF2B5EF4-FFF2-40B4-BE49-F238E27FC236}">
                <a16:creationId xmlns:a16="http://schemas.microsoft.com/office/drawing/2014/main" id="{8D008863-5CBC-4C32-8E32-F3B5A0957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302" y="226653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in by Lara (Adriana) O&amp;amp;#39;Meany on Cute,Cute,Cute! | Funny emoticons, Love  stickers, Cute gif">
            <a:extLst>
              <a:ext uri="{FF2B5EF4-FFF2-40B4-BE49-F238E27FC236}">
                <a16:creationId xmlns:a16="http://schemas.microsoft.com/office/drawing/2014/main" id="{DF3AE081-43A0-4511-88E8-0663D945E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568" y="3228678"/>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E7EAD24-9FDF-4150-B5DD-28F54E22D24F}"/>
              </a:ext>
            </a:extLst>
          </p:cNvPr>
          <p:cNvSpPr txBox="1"/>
          <p:nvPr/>
        </p:nvSpPr>
        <p:spPr>
          <a:xfrm>
            <a:off x="2837779" y="4015310"/>
            <a:ext cx="7701819" cy="1077218"/>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cảm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nghĩ</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khi</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tham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gia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3" name="Picture 2" descr="Pin by Lara (Adriana) O&amp;amp;#39;Meany on Cute,Cute,Cute! | Funny emoticons, Love  stickers, Cute gif">
            <a:extLst>
              <a:ext uri="{FF2B5EF4-FFF2-40B4-BE49-F238E27FC236}">
                <a16:creationId xmlns:a16="http://schemas.microsoft.com/office/drawing/2014/main" id="{7B2FD196-3456-4FE1-B02A-A62FEC745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568" y="423922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BDA7F00-DD1D-4920-9487-507DF6EBE71E}"/>
              </a:ext>
            </a:extLst>
          </p:cNvPr>
          <p:cNvPicPr>
            <a:picLocks noChangeAspect="1"/>
          </p:cNvPicPr>
          <p:nvPr/>
        </p:nvPicPr>
        <p:blipFill>
          <a:blip r:embed="rId6"/>
          <a:stretch>
            <a:fillRect/>
          </a:stretch>
        </p:blipFill>
        <p:spPr>
          <a:xfrm>
            <a:off x="3001006" y="5137518"/>
            <a:ext cx="7375364" cy="1552112"/>
          </a:xfrm>
          <a:prstGeom prst="rect">
            <a:avLst/>
          </a:prstGeom>
        </p:spPr>
      </p:pic>
    </p:spTree>
    <p:extLst>
      <p:ext uri="{BB962C8B-B14F-4D97-AF65-F5344CB8AC3E}">
        <p14:creationId xmlns:p14="http://schemas.microsoft.com/office/powerpoint/2010/main" val="1073072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3" name="uỷn.wav"/>
                                        </p:tgtEl>
                                      </p:cMediaNode>
                                    </p:audio>
                                  </p:sub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subTnLst>
                                    <p:audio>
                                      <p:cMediaNode>
                                        <p:cTn display="0" masterRel="sameClick">
                                          <p:stCondLst>
                                            <p:cond evt="begin" delay="0">
                                              <p:tn val="27"/>
                                            </p:cond>
                                          </p:stCondLst>
                                          <p:endCondLst>
                                            <p:cond evt="onStopAudio" delay="0">
                                              <p:tgtEl>
                                                <p:sldTgt/>
                                              </p:tgtEl>
                                            </p:cond>
                                          </p:endCondLst>
                                        </p:cTn>
                                        <p:tgtEl>
                                          <p:sndTgt r:embed="rId3" name="uỷn.wav"/>
                                        </p:tgtEl>
                                      </p:cMediaNode>
                                    </p:audio>
                                  </p:sub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subTnLst>
                                    <p:audio>
                                      <p:cMediaNode>
                                        <p:cTn display="0" masterRel="sameClick">
                                          <p:stCondLst>
                                            <p:cond evt="begin" delay="0">
                                              <p:tn val="38"/>
                                            </p:cond>
                                          </p:stCondLst>
                                          <p:endCondLst>
                                            <p:cond evt="onStopAudio" delay="0">
                                              <p:tgtEl>
                                                <p:sldTgt/>
                                              </p:tgtEl>
                                            </p:cond>
                                          </p:endCondLst>
                                        </p:cTn>
                                        <p:tgtEl>
                                          <p:sndTgt r:embed="rId3" name="uỷn.wav"/>
                                        </p:tgtEl>
                                      </p:cMediaNode>
                                    </p:audio>
                                  </p:sub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sp>
        <p:nvSpPr>
          <p:cNvPr id="46" name="TextBox 45">
            <a:extLst>
              <a:ext uri="{FF2B5EF4-FFF2-40B4-BE49-F238E27FC236}">
                <a16:creationId xmlns:a16="http://schemas.microsoft.com/office/drawing/2014/main" id="{F18C5620-ED2E-451E-8CA0-0466D615E506}"/>
              </a:ext>
            </a:extLst>
          </p:cNvPr>
          <p:cNvSpPr txBox="1"/>
          <p:nvPr/>
        </p:nvSpPr>
        <p:spPr>
          <a:xfrm>
            <a:off x="4207944" y="570726"/>
            <a:ext cx="374710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2727"/>
                </a:solidFill>
                <a:effectLst>
                  <a:outerShdw blurRad="50800" dist="38100" dir="5400000" algn="t"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SƠ ĐỒ GỢI Ý</a:t>
            </a:r>
          </a:p>
        </p:txBody>
      </p:sp>
      <p:pic>
        <p:nvPicPr>
          <p:cNvPr id="47" name="Picture 46" descr="A picture containing text, mirror, accessory, spectacles&#10;&#10;Description automatically generated">
            <a:extLst>
              <a:ext uri="{FF2B5EF4-FFF2-40B4-BE49-F238E27FC236}">
                <a16:creationId xmlns:a16="http://schemas.microsoft.com/office/drawing/2014/main" id="{9653F83D-92D9-43F5-8268-D25728CF435A}"/>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3718559" y="1051559"/>
            <a:ext cx="4754880" cy="4754880"/>
          </a:xfrm>
          <a:prstGeom prst="rect">
            <a:avLst/>
          </a:prstGeom>
        </p:spPr>
      </p:pic>
      <p:sp>
        <p:nvSpPr>
          <p:cNvPr id="49" name="TextBox 48">
            <a:extLst>
              <a:ext uri="{FF2B5EF4-FFF2-40B4-BE49-F238E27FC236}">
                <a16:creationId xmlns:a16="http://schemas.microsoft.com/office/drawing/2014/main" id="{B2B092DE-1384-49D5-9ECF-62E98FC73957}"/>
              </a:ext>
            </a:extLst>
          </p:cNvPr>
          <p:cNvSpPr txBox="1"/>
          <p:nvPr/>
        </p:nvSpPr>
        <p:spPr>
          <a:xfrm>
            <a:off x="5008390" y="2837006"/>
            <a:ext cx="2684206" cy="1754326"/>
          </a:xfrm>
          <a:prstGeom prst="rect">
            <a:avLst/>
          </a:prstGeom>
          <a:noFill/>
        </p:spPr>
        <p:txBody>
          <a:bodyPr wrap="square">
            <a:spAutoFit/>
          </a:bodyPr>
          <a:lstStyle/>
          <a:p>
            <a:pPr lvl="0" algn="ctr">
              <a:defRPr/>
            </a:pPr>
            <a:r>
              <a:rPr lang="en-US" sz="3600" b="1">
                <a:solidFill>
                  <a:srgbClr val="FF2543"/>
                </a:solidFill>
                <a:effectLst>
                  <a:glow rad="127000">
                    <a:srgbClr val="EC5F74">
                      <a:lumMod val="40000"/>
                      <a:lumOff val="60000"/>
                    </a:srgb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Kể về một hoạt động tập thể </a:t>
            </a:r>
            <a:endParaRPr kumimoji="0" lang="en-US" sz="3600" b="0" i="0" u="none" strike="noStrike" kern="1200" cap="none" spc="0" normalizeH="0" baseline="0" noProof="0" dirty="0">
              <a:ln>
                <a:noFill/>
              </a:ln>
              <a:solidFill>
                <a:srgbClr val="FF2543"/>
              </a:solidFill>
              <a:effectLst>
                <a:glow rad="127000">
                  <a:srgbClr val="EC5F74">
                    <a:lumMod val="40000"/>
                    <a:lumOff val="60000"/>
                  </a:srgbClr>
                </a:glow>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2" name="Connector: Curved 51">
            <a:extLst>
              <a:ext uri="{FF2B5EF4-FFF2-40B4-BE49-F238E27FC236}">
                <a16:creationId xmlns:a16="http://schemas.microsoft.com/office/drawing/2014/main" id="{5226EA96-BC46-4BA8-8672-FFE6C1AE261A}"/>
              </a:ext>
            </a:extLst>
          </p:cNvPr>
          <p:cNvCxnSpPr>
            <a:cxnSpLocks/>
            <a:endCxn id="55" idx="0"/>
          </p:cNvCxnSpPr>
          <p:nvPr/>
        </p:nvCxnSpPr>
        <p:spPr>
          <a:xfrm rot="10800000">
            <a:off x="3370074" y="1556279"/>
            <a:ext cx="597265" cy="523268"/>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sp>
        <p:nvSpPr>
          <p:cNvPr id="55" name="Cloud 54">
            <a:extLst>
              <a:ext uri="{FF2B5EF4-FFF2-40B4-BE49-F238E27FC236}">
                <a16:creationId xmlns:a16="http://schemas.microsoft.com/office/drawing/2014/main" id="{8798D12D-2252-4927-B540-3745750ED307}"/>
              </a:ext>
            </a:extLst>
          </p:cNvPr>
          <p:cNvSpPr/>
          <p:nvPr/>
        </p:nvSpPr>
        <p:spPr>
          <a:xfrm>
            <a:off x="-82810" y="570726"/>
            <a:ext cx="3455763" cy="1971106"/>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6" name="Connector: Curved 55">
            <a:extLst>
              <a:ext uri="{FF2B5EF4-FFF2-40B4-BE49-F238E27FC236}">
                <a16:creationId xmlns:a16="http://schemas.microsoft.com/office/drawing/2014/main" id="{576590DC-1DF9-453F-9530-4B31D1624D18}"/>
              </a:ext>
            </a:extLst>
          </p:cNvPr>
          <p:cNvCxnSpPr>
            <a:cxnSpLocks/>
            <a:endCxn id="61" idx="2"/>
          </p:cNvCxnSpPr>
          <p:nvPr/>
        </p:nvCxnSpPr>
        <p:spPr>
          <a:xfrm flipV="1">
            <a:off x="7087371" y="1409965"/>
            <a:ext cx="1365568" cy="983575"/>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CEFFEAC7-B321-4E15-97C2-09FD02D87286}"/>
              </a:ext>
            </a:extLst>
          </p:cNvPr>
          <p:cNvGrpSpPr/>
          <p:nvPr/>
        </p:nvGrpSpPr>
        <p:grpSpPr>
          <a:xfrm>
            <a:off x="8444430" y="449845"/>
            <a:ext cx="2743200" cy="1920240"/>
            <a:chOff x="8224685" y="517851"/>
            <a:chExt cx="2743200" cy="1920240"/>
          </a:xfrm>
        </p:grpSpPr>
        <p:sp>
          <p:nvSpPr>
            <p:cNvPr id="61" name="Cloud 60">
              <a:extLst>
                <a:ext uri="{FF2B5EF4-FFF2-40B4-BE49-F238E27FC236}">
                  <a16:creationId xmlns:a16="http://schemas.microsoft.com/office/drawing/2014/main" id="{6061670D-5FBD-40A1-B34E-A91C253B5155}"/>
                </a:ext>
              </a:extLst>
            </p:cNvPr>
            <p:cNvSpPr/>
            <p:nvPr/>
          </p:nvSpPr>
          <p:spPr>
            <a:xfrm>
              <a:off x="8224685" y="517851"/>
              <a:ext cx="2743200" cy="1920240"/>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2" name="TextBox 61">
              <a:extLst>
                <a:ext uri="{FF2B5EF4-FFF2-40B4-BE49-F238E27FC236}">
                  <a16:creationId xmlns:a16="http://schemas.microsoft.com/office/drawing/2014/main" id="{B24152F7-681B-4E7C-A2F1-386C25550BBD}"/>
                </a:ext>
              </a:extLst>
            </p:cNvPr>
            <p:cNvSpPr txBox="1"/>
            <p:nvPr/>
          </p:nvSpPr>
          <p:spPr>
            <a:xfrm>
              <a:off x="8366274" y="906690"/>
              <a:ext cx="259079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66" name="Connector: Curved 65">
            <a:extLst>
              <a:ext uri="{FF2B5EF4-FFF2-40B4-BE49-F238E27FC236}">
                <a16:creationId xmlns:a16="http://schemas.microsoft.com/office/drawing/2014/main" id="{BCEE73A9-0D43-413A-B0B4-8A946DBC50AB}"/>
              </a:ext>
            </a:extLst>
          </p:cNvPr>
          <p:cNvCxnSpPr>
            <a:cxnSpLocks/>
            <a:stCxn id="61" idx="1"/>
            <a:endCxn id="67" idx="3"/>
          </p:cNvCxnSpPr>
          <p:nvPr/>
        </p:nvCxnSpPr>
        <p:spPr>
          <a:xfrm rot="5400000">
            <a:off x="8925832" y="2415774"/>
            <a:ext cx="937933" cy="842465"/>
          </a:xfrm>
          <a:prstGeom prst="curvedConnector3">
            <a:avLst>
              <a:gd name="adj1" fmla="val 50000"/>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67" name="Cloud 66">
            <a:extLst>
              <a:ext uri="{FF2B5EF4-FFF2-40B4-BE49-F238E27FC236}">
                <a16:creationId xmlns:a16="http://schemas.microsoft.com/office/drawing/2014/main" id="{CB917C62-760A-49BE-A04B-D41FA1766F82}"/>
              </a:ext>
            </a:extLst>
          </p:cNvPr>
          <p:cNvSpPr/>
          <p:nvPr/>
        </p:nvSpPr>
        <p:spPr>
          <a:xfrm>
            <a:off x="7858249" y="3232779"/>
            <a:ext cx="2230632" cy="1280160"/>
          </a:xfrm>
          <a:prstGeom prst="cloud">
            <a:avLst/>
          </a:prstGeom>
          <a:solidFill>
            <a:srgbClr val="FFCCFF"/>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CC00CC"/>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CC00CC"/>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C00CC"/>
                </a:solidFill>
                <a:latin typeface="Arial-Rounded" panose="020B0500000000000000" pitchFamily="34" charset="0"/>
                <a:ea typeface="Arial-Rounded" panose="020B0500000000000000" pitchFamily="34" charset="0"/>
                <a:cs typeface="Arial-Rounded" panose="020B0500000000000000" pitchFamily="34" charset="0"/>
              </a:rPr>
              <a:t>cùng</a:t>
            </a:r>
            <a:r>
              <a:rPr lang="en-US" sz="2800" b="1" dirty="0">
                <a:solidFill>
                  <a:srgbClr val="CC00CC"/>
                </a:solidFill>
                <a:latin typeface="Arial-Rounded" panose="020B0500000000000000" pitchFamily="34" charset="0"/>
                <a:ea typeface="Arial-Rounded" panose="020B0500000000000000" pitchFamily="34" charset="0"/>
                <a:cs typeface="Arial-Rounded" panose="020B0500000000000000" pitchFamily="34" charset="0"/>
              </a:rPr>
              <a:t> ai?</a:t>
            </a:r>
            <a:endParaRPr kumimoji="0" lang="en-US" sz="2800" b="1" i="0" u="none" strike="noStrike" kern="1200" cap="none" spc="0" normalizeH="0" baseline="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Cloud 67">
            <a:extLst>
              <a:ext uri="{FF2B5EF4-FFF2-40B4-BE49-F238E27FC236}">
                <a16:creationId xmlns:a16="http://schemas.microsoft.com/office/drawing/2014/main" id="{A75F1F3B-3C16-4193-9E9A-6CE86312A212}"/>
              </a:ext>
            </a:extLst>
          </p:cNvPr>
          <p:cNvSpPr/>
          <p:nvPr/>
        </p:nvSpPr>
        <p:spPr>
          <a:xfrm>
            <a:off x="10088881" y="3139973"/>
            <a:ext cx="2103118" cy="1371600"/>
          </a:xfrm>
          <a:prstGeom prst="cloud">
            <a:avLst/>
          </a:prstGeom>
          <a:solidFill>
            <a:srgbClr val="FFCCFF"/>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800" b="1" i="0" u="none" strike="noStrike" kern="1200" cap="none" spc="0" normalizeH="0" baseline="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9" name="Connector: Curved 68">
            <a:extLst>
              <a:ext uri="{FF2B5EF4-FFF2-40B4-BE49-F238E27FC236}">
                <a16:creationId xmlns:a16="http://schemas.microsoft.com/office/drawing/2014/main" id="{F53B6753-0D91-4B8D-837C-CA0F2C5BD0E7}"/>
              </a:ext>
            </a:extLst>
          </p:cNvPr>
          <p:cNvCxnSpPr>
            <a:cxnSpLocks/>
            <a:stCxn id="61" idx="1"/>
            <a:endCxn id="68" idx="3"/>
          </p:cNvCxnSpPr>
          <p:nvPr/>
        </p:nvCxnSpPr>
        <p:spPr>
          <a:xfrm rot="16200000" flipH="1">
            <a:off x="10053057" y="2131013"/>
            <a:ext cx="850356" cy="1324410"/>
          </a:xfrm>
          <a:prstGeom prst="curvedConnector3">
            <a:avLst>
              <a:gd name="adj1" fmla="val 50000"/>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CC394419-A2FB-4EB8-B904-4AF64E243558}"/>
              </a:ext>
            </a:extLst>
          </p:cNvPr>
          <p:cNvCxnSpPr>
            <a:cxnSpLocks/>
            <a:endCxn id="72" idx="0"/>
          </p:cNvCxnSpPr>
          <p:nvPr/>
        </p:nvCxnSpPr>
        <p:spPr>
          <a:xfrm rot="10800000" flipV="1">
            <a:off x="3472358" y="3639906"/>
            <a:ext cx="1231903" cy="538609"/>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0969B1C8-E8BC-4FF7-833A-DDA3D7531ABA}"/>
              </a:ext>
            </a:extLst>
          </p:cNvPr>
          <p:cNvGrpSpPr/>
          <p:nvPr/>
        </p:nvGrpSpPr>
        <p:grpSpPr>
          <a:xfrm>
            <a:off x="640079" y="3218396"/>
            <a:ext cx="2834640" cy="1920240"/>
            <a:chOff x="572973" y="3744503"/>
            <a:chExt cx="2834640" cy="1920240"/>
          </a:xfrm>
        </p:grpSpPr>
        <p:sp>
          <p:nvSpPr>
            <p:cNvPr id="72" name="Cloud 71">
              <a:extLst>
                <a:ext uri="{FF2B5EF4-FFF2-40B4-BE49-F238E27FC236}">
                  <a16:creationId xmlns:a16="http://schemas.microsoft.com/office/drawing/2014/main" id="{E7563B2B-FAC6-4338-9770-2CE2CAF062C4}"/>
                </a:ext>
              </a:extLst>
            </p:cNvPr>
            <p:cNvSpPr/>
            <p:nvPr/>
          </p:nvSpPr>
          <p:spPr>
            <a:xfrm>
              <a:off x="572973" y="3744503"/>
              <a:ext cx="2834640" cy="1920240"/>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3" name="TextBox 72">
              <a:extLst>
                <a:ext uri="{FF2B5EF4-FFF2-40B4-BE49-F238E27FC236}">
                  <a16:creationId xmlns:a16="http://schemas.microsoft.com/office/drawing/2014/main" id="{9AB90A7D-8A51-476F-81A5-33EA3DFBBD75}"/>
                </a:ext>
              </a:extLst>
            </p:cNvPr>
            <p:cNvSpPr txBox="1"/>
            <p:nvPr/>
          </p:nvSpPr>
          <p:spPr>
            <a:xfrm>
              <a:off x="756687" y="3981679"/>
              <a:ext cx="239892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tham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gia</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4" name="Picture 73">
            <a:extLst>
              <a:ext uri="{FF2B5EF4-FFF2-40B4-BE49-F238E27FC236}">
                <a16:creationId xmlns:a16="http://schemas.microsoft.com/office/drawing/2014/main" id="{FF5DCBC5-DCEC-433A-943B-55111D0CED03}"/>
              </a:ext>
            </a:extLst>
          </p:cNvPr>
          <p:cNvPicPr>
            <a:picLocks noChangeAspect="1"/>
          </p:cNvPicPr>
          <p:nvPr/>
        </p:nvPicPr>
        <p:blipFill rotWithShape="1">
          <a:blip r:embed="rId7">
            <a:extLst>
              <a:ext uri="{28A0092B-C50C-407E-A947-70E740481C1C}">
                <a14:useLocalDpi xmlns:a14="http://schemas.microsoft.com/office/drawing/2010/main" val="0"/>
              </a:ext>
            </a:extLst>
          </a:blip>
          <a:srcRect l="15320" t="22288" r="12443" b="17994"/>
          <a:stretch/>
        </p:blipFill>
        <p:spPr>
          <a:xfrm>
            <a:off x="2700654" y="4297186"/>
            <a:ext cx="3097019" cy="2560320"/>
          </a:xfrm>
          <a:prstGeom prst="rect">
            <a:avLst/>
          </a:prstGeom>
        </p:spPr>
      </p:pic>
    </p:spTree>
    <p:extLst>
      <p:ext uri="{BB962C8B-B14F-4D97-AF65-F5344CB8AC3E}">
        <p14:creationId xmlns:p14="http://schemas.microsoft.com/office/powerpoint/2010/main" val="13486138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750" fill="hold"/>
                                            <p:tgtEl>
                                              <p:spTgt spid="47"/>
                                            </p:tgtEl>
                                            <p:attrNameLst>
                                              <p:attrName>ppt_w</p:attrName>
                                            </p:attrNameLst>
                                          </p:cBhvr>
                                          <p:tavLst>
                                            <p:tav tm="0">
                                              <p:val>
                                                <p:fltVal val="0"/>
                                              </p:val>
                                            </p:tav>
                                            <p:tav tm="100000">
                                              <p:val>
                                                <p:strVal val="#ppt_w"/>
                                              </p:val>
                                            </p:tav>
                                          </p:tavLst>
                                        </p:anim>
                                        <p:anim calcmode="lin" valueType="num">
                                          <p:cBhvr>
                                            <p:cTn id="15" dur="750" fill="hold"/>
                                            <p:tgtEl>
                                              <p:spTgt spid="47"/>
                                            </p:tgtEl>
                                            <p:attrNameLst>
                                              <p:attrName>ppt_h</p:attrName>
                                            </p:attrNameLst>
                                          </p:cBhvr>
                                          <p:tavLst>
                                            <p:tav tm="0">
                                              <p:val>
                                                <p:fltVal val="0"/>
                                              </p:val>
                                            </p:tav>
                                            <p:tav tm="100000">
                                              <p:val>
                                                <p:strVal val="#ppt_h"/>
                                              </p:val>
                                            </p:tav>
                                          </p:tavLst>
                                        </p:anim>
                                        <p:anim calcmode="lin" valueType="num">
                                          <p:cBhvr>
                                            <p:cTn id="16" dur="750" fill="hold"/>
                                            <p:tgtEl>
                                              <p:spTgt spid="47"/>
                                            </p:tgtEl>
                                            <p:attrNameLst>
                                              <p:attrName>style.rotation</p:attrName>
                                            </p:attrNameLst>
                                          </p:cBhvr>
                                          <p:tavLst>
                                            <p:tav tm="0">
                                              <p:val>
                                                <p:fltVal val="90"/>
                                              </p:val>
                                            </p:tav>
                                            <p:tav tm="100000">
                                              <p:val>
                                                <p:fltVal val="0"/>
                                              </p:val>
                                            </p:tav>
                                          </p:tavLst>
                                        </p:anim>
                                        <p:animEffect transition="in" filter="fade">
                                          <p:cBhvr>
                                            <p:cTn id="17" dur="750"/>
                                            <p:tgtEl>
                                              <p:spTgt spid="47"/>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subTnLst>
                                        <p:audio>
                                          <p:cMediaNode>
                                            <p:cTn display="0" masterRel="sameClick">
                                              <p:stCondLst>
                                                <p:cond evt="begin" delay="0">
                                                  <p:tn val="24"/>
                                                </p:cond>
                                              </p:stCondLst>
                                              <p:endCondLst>
                                                <p:cond evt="onStopAudio" delay="0">
                                                  <p:tgtEl>
                                                    <p:sldTgt/>
                                                  </p:tgtEl>
                                                </p:cond>
                                              </p:endCondLst>
                                            </p:cTn>
                                            <p:tgtEl>
                                              <p:sndTgt r:embed="rId4" name="Trò-chơi-ting.wav"/>
                                            </p:tgtEl>
                                          </p:cMediaNode>
                                        </p:audio>
                                      </p:sub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subTnLst>
                                        <p:audio>
                                          <p:cMediaNode>
                                            <p:cTn display="0" masterRel="sameClick">
                                              <p:stCondLst>
                                                <p:cond evt="begin" delay="0">
                                                  <p:tn val="35"/>
                                                </p:cond>
                                              </p:stCondLst>
                                              <p:endCondLst>
                                                <p:cond evt="onStopAudio" delay="0">
                                                  <p:tgtEl>
                                                    <p:sldTgt/>
                                                  </p:tgtEl>
                                                </p:cond>
                                              </p:endCondLst>
                                            </p:cTn>
                                            <p:tgtEl>
                                              <p:sndTgt r:embed="rId4" name="Trò-chơi-ting.wav"/>
                                            </p:tgtEl>
                                          </p:cMediaNode>
                                        </p:audio>
                                      </p:sub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subTnLst>
                                        <p:audio>
                                          <p:cMediaNode>
                                            <p:cTn display="0" masterRel="sameClick">
                                              <p:stCondLst>
                                                <p:cond evt="begin" delay="0">
                                                  <p:tn val="46"/>
                                                </p:cond>
                                              </p:stCondLst>
                                              <p:endCondLst>
                                                <p:cond evt="onStopAudio" delay="0">
                                                  <p:tgtEl>
                                                    <p:sldTgt/>
                                                  </p:tgtEl>
                                                </p:cond>
                                              </p:endCondLst>
                                            </p:cTn>
                                            <p:tgtEl>
                                              <p:sndTgt r:embed="rId4" name="Trò-chơi-ting.wav"/>
                                            </p:tgtEl>
                                          </p:cMediaNode>
                                        </p:audio>
                                      </p:sub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subTnLst>
                                        <p:audio>
                                          <p:cMediaNode>
                                            <p:cTn display="0" masterRel="sameClick">
                                              <p:stCondLst>
                                                <p:cond evt="begin" delay="0">
                                                  <p:tn val="57"/>
                                                </p:cond>
                                              </p:stCondLst>
                                              <p:endCondLst>
                                                <p:cond evt="onStopAudio" delay="0">
                                                  <p:tgtEl>
                                                    <p:sldTgt/>
                                                  </p:tgtEl>
                                                </p:cond>
                                              </p:endCondLst>
                                            </p:cTn>
                                            <p:tgtEl>
                                              <p:sndTgt r:embed="rId4" name="Trò-chơi-ting.wav"/>
                                            </p:tgtEl>
                                          </p:cMediaNode>
                                        </p:audio>
                                      </p:sub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up)">
                                          <p:cBhvr>
                                            <p:cTn id="70" dur="500"/>
                                            <p:tgtEl>
                                              <p:spTgt spid="70"/>
                                            </p:tgtEl>
                                          </p:cBhvr>
                                        </p:animEffect>
                                      </p:childTnLst>
                                      <p:subTnLst>
                                        <p:audio>
                                          <p:cMediaNode>
                                            <p:cTn display="0" masterRel="sameClick">
                                              <p:stCondLst>
                                                <p:cond evt="begin" delay="0">
                                                  <p:tn val="68"/>
                                                </p:cond>
                                              </p:stCondLst>
                                              <p:endCondLst>
                                                <p:cond evt="onStopAudio" delay="0">
                                                  <p:tgtEl>
                                                    <p:sldTgt/>
                                                  </p:tgtEl>
                                                </p:cond>
                                              </p:endCondLst>
                                            </p:cTn>
                                            <p:tgtEl>
                                              <p:sndTgt r:embed="rId4" name="Trò-chơi-ting.wav"/>
                                            </p:tgtEl>
                                          </p:cMediaNode>
                                        </p:audio>
                                      </p:sub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par>
                                    <p:cTn id="77" presetID="2" presetClass="entr" presetSubtype="4" fill="hold" nodeType="withEffect" p14:presetBounceEnd="40000">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14:bounceEnd="40000">
                                          <p:cBhvr additive="base">
                                            <p:cTn id="79" dur="75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0"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5" grpId="0" animBg="1"/>
          <p:bldP spid="67"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750" fill="hold"/>
                                            <p:tgtEl>
                                              <p:spTgt spid="47"/>
                                            </p:tgtEl>
                                            <p:attrNameLst>
                                              <p:attrName>ppt_w</p:attrName>
                                            </p:attrNameLst>
                                          </p:cBhvr>
                                          <p:tavLst>
                                            <p:tav tm="0">
                                              <p:val>
                                                <p:fltVal val="0"/>
                                              </p:val>
                                            </p:tav>
                                            <p:tav tm="100000">
                                              <p:val>
                                                <p:strVal val="#ppt_w"/>
                                              </p:val>
                                            </p:tav>
                                          </p:tavLst>
                                        </p:anim>
                                        <p:anim calcmode="lin" valueType="num">
                                          <p:cBhvr>
                                            <p:cTn id="15" dur="750" fill="hold"/>
                                            <p:tgtEl>
                                              <p:spTgt spid="47"/>
                                            </p:tgtEl>
                                            <p:attrNameLst>
                                              <p:attrName>ppt_h</p:attrName>
                                            </p:attrNameLst>
                                          </p:cBhvr>
                                          <p:tavLst>
                                            <p:tav tm="0">
                                              <p:val>
                                                <p:fltVal val="0"/>
                                              </p:val>
                                            </p:tav>
                                            <p:tav tm="100000">
                                              <p:val>
                                                <p:strVal val="#ppt_h"/>
                                              </p:val>
                                            </p:tav>
                                          </p:tavLst>
                                        </p:anim>
                                        <p:anim calcmode="lin" valueType="num">
                                          <p:cBhvr>
                                            <p:cTn id="16" dur="750" fill="hold"/>
                                            <p:tgtEl>
                                              <p:spTgt spid="47"/>
                                            </p:tgtEl>
                                            <p:attrNameLst>
                                              <p:attrName>style.rotation</p:attrName>
                                            </p:attrNameLst>
                                          </p:cBhvr>
                                          <p:tavLst>
                                            <p:tav tm="0">
                                              <p:val>
                                                <p:fltVal val="90"/>
                                              </p:val>
                                            </p:tav>
                                            <p:tav tm="100000">
                                              <p:val>
                                                <p:fltVal val="0"/>
                                              </p:val>
                                            </p:tav>
                                          </p:tavLst>
                                        </p:anim>
                                        <p:animEffect transition="in" filter="fade">
                                          <p:cBhvr>
                                            <p:cTn id="17" dur="750"/>
                                            <p:tgtEl>
                                              <p:spTgt spid="47"/>
                                            </p:tgtEl>
                                          </p:cBhvr>
                                        </p:animEffect>
                                      </p:childTnLst>
                                      <p:subTnLst>
                                        <p:audio>
                                          <p:cMediaNode>
                                            <p:cTn display="0" masterRel="sameClick">
                                              <p:stCondLst>
                                                <p:cond evt="begin" delay="0">
                                                  <p:tn val="12"/>
                                                </p:cond>
                                              </p:stCondLst>
                                              <p:endCondLst>
                                                <p:cond evt="onStopAudio" delay="0">
                                                  <p:tgtEl>
                                                    <p:sldTgt/>
                                                  </p:tgtEl>
                                                </p:cond>
                                              </p:endCondLst>
                                            </p:cTn>
                                            <p:tgtEl>
                                              <p:sndTgt r:embed="rId8" name="chimes.wav"/>
                                            </p:tgtEl>
                                          </p:cMediaNode>
                                        </p:audio>
                                      </p:sub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subTnLst>
                                        <p:audio>
                                          <p:cMediaNode>
                                            <p:cTn display="0" masterRel="sameClick">
                                              <p:stCondLst>
                                                <p:cond evt="begin" delay="0">
                                                  <p:tn val="24"/>
                                                </p:cond>
                                              </p:stCondLst>
                                              <p:endCondLst>
                                                <p:cond evt="onStopAudio" delay="0">
                                                  <p:tgtEl>
                                                    <p:sldTgt/>
                                                  </p:tgtEl>
                                                </p:cond>
                                              </p:endCondLst>
                                            </p:cTn>
                                            <p:tgtEl>
                                              <p:sndTgt r:embed="rId9" name="Trò-chơi-ting.wav"/>
                                            </p:tgtEl>
                                          </p:cMediaNode>
                                        </p:audio>
                                      </p:sub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subTnLst>
                                        <p:audio>
                                          <p:cMediaNode>
                                            <p:cTn display="0" masterRel="sameClick">
                                              <p:stCondLst>
                                                <p:cond evt="begin" delay="0">
                                                  <p:tn val="35"/>
                                                </p:cond>
                                              </p:stCondLst>
                                              <p:endCondLst>
                                                <p:cond evt="onStopAudio" delay="0">
                                                  <p:tgtEl>
                                                    <p:sldTgt/>
                                                  </p:tgtEl>
                                                </p:cond>
                                              </p:endCondLst>
                                            </p:cTn>
                                            <p:tgtEl>
                                              <p:sndTgt r:embed="rId9" name="Trò-chơi-ting.wav"/>
                                            </p:tgtEl>
                                          </p:cMediaNode>
                                        </p:audio>
                                      </p:sub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subTnLst>
                                        <p:audio>
                                          <p:cMediaNode>
                                            <p:cTn display="0" masterRel="sameClick">
                                              <p:stCondLst>
                                                <p:cond evt="begin" delay="0">
                                                  <p:tn val="46"/>
                                                </p:cond>
                                              </p:stCondLst>
                                              <p:endCondLst>
                                                <p:cond evt="onStopAudio" delay="0">
                                                  <p:tgtEl>
                                                    <p:sldTgt/>
                                                  </p:tgtEl>
                                                </p:cond>
                                              </p:endCondLst>
                                            </p:cTn>
                                            <p:tgtEl>
                                              <p:sndTgt r:embed="rId9" name="Trò-chơi-ting.wav"/>
                                            </p:tgtEl>
                                          </p:cMediaNode>
                                        </p:audio>
                                      </p:sub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subTnLst>
                                        <p:audio>
                                          <p:cMediaNode>
                                            <p:cTn display="0" masterRel="sameClick">
                                              <p:stCondLst>
                                                <p:cond evt="begin" delay="0">
                                                  <p:tn val="57"/>
                                                </p:cond>
                                              </p:stCondLst>
                                              <p:endCondLst>
                                                <p:cond evt="onStopAudio" delay="0">
                                                  <p:tgtEl>
                                                    <p:sldTgt/>
                                                  </p:tgtEl>
                                                </p:cond>
                                              </p:endCondLst>
                                            </p:cTn>
                                            <p:tgtEl>
                                              <p:sndTgt r:embed="rId9" name="Trò-chơi-ting.wav"/>
                                            </p:tgtEl>
                                          </p:cMediaNode>
                                        </p:audio>
                                      </p:sub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up)">
                                          <p:cBhvr>
                                            <p:cTn id="70" dur="500"/>
                                            <p:tgtEl>
                                              <p:spTgt spid="70"/>
                                            </p:tgtEl>
                                          </p:cBhvr>
                                        </p:animEffect>
                                      </p:childTnLst>
                                      <p:subTnLst>
                                        <p:audio>
                                          <p:cMediaNode>
                                            <p:cTn display="0" masterRel="sameClick">
                                              <p:stCondLst>
                                                <p:cond evt="begin" delay="0">
                                                  <p:tn val="68"/>
                                                </p:cond>
                                              </p:stCondLst>
                                              <p:endCondLst>
                                                <p:cond evt="onStopAudio" delay="0">
                                                  <p:tgtEl>
                                                    <p:sldTgt/>
                                                  </p:tgtEl>
                                                </p:cond>
                                              </p:endCondLst>
                                            </p:cTn>
                                            <p:tgtEl>
                                              <p:sndTgt r:embed="rId9" name="Trò-chơi-ting.wav"/>
                                            </p:tgtEl>
                                          </p:cMediaNode>
                                        </p:audio>
                                      </p:sub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par>
                                    <p:cTn id="77" presetID="2" presetClass="entr" presetSubtype="4"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750" fill="hold"/>
                                            <p:tgtEl>
                                              <p:spTgt spid="74"/>
                                            </p:tgtEl>
                                            <p:attrNameLst>
                                              <p:attrName>ppt_x</p:attrName>
                                            </p:attrNameLst>
                                          </p:cBhvr>
                                          <p:tavLst>
                                            <p:tav tm="0">
                                              <p:val>
                                                <p:strVal val="#ppt_x"/>
                                              </p:val>
                                            </p:tav>
                                            <p:tav tm="100000">
                                              <p:val>
                                                <p:strVal val="#ppt_x"/>
                                              </p:val>
                                            </p:tav>
                                          </p:tavLst>
                                        </p:anim>
                                        <p:anim calcmode="lin" valueType="num">
                                          <p:cBhvr additive="base">
                                            <p:cTn id="80"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5" grpId="0" animBg="1"/>
          <p:bldP spid="67" grpId="0" animBg="1"/>
          <p:bldP spid="6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70" name="图片 6">
            <a:extLst>
              <a:ext uri="{FF2B5EF4-FFF2-40B4-BE49-F238E27FC236}">
                <a16:creationId xmlns:a16="http://schemas.microsoft.com/office/drawing/2014/main" id="{5D5F0DF2-ABA5-45DD-A9F3-292E28FFC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89" name="图片 25">
            <a:extLst>
              <a:ext uri="{FF2B5EF4-FFF2-40B4-BE49-F238E27FC236}">
                <a16:creationId xmlns:a16="http://schemas.microsoft.com/office/drawing/2014/main" id="{9DA01419-0097-45ED-A00E-0351721FA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90" name="图片 26">
            <a:extLst>
              <a:ext uri="{FF2B5EF4-FFF2-40B4-BE49-F238E27FC236}">
                <a16:creationId xmlns:a16="http://schemas.microsoft.com/office/drawing/2014/main" id="{54A76384-29E3-47A3-8AB4-B8804ABA98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91" name="图片 27">
            <a:extLst>
              <a:ext uri="{FF2B5EF4-FFF2-40B4-BE49-F238E27FC236}">
                <a16:creationId xmlns:a16="http://schemas.microsoft.com/office/drawing/2014/main" id="{0CD8FC8D-7E10-4E4A-9AEC-3AB371C3F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92" name="图片 28">
            <a:extLst>
              <a:ext uri="{FF2B5EF4-FFF2-40B4-BE49-F238E27FC236}">
                <a16:creationId xmlns:a16="http://schemas.microsoft.com/office/drawing/2014/main" id="{6F746A2F-F2CC-4DAC-9865-16944FDF0D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93" name="图片 31">
            <a:extLst>
              <a:ext uri="{FF2B5EF4-FFF2-40B4-BE49-F238E27FC236}">
                <a16:creationId xmlns:a16="http://schemas.microsoft.com/office/drawing/2014/main" id="{DFBABF6C-A3A0-4587-A934-62447E7398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pic>
        <p:nvPicPr>
          <p:cNvPr id="94" name="Picture 93" descr="A picture containing flower, picture frame&#10;&#10;Description automatically generated">
            <a:extLst>
              <a:ext uri="{FF2B5EF4-FFF2-40B4-BE49-F238E27FC236}">
                <a16:creationId xmlns:a16="http://schemas.microsoft.com/office/drawing/2014/main" id="{EE81EEA9-D562-44BA-8D7A-0ED9599204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875" y="11791"/>
            <a:ext cx="9803160" cy="6858000"/>
          </a:xfrm>
          <a:prstGeom prst="rect">
            <a:avLst/>
          </a:prstGeom>
        </p:spPr>
      </p:pic>
      <p:sp>
        <p:nvSpPr>
          <p:cNvPr id="95" name="TextBox 94">
            <a:extLst>
              <a:ext uri="{FF2B5EF4-FFF2-40B4-BE49-F238E27FC236}">
                <a16:creationId xmlns:a16="http://schemas.microsoft.com/office/drawing/2014/main" id="{2CA24EE3-108E-4D2C-952E-790657155392}"/>
              </a:ext>
            </a:extLst>
          </p:cNvPr>
          <p:cNvSpPr txBox="1"/>
          <p:nvPr/>
        </p:nvSpPr>
        <p:spPr>
          <a:xfrm>
            <a:off x="3147048" y="1443931"/>
            <a:ext cx="7440813" cy="4093428"/>
          </a:xfrm>
          <a:prstGeom prst="rect">
            <a:avLst/>
          </a:prstGeom>
          <a:noFill/>
        </p:spPr>
        <p:txBody>
          <a:bodyPr wrap="square">
            <a:spAutoFit/>
          </a:bodyPr>
          <a:lstStyle/>
          <a:p>
            <a:pPr lvl="0"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Chủ nhật tuần </a:t>
            </a:r>
            <a:r>
              <a:rPr lang="en-US" sz="2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em đã tổ chức chương trình “Trung thu cho em”. Chương trình bắt đầu bằng các tiết mục văn nghệ rất hấp dẫn. Sau đó, chúng em được tham gia cuộc thi xếp mâm ngũ quả. Đội thi của mỗi lớp gồm có năm học sinh. Mỗi lớp có ba mươi phút để trình bày mâm ngũ quả. Nguyên liệu đã được các đội chuyển bị từ trước. Chúng em cố gắng sắp xếp thật nhanh thật đẹp. Sau đó, em đại diện cho đội lên thuyết trình. Lớp em đã đạt được giải nhì. Chúng em cảm thấy rất vui.</a:t>
            </a:r>
            <a:endPar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6" name="TextBox 95">
            <a:extLst>
              <a:ext uri="{FF2B5EF4-FFF2-40B4-BE49-F238E27FC236}">
                <a16:creationId xmlns:a16="http://schemas.microsoft.com/office/drawing/2014/main" id="{00F9DD8E-DFC4-43CE-8B1B-5CF5EE1E13B7}"/>
              </a:ext>
            </a:extLst>
          </p:cNvPr>
          <p:cNvSpPr txBox="1"/>
          <p:nvPr/>
        </p:nvSpPr>
        <p:spPr>
          <a:xfrm>
            <a:off x="321501" y="809716"/>
            <a:ext cx="2442818"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0698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par>
                                <p:cTn id="12" presetID="22" presetClass="entr" presetSubtype="4" fill="hold" nodeType="withEffect">
                                  <p:stCondLst>
                                    <p:cond delay="25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250"/>
                                        <p:tgtEl>
                                          <p:spTgt spid="92"/>
                                        </p:tgtEl>
                                      </p:cBhvr>
                                    </p:animEffect>
                                  </p:childTnLst>
                                </p:cTn>
                              </p:par>
                              <p:par>
                                <p:cTn id="15" presetID="22" presetClass="entr" presetSubtype="4" fill="hold" nodeType="withEffect">
                                  <p:stCondLst>
                                    <p:cond delay="50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250"/>
                                        <p:tgtEl>
                                          <p:spTgt spid="90"/>
                                        </p:tgtEl>
                                      </p:cBhvr>
                                    </p:animEffect>
                                  </p:childTnLst>
                                </p:cTn>
                              </p:par>
                              <p:par>
                                <p:cTn id="18" presetID="22" presetClass="entr" presetSubtype="4" fill="hold" nodeType="withEffect">
                                  <p:stCondLst>
                                    <p:cond delay="750"/>
                                  </p:stCondLst>
                                  <p:childTnLst>
                                    <p:set>
                                      <p:cBhvr>
                                        <p:cTn id="19" dur="1" fill="hold">
                                          <p:stCondLst>
                                            <p:cond delay="0"/>
                                          </p:stCondLst>
                                        </p:cTn>
                                        <p:tgtEl>
                                          <p:spTgt spid="91"/>
                                        </p:tgtEl>
                                        <p:attrNameLst>
                                          <p:attrName>style.visibility</p:attrName>
                                        </p:attrNameLst>
                                      </p:cBhvr>
                                      <p:to>
                                        <p:strVal val="visible"/>
                                      </p:to>
                                    </p:set>
                                    <p:animEffect transition="in" filter="wipe(down)">
                                      <p:cBhvr>
                                        <p:cTn id="20" dur="250"/>
                                        <p:tgtEl>
                                          <p:spTgt spid="91"/>
                                        </p:tgtEl>
                                      </p:cBhvr>
                                    </p:animEffect>
                                  </p:childTnLst>
                                </p:cTn>
                              </p:par>
                              <p:par>
                                <p:cTn id="21" presetID="22" presetClass="entr" presetSubtype="1" fill="hold" nodeType="withEffect">
                                  <p:stCondLst>
                                    <p:cond delay="750"/>
                                  </p:stCondLst>
                                  <p:childTnLst>
                                    <p:set>
                                      <p:cBhvr>
                                        <p:cTn id="22" dur="1" fill="hold">
                                          <p:stCondLst>
                                            <p:cond delay="0"/>
                                          </p:stCondLst>
                                        </p:cTn>
                                        <p:tgtEl>
                                          <p:spTgt spid="93"/>
                                        </p:tgtEl>
                                        <p:attrNameLst>
                                          <p:attrName>style.visibility</p:attrName>
                                        </p:attrNameLst>
                                      </p:cBhvr>
                                      <p:to>
                                        <p:strVal val="visible"/>
                                      </p:to>
                                    </p:set>
                                    <p:animEffect transition="in" filter="wipe(up)">
                                      <p:cBhvr>
                                        <p:cTn id="23" dur="25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6"/>
                                        </p:tgtEl>
                                        <p:attrNameLst>
                                          <p:attrName>ppt_y</p:attrName>
                                        </p:attrNameLst>
                                      </p:cBhvr>
                                      <p:tavLst>
                                        <p:tav tm="0">
                                          <p:val>
                                            <p:strVal val="#ppt_y"/>
                                          </p:val>
                                        </p:tav>
                                        <p:tav tm="100000">
                                          <p:val>
                                            <p:strVal val="#ppt_y"/>
                                          </p:val>
                                        </p:tav>
                                      </p:tavLst>
                                    </p:anim>
                                    <p:anim calcmode="lin" valueType="num">
                                      <p:cBhvr>
                                        <p:cTn id="30"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6"/>
                                        </p:tgtEl>
                                      </p:cBhvr>
                                    </p:animEffect>
                                  </p:childTnLst>
                                </p:cTn>
                              </p:par>
                            </p:childTnLst>
                          </p:cTn>
                        </p:par>
                        <p:par>
                          <p:cTn id="33" fill="hold">
                            <p:stCondLst>
                              <p:cond delay="900"/>
                            </p:stCondLst>
                            <p:childTnLst>
                              <p:par>
                                <p:cTn id="34" presetID="21" presetClass="entr" presetSubtype="1"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heel(1)">
                                      <p:cBhvr>
                                        <p:cTn id="36" dur="750"/>
                                        <p:tgtEl>
                                          <p:spTgt spid="94"/>
                                        </p:tgtEl>
                                      </p:cBhvr>
                                    </p:animEffect>
                                  </p:childTnLst>
                                </p:cTn>
                              </p:par>
                            </p:childTnLst>
                          </p:cTn>
                        </p:par>
                        <p:par>
                          <p:cTn id="37" fill="hold">
                            <p:stCondLst>
                              <p:cond delay="1650"/>
                            </p:stCondLst>
                            <p:childTnLst>
                              <p:par>
                                <p:cTn id="38" presetID="22" presetClass="entr" presetSubtype="1"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up)">
                                      <p:cBhvr>
                                        <p:cTn id="40" dur="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0">
            <a:extLst>
              <a:ext uri="{FF2B5EF4-FFF2-40B4-BE49-F238E27FC236}">
                <a16:creationId xmlns:a16="http://schemas.microsoft.com/office/drawing/2014/main" id="{55F7F6E6-5F7A-4814-B9DC-3E0D625206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5420" y="149508"/>
            <a:ext cx="6696696" cy="3327117"/>
          </a:xfrm>
          <a:prstGeom prst="rect">
            <a:avLst/>
          </a:prstGeom>
        </p:spPr>
      </p:pic>
      <p:grpSp>
        <p:nvGrpSpPr>
          <p:cNvPr id="18" name="组合 5">
            <a:extLst>
              <a:ext uri="{FF2B5EF4-FFF2-40B4-BE49-F238E27FC236}">
                <a16:creationId xmlns:a16="http://schemas.microsoft.com/office/drawing/2014/main" id="{67EF06FE-32C0-4F68-96BD-5379E23C2865}"/>
              </a:ext>
            </a:extLst>
          </p:cNvPr>
          <p:cNvGrpSpPr/>
          <p:nvPr/>
        </p:nvGrpSpPr>
        <p:grpSpPr>
          <a:xfrm>
            <a:off x="5850644" y="2858985"/>
            <a:ext cx="5763822" cy="2947965"/>
            <a:chOff x="2465778" y="1511493"/>
            <a:chExt cx="4516871" cy="2123770"/>
          </a:xfrm>
        </p:grpSpPr>
        <p:pic>
          <p:nvPicPr>
            <p:cNvPr id="19" name="图片 7">
              <a:extLst>
                <a:ext uri="{FF2B5EF4-FFF2-40B4-BE49-F238E27FC236}">
                  <a16:creationId xmlns:a16="http://schemas.microsoft.com/office/drawing/2014/main" id="{AAEF72DD-38E9-4628-89C6-FBAA9F6082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826" t="45161" r="2792" b="33548"/>
            <a:stretch/>
          </p:blipFill>
          <p:spPr>
            <a:xfrm>
              <a:off x="3089673" y="1511493"/>
              <a:ext cx="3892976" cy="2050027"/>
            </a:xfrm>
            <a:prstGeom prst="rect">
              <a:avLst/>
            </a:prstGeom>
          </p:spPr>
        </p:pic>
        <p:pic>
          <p:nvPicPr>
            <p:cNvPr id="20" name="图片 8">
              <a:extLst>
                <a:ext uri="{FF2B5EF4-FFF2-40B4-BE49-F238E27FC236}">
                  <a16:creationId xmlns:a16="http://schemas.microsoft.com/office/drawing/2014/main" id="{6F9E61E7-CA3A-43B9-839E-975EB3EAB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952" t="40739" r="34602"/>
            <a:stretch/>
          </p:blipFill>
          <p:spPr>
            <a:xfrm>
              <a:off x="2465778" y="1646883"/>
              <a:ext cx="2094271" cy="1988380"/>
            </a:xfrm>
            <a:prstGeom prst="rect">
              <a:avLst/>
            </a:prstGeom>
          </p:spPr>
        </p:pic>
        <p:pic>
          <p:nvPicPr>
            <p:cNvPr id="21" name="图片 10">
              <a:extLst>
                <a:ext uri="{FF2B5EF4-FFF2-40B4-BE49-F238E27FC236}">
                  <a16:creationId xmlns:a16="http://schemas.microsoft.com/office/drawing/2014/main" id="{18C51D1D-6913-4C16-9A6B-66C4816234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910" t="47307" r="68432" b="20767"/>
            <a:stretch/>
          </p:blipFill>
          <p:spPr>
            <a:xfrm>
              <a:off x="5198694" y="1792288"/>
              <a:ext cx="897306" cy="950010"/>
            </a:xfrm>
            <a:prstGeom prst="rect">
              <a:avLst/>
            </a:prstGeom>
          </p:spPr>
        </p:pic>
      </p:grpSp>
      <p:pic>
        <p:nvPicPr>
          <p:cNvPr id="22" name="图片 11">
            <a:extLst>
              <a:ext uri="{FF2B5EF4-FFF2-40B4-BE49-F238E27FC236}">
                <a16:creationId xmlns:a16="http://schemas.microsoft.com/office/drawing/2014/main" id="{686B969E-198B-4FF9-B056-F4840D336FC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p:blipFill>
        <p:spPr>
          <a:xfrm rot="7573834" flipV="1">
            <a:off x="5165499" y="5714595"/>
            <a:ext cx="1374312" cy="1066606"/>
          </a:xfrm>
          <a:prstGeom prst="rect">
            <a:avLst/>
          </a:prstGeom>
        </p:spPr>
      </p:pic>
      <p:pic>
        <p:nvPicPr>
          <p:cNvPr id="4" name="Picture 3">
            <a:extLst>
              <a:ext uri="{FF2B5EF4-FFF2-40B4-BE49-F238E27FC236}">
                <a16:creationId xmlns:a16="http://schemas.microsoft.com/office/drawing/2014/main" id="{6526988C-3F91-49F5-9E57-D8A0589D6B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53448" y="2858144"/>
            <a:ext cx="4850960" cy="4848225"/>
          </a:xfrm>
          <a:prstGeom prst="rect">
            <a:avLst/>
          </a:prstGeom>
        </p:spPr>
      </p:pic>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167148" y="5355844"/>
            <a:ext cx="12363840" cy="1612190"/>
          </a:xfrm>
          <a:prstGeom prst="rect">
            <a:avLst/>
          </a:prstGeom>
        </p:spPr>
      </p:pic>
      <p:sp>
        <p:nvSpPr>
          <p:cNvPr id="2" name="TextBox 1">
            <a:extLst>
              <a:ext uri="{FF2B5EF4-FFF2-40B4-BE49-F238E27FC236}">
                <a16:creationId xmlns:a16="http://schemas.microsoft.com/office/drawing/2014/main" id="{DD1B004C-4EF4-45BC-BC13-B0C4DA799B7C}"/>
              </a:ext>
            </a:extLst>
          </p:cNvPr>
          <p:cNvSpPr txBox="1"/>
          <p:nvPr/>
        </p:nvSpPr>
        <p:spPr>
          <a:xfrm>
            <a:off x="3044659" y="1406221"/>
            <a:ext cx="39433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VẬN DỤNG</a:t>
            </a:r>
          </a:p>
        </p:txBody>
      </p:sp>
    </p:spTree>
    <p:extLst>
      <p:ext uri="{BB962C8B-B14F-4D97-AF65-F5344CB8AC3E}">
        <p14:creationId xmlns:p14="http://schemas.microsoft.com/office/powerpoint/2010/main" val="3271100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par>
                                <p:cTn id="12" presetID="53" presetClass="entr" presetSubtype="16"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21"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455</Words>
  <Application>Microsoft Office PowerPoint</Application>
  <PresentationFormat>Widescreen</PresentationFormat>
  <Paragraphs>46</Paragraphs>
  <Slides>12</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等线</vt:lpstr>
      <vt:lpstr>等线 Light</vt:lpstr>
      <vt:lpstr>#9Slide03 AmpleSoft Bold</vt:lpstr>
      <vt:lpstr>Arial</vt:lpstr>
      <vt:lpstr>Arial-Rounded</vt:lpstr>
      <vt:lpstr>Calibri</vt:lpstr>
      <vt:lpstr>Georgia</vt:lpstr>
      <vt:lpstr>Gloria Hallelujah</vt:lpstr>
      <vt:lpstr>Times New Roman</vt:lpstr>
      <vt:lpstr>Wingdings</vt:lpstr>
      <vt:lpstr>Office 主题​​</vt:lpstr>
      <vt:lpstr>1_Simple Light</vt:lpstr>
      <vt:lpstr>自定义设计方案</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19</cp:revision>
  <dcterms:created xsi:type="dcterms:W3CDTF">2022-08-30T11:39:51Z</dcterms:created>
  <dcterms:modified xsi:type="dcterms:W3CDTF">2023-11-27T06:04:31Z</dcterms:modified>
</cp:coreProperties>
</file>