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6" r:id="rId3"/>
  </p:sldMasterIdLst>
  <p:notesMasterIdLst>
    <p:notesMasterId r:id="rId25"/>
  </p:notesMasterIdLst>
  <p:sldIdLst>
    <p:sldId id="314" r:id="rId4"/>
    <p:sldId id="259" r:id="rId5"/>
    <p:sldId id="326" r:id="rId6"/>
    <p:sldId id="261" r:id="rId7"/>
    <p:sldId id="260" r:id="rId8"/>
    <p:sldId id="2636" r:id="rId9"/>
    <p:sldId id="271" r:id="rId10"/>
    <p:sldId id="262" r:id="rId11"/>
    <p:sldId id="272" r:id="rId12"/>
    <p:sldId id="269" r:id="rId13"/>
    <p:sldId id="270" r:id="rId14"/>
    <p:sldId id="275" r:id="rId15"/>
    <p:sldId id="265" r:id="rId16"/>
    <p:sldId id="273" r:id="rId17"/>
    <p:sldId id="330" r:id="rId18"/>
    <p:sldId id="2637" r:id="rId19"/>
    <p:sldId id="2638" r:id="rId20"/>
    <p:sldId id="2639" r:id="rId21"/>
    <p:sldId id="2640" r:id="rId22"/>
    <p:sldId id="2641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2443" autoAdjust="0"/>
  </p:normalViewPr>
  <p:slideViewPr>
    <p:cSldViewPr snapToGrid="0">
      <p:cViewPr varScale="1">
        <p:scale>
          <a:sx n="72" d="100"/>
          <a:sy n="72" d="100"/>
        </p:scale>
        <p:origin x="114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14-Dec-23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57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51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656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3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32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9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119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76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98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72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5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</a:t>
            </a:r>
            <a:r>
              <a:rPr lang="en-US" altLang="zh-CN"/>
              <a:t>/huongthaoGADT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02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2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0974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1237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15633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5542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2023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2103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9165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2992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59717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68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203003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5077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2044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4966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185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2984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77581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9165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7120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4" r:id="rId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71CF0-FC45-412A-B700-3E104117C3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344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CD10E-0A84-4A81-861E-77BFC7963F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645972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966A1C-85AF-4C18-87F4-27A9236452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0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B9BF8B-8639-40B4-8063-E9100BA6C6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95803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69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7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4.png"/><Relationship Id="rId1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6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6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7346397" y="2856700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373812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06CEB60E-D497-49AF-AFC8-5A9CBE7D9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00" y="1493005"/>
            <a:ext cx="5218117" cy="5218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9DC7B-ADEA-4297-960A-AB828E00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636" y="0"/>
            <a:ext cx="8634364" cy="63763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8606DC-1184-4A21-BF63-DA3B352B7DAC}"/>
              </a:ext>
            </a:extLst>
          </p:cNvPr>
          <p:cNvSpPr/>
          <p:nvPr/>
        </p:nvSpPr>
        <p:spPr>
          <a:xfrm>
            <a:off x="5999645" y="1737234"/>
            <a:ext cx="3347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F23026-5A35-4271-98AC-C145990A676C}"/>
              </a:ext>
            </a:extLst>
          </p:cNvPr>
          <p:cNvSpPr/>
          <p:nvPr/>
        </p:nvSpPr>
        <p:spPr>
          <a:xfrm>
            <a:off x="5768812" y="238356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BD29CC-36E8-4D48-826D-4FE527CF0619}"/>
              </a:ext>
            </a:extLst>
          </p:cNvPr>
          <p:cNvSpPr/>
          <p:nvPr/>
        </p:nvSpPr>
        <p:spPr>
          <a:xfrm>
            <a:off x="5768812" y="3096621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CB68B-8123-4975-A768-816C7086919B}"/>
              </a:ext>
            </a:extLst>
          </p:cNvPr>
          <p:cNvSpPr/>
          <p:nvPr/>
        </p:nvSpPr>
        <p:spPr>
          <a:xfrm>
            <a:off x="5768812" y="3809677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829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990862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68B932-11D6-466D-88AF-D0C01A133517}"/>
              </a:ext>
            </a:extLst>
          </p:cNvPr>
          <p:cNvSpPr/>
          <p:nvPr/>
        </p:nvSpPr>
        <p:spPr>
          <a:xfrm>
            <a:off x="871927" y="565666"/>
            <a:ext cx="2095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6603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98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572317" y="2643146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+mn-cs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24990E2-687E-4CF4-9A65-71BFBC51A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669" y="2540298"/>
            <a:ext cx="570635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575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52F46-E871-4E6C-A33C-EAD8AA0D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35" y="1557561"/>
            <a:ext cx="9153090" cy="37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58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组合 57">
            <a:extLst>
              <a:ext uri="{FF2B5EF4-FFF2-40B4-BE49-F238E27FC236}">
                <a16:creationId xmlns:a16="http://schemas.microsoft.com/office/drawing/2014/main" id="{0FEC9484-BCA1-45E9-92AB-EE26B26F5118}"/>
              </a:ext>
            </a:extLst>
          </p:cNvPr>
          <p:cNvGrpSpPr/>
          <p:nvPr/>
        </p:nvGrpSpPr>
        <p:grpSpPr>
          <a:xfrm>
            <a:off x="2194560" y="971974"/>
            <a:ext cx="8046720" cy="5195146"/>
            <a:chOff x="6380" y="1309"/>
            <a:chExt cx="7586" cy="6347"/>
          </a:xfrm>
        </p:grpSpPr>
        <p:sp>
          <p:nvSpPr>
            <p:cNvPr id="23" name="云形 56">
              <a:extLst>
                <a:ext uri="{FF2B5EF4-FFF2-40B4-BE49-F238E27FC236}">
                  <a16:creationId xmlns:a16="http://schemas.microsoft.com/office/drawing/2014/main" id="{46DC4652-0EB1-465C-B3F8-DA4C80BA7153}"/>
                </a:ext>
              </a:extLst>
            </p:cNvPr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云形 54">
              <a:extLst>
                <a:ext uri="{FF2B5EF4-FFF2-40B4-BE49-F238E27FC236}">
                  <a16:creationId xmlns:a16="http://schemas.microsoft.com/office/drawing/2014/main" id="{441EBA92-5F3A-435F-81BD-21615B0E69C4}"/>
                </a:ext>
              </a:extLst>
            </p:cNvPr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10">
            <a:extLst>
              <a:ext uri="{FF2B5EF4-FFF2-40B4-BE49-F238E27FC236}">
                <a16:creationId xmlns:a16="http://schemas.microsoft.com/office/drawing/2014/main" id="{3573D2D0-8A3B-4F03-9A9D-0B25BBB10D0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8828087" y="223309"/>
            <a:ext cx="1840230" cy="1840230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C4E38DDD-1DCF-4BDE-8207-869C20C32B59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31941" y="223309"/>
            <a:ext cx="1840230" cy="18402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68AA11-24CC-4BC1-98E5-63A2858C5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2" t="11542" r="4112" b="11542"/>
          <a:stretch/>
        </p:blipFill>
        <p:spPr>
          <a:xfrm>
            <a:off x="3245158" y="1673653"/>
            <a:ext cx="5709943" cy="35739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095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E1C5EB8-7D16-483F-BFB6-E4166C54E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28" y="2559965"/>
            <a:ext cx="4297680" cy="42976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61CF6EA-F887-4A2A-A995-F6DB53CFC635}"/>
              </a:ext>
            </a:extLst>
          </p:cNvPr>
          <p:cNvGrpSpPr/>
          <p:nvPr/>
        </p:nvGrpSpPr>
        <p:grpSpPr>
          <a:xfrm>
            <a:off x="3334202" y="89393"/>
            <a:ext cx="3200400" cy="3200400"/>
            <a:chOff x="3334202" y="89393"/>
            <a:chExt cx="3200400" cy="3200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BBCFF12-C4F9-4CC7-857A-9727A142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202" y="89393"/>
              <a:ext cx="3200400" cy="3200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A55CB5-CFFE-4691-8D6C-5643D3209B04}"/>
                </a:ext>
              </a:extLst>
            </p:cNvPr>
            <p:cNvSpPr txBox="1"/>
            <p:nvPr/>
          </p:nvSpPr>
          <p:spPr>
            <a:xfrm>
              <a:off x="3808929" y="1642429"/>
              <a:ext cx="2238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 BÀY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5FD864-4703-45A8-AC62-9E094F4539FD}"/>
              </a:ext>
            </a:extLst>
          </p:cNvPr>
          <p:cNvGrpSpPr/>
          <p:nvPr/>
        </p:nvGrpSpPr>
        <p:grpSpPr>
          <a:xfrm>
            <a:off x="6301595" y="89393"/>
            <a:ext cx="3200400" cy="3200400"/>
            <a:chOff x="6301595" y="89393"/>
            <a:chExt cx="3200400" cy="320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AB4933-BDDD-43E5-AE58-04AC0E4E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1595" y="89393"/>
              <a:ext cx="3200400" cy="3200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80A81-5494-40A2-95C5-0470F59F9960}"/>
                </a:ext>
              </a:extLst>
            </p:cNvPr>
            <p:cNvSpPr txBox="1"/>
            <p:nvPr/>
          </p:nvSpPr>
          <p:spPr>
            <a:xfrm>
              <a:off x="6803180" y="1642428"/>
              <a:ext cx="2197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35E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 XÉT</a:t>
              </a: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FCA32F9-BD98-4DD7-A1A3-67E2BD7A4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12" y="-413527"/>
            <a:ext cx="3898277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89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52F46-E871-4E6C-A33C-EAD8AA0D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0" y="1555590"/>
            <a:ext cx="10495280" cy="4316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48A733-8F42-45AD-A162-1AA2B6B78BA4}"/>
              </a:ext>
            </a:extLst>
          </p:cNvPr>
          <p:cNvSpPr txBox="1"/>
          <p:nvPr/>
        </p:nvSpPr>
        <p:spPr>
          <a:xfrm>
            <a:off x="2225040" y="2804160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2E806-548E-4909-8BAD-B2FDF91FE254}"/>
              </a:ext>
            </a:extLst>
          </p:cNvPr>
          <p:cNvSpPr txBox="1"/>
          <p:nvPr/>
        </p:nvSpPr>
        <p:spPr>
          <a:xfrm>
            <a:off x="9184640" y="2208577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F55E1-78A6-4F90-A45E-03CCF69B83B5}"/>
              </a:ext>
            </a:extLst>
          </p:cNvPr>
          <p:cNvSpPr txBox="1"/>
          <p:nvPr/>
        </p:nvSpPr>
        <p:spPr>
          <a:xfrm>
            <a:off x="2895600" y="3861943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3C3F-639A-41AD-BFBF-4F2CBCE939C3}"/>
              </a:ext>
            </a:extLst>
          </p:cNvPr>
          <p:cNvSpPr txBox="1"/>
          <p:nvPr/>
        </p:nvSpPr>
        <p:spPr>
          <a:xfrm>
            <a:off x="6715760" y="4092775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127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b.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từ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bông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9CCD94-ACF0-4F4F-97BB-3AC066BE36F3}"/>
              </a:ext>
            </a:extLst>
          </p:cNvPr>
          <p:cNvGrpSpPr/>
          <p:nvPr/>
        </p:nvGrpSpPr>
        <p:grpSpPr>
          <a:xfrm>
            <a:off x="3738880" y="1692170"/>
            <a:ext cx="1314779" cy="1196449"/>
            <a:chOff x="1631620" y="1810912"/>
            <a:chExt cx="1314779" cy="1196449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B0CDCC10-2813-40BA-9426-EEC1C29C4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769D60C-1839-49E6-B9CD-63CA15EF25DA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57E986-5FF6-4B46-8605-1283FABB9067}"/>
              </a:ext>
            </a:extLst>
          </p:cNvPr>
          <p:cNvGrpSpPr/>
          <p:nvPr/>
        </p:nvGrpSpPr>
        <p:grpSpPr>
          <a:xfrm>
            <a:off x="6096000" y="1688290"/>
            <a:ext cx="1319043" cy="1200329"/>
            <a:chOff x="1631620" y="1837512"/>
            <a:chExt cx="1319043" cy="1200329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A7BF32B9-7F35-42FE-BC70-B741E62E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CE08B1-88DE-49AE-8FD1-11FC5DCD5632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nỡ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214814-259F-4276-851A-2BC64ADA5A7B}"/>
              </a:ext>
            </a:extLst>
          </p:cNvPr>
          <p:cNvSpPr txBox="1"/>
          <p:nvPr/>
        </p:nvSpPr>
        <p:spPr>
          <a:xfrm>
            <a:off x="2286000" y="3139440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sen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 trong đầm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 hương tinh khiết âm thầm tỏa bay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34720-402E-4FCA-8F32-9F88928612EB}"/>
              </a:ext>
            </a:extLst>
          </p:cNvPr>
          <p:cNvSpPr txBox="1"/>
          <p:nvPr/>
        </p:nvSpPr>
        <p:spPr>
          <a:xfrm>
            <a:off x="2519680" y="4760196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 vàng ai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nỡ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 câu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khôn ai nỡ nói câu nặng lời.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A674EA-0B25-456F-9F7E-338264AD47F5}"/>
              </a:ext>
            </a:extLst>
          </p:cNvPr>
          <p:cNvSpPr/>
          <p:nvPr/>
        </p:nvSpPr>
        <p:spPr>
          <a:xfrm>
            <a:off x="4566104" y="3139440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FABDC8-69AC-47FF-8DA5-258F5CF2B428}"/>
              </a:ext>
            </a:extLst>
          </p:cNvPr>
          <p:cNvSpPr/>
          <p:nvPr/>
        </p:nvSpPr>
        <p:spPr>
          <a:xfrm>
            <a:off x="5504963" y="4760196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477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3" grpId="0" animBg="1"/>
      <p:bldP spid="13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C0FEDC-8134-4F3A-881B-B047CABBB35B}"/>
              </a:ext>
            </a:extLst>
          </p:cNvPr>
          <p:cNvGrpSpPr/>
          <p:nvPr/>
        </p:nvGrpSpPr>
        <p:grpSpPr>
          <a:xfrm>
            <a:off x="3677920" y="960650"/>
            <a:ext cx="1314779" cy="1196449"/>
            <a:chOff x="1631620" y="1810912"/>
            <a:chExt cx="1314779" cy="1196449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5031F60A-60F2-471E-84CC-F2395E036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7B23C3-2499-4BDF-AC84-8D659B8E688D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63607C-76F6-452B-8557-9619227B1B12}"/>
              </a:ext>
            </a:extLst>
          </p:cNvPr>
          <p:cNvGrpSpPr/>
          <p:nvPr/>
        </p:nvGrpSpPr>
        <p:grpSpPr>
          <a:xfrm>
            <a:off x="6035040" y="956770"/>
            <a:ext cx="1319043" cy="1200329"/>
            <a:chOff x="1631620" y="1837512"/>
            <a:chExt cx="1319043" cy="1200329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CFDF7454-DF30-4D75-95A3-EF97736EE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8532C01-CB61-4FA1-85A6-368B8E2A2375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7FEA28E-2A4E-4451-A187-109BF2055712}"/>
              </a:ext>
            </a:extLst>
          </p:cNvPr>
          <p:cNvSpPr txBox="1"/>
          <p:nvPr/>
        </p:nvSpPr>
        <p:spPr>
          <a:xfrm>
            <a:off x="2225040" y="2407920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màu trồng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trồng ngô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lầy cấy lúa, đất khô làm vườn.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EC3F8D-34AE-440E-84DC-6B002C9299A5}"/>
              </a:ext>
            </a:extLst>
          </p:cNvPr>
          <p:cNvSpPr txBox="1"/>
          <p:nvPr/>
        </p:nvSpPr>
        <p:spPr>
          <a:xfrm>
            <a:off x="1686560" y="4028676"/>
            <a:ext cx="879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Mồ hôi mà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xuống đồng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 mọc trùng trùng sáng cả đồi nương.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D4FB8D-6B23-4D72-BB8B-8C62613012D9}"/>
              </a:ext>
            </a:extLst>
          </p:cNvPr>
          <p:cNvSpPr/>
          <p:nvPr/>
        </p:nvSpPr>
        <p:spPr>
          <a:xfrm>
            <a:off x="5628640" y="2431597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B989AA-E1B5-49F4-9409-1944684E1CDD}"/>
              </a:ext>
            </a:extLst>
          </p:cNvPr>
          <p:cNvSpPr/>
          <p:nvPr/>
        </p:nvSpPr>
        <p:spPr>
          <a:xfrm>
            <a:off x="4153683" y="4018455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653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6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751563"/>
            <a:ext cx="9542584" cy="5019970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9459714" y="4667871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20592-4328-40C1-99EA-223A44885E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38286" y="1577715"/>
            <a:ext cx="4901609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56CB-150C-4374-BF25-115DDF09EB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6406" y="2710722"/>
            <a:ext cx="829737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0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1105031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68B932-11D6-466D-88AF-D0C01A133517}"/>
              </a:ext>
            </a:extLst>
          </p:cNvPr>
          <p:cNvSpPr/>
          <p:nvPr/>
        </p:nvSpPr>
        <p:spPr>
          <a:xfrm>
            <a:off x="1200700" y="493747"/>
            <a:ext cx="1394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79503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hoạt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vui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91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24A01D-67C6-4A2A-808D-0CEBB4C2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6313" y="3451044"/>
            <a:ext cx="5139373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4" y="2064199"/>
            <a:ext cx="10421625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321169" y="2598481"/>
            <a:ext cx="7537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小宝贝儿拼音体" panose="02010601030101010101" pitchFamily="2" charset="-122"/>
                <a:ea typeface="小宝贝儿拼音体" panose="02010601030101010101" pitchFamily="2" charset="-122"/>
                <a:cs typeface="+mn-cs"/>
              </a:rPr>
              <a:t>1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61A76D-608A-497C-9F61-09FE7F6892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690" y="2365669"/>
            <a:ext cx="6681795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7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32C4B3-CB2C-4A1D-A5E7-90B972E0E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5E6FB2-B567-410C-8D64-C92607F13BA7}"/>
              </a:ext>
            </a:extLst>
          </p:cNvPr>
          <p:cNvGrpSpPr/>
          <p:nvPr/>
        </p:nvGrpSpPr>
        <p:grpSpPr>
          <a:xfrm>
            <a:off x="481132" y="162560"/>
            <a:ext cx="11255268" cy="5777134"/>
            <a:chOff x="1254803" y="1501448"/>
            <a:chExt cx="1008223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5878870-9980-4AF7-B837-B007DF145BEE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BC0A8A-216B-4BE2-A88F-145FE2DCFDCD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11F4518-E68C-478C-B0CF-B2BC9C425FF0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764ABDB-9FAD-45B5-8B35-D5B76388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8CA1BE6-F9B8-422B-BE07-4C0E42809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CA8E99B-698C-48AA-9154-56F5169A8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FF4444E-D9F5-48AA-AB40-0FBA0A2B2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4478324-D741-4E99-B4E9-F79929983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5C43DE7-8ECA-4092-9AFA-E5DAEBCC2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D66B2C5-482E-440D-B23B-2F039E98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E76CC69-D013-4E14-B1F6-28C166549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0619BF1-1293-4AD5-B45F-0DB59CA0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A70F15F-18DE-4112-8637-B2EA578F0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6D73899-028B-4C18-BB04-1A9398CD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A0C3C8B-06A2-4230-B975-D851CCA6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2FA2D45-7E02-4707-8CDF-39825D2AF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1FA2DAC-1FF2-4D62-9C68-278122E56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3E93B6B-598E-4C3C-83A8-93761339B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82F634C-8A1C-4A00-B352-73CF7B6A4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82D466BD-E1F3-409A-B13D-95760D25EE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4" t="50539" r="1953" b="33639"/>
          <a:stretch/>
        </p:blipFill>
        <p:spPr>
          <a:xfrm>
            <a:off x="2494218" y="6253180"/>
            <a:ext cx="1335123" cy="6097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F746A-747B-45C8-B3D9-A68EA3C9554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0795648" y="-93406"/>
            <a:ext cx="1624152" cy="29151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5DE159-CFE5-4A21-9C0C-19F3E8A6667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-113629" y="-10303"/>
            <a:ext cx="1774573" cy="12765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10BD8C-0438-4964-B7DB-9585A8936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61197" y="429754"/>
            <a:ext cx="3017782" cy="85961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47D7A2-50A8-4D73-99E4-63585C66BD1A}"/>
              </a:ext>
            </a:extLst>
          </p:cNvPr>
          <p:cNvSpPr txBox="1"/>
          <p:nvPr/>
        </p:nvSpPr>
        <p:spPr>
          <a:xfrm>
            <a:off x="1422400" y="1364172"/>
            <a:ext cx="389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xà cừ vươn cao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la đà mặt đất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Chuối, hồng, cau,… họp mặt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chung sống chan hòa.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65EC5D-F75D-47E5-9216-2F8D4F606D5B}"/>
              </a:ext>
            </a:extLst>
          </p:cNvPr>
          <p:cNvSpPr txBox="1"/>
          <p:nvPr/>
        </p:nvSpPr>
        <p:spPr>
          <a:xfrm>
            <a:off x="1481763" y="3225491"/>
            <a:ext cx="3094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đi qua gật gù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tới khen rối rít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qua che vòm mát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màu dành tốt tươi.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EA8770-C068-4D5B-BE23-EB4875CCCF4F}"/>
              </a:ext>
            </a:extLst>
          </p:cNvPr>
          <p:cNvSpPr txBox="1"/>
          <p:nvPr/>
        </p:nvSpPr>
        <p:spPr>
          <a:xfrm>
            <a:off x="6173964" y="2071329"/>
            <a:ext cx="4536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 cây sống thật vui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mưa cùng chia sẻ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đêm ru nhau ngủ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minh lại xôn xao…</a:t>
            </a:r>
          </a:p>
          <a:p>
            <a:pPr algn="r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Trọng Hoàn)</a:t>
            </a:r>
          </a:p>
        </p:txBody>
      </p:sp>
    </p:spTree>
    <p:extLst>
      <p:ext uri="{BB962C8B-B14F-4D97-AF65-F5344CB8AC3E}">
        <p14:creationId xmlns:p14="http://schemas.microsoft.com/office/powerpoint/2010/main" val="3404446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550608" y="404630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ς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vườn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xà cừ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la đà jặt đất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ChuĒ, hŬg, cau, … hĤ jặt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 sūg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hƣ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638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đi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gật gù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Ǉƞ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Ά΄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ǟĒ ǟít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Έ; 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vī ját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jàu dà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VưŊ cây sūg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jưa cùng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sẻ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 ǟu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wgủ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ji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xŪ xao…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61A78-848B-4649-9BA6-B79BDA308233}"/>
              </a:ext>
            </a:extLst>
          </p:cNvPr>
          <p:cNvSpPr txBox="1"/>
          <p:nvPr/>
        </p:nvSpPr>
        <p:spPr>
          <a:xfrm>
            <a:off x="6741790" y="314271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Tǟŧg H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oàn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948E11B-0D23-4844-B827-F851B84BAD24}"/>
              </a:ext>
            </a:extLst>
          </p:cNvPr>
          <p:cNvSpPr/>
          <p:nvPr/>
        </p:nvSpPr>
        <p:spPr>
          <a:xfrm>
            <a:off x="632319" y="1254441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56A7099-D811-4E3C-966C-3CB83316CD61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F033C4F-9AD6-481B-8869-1AE56CE0B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612083" y="-203223"/>
            <a:ext cx="1715729" cy="12341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74862C-07E0-4A58-830F-B838F07E9A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680115" y="30527"/>
            <a:ext cx="1278448" cy="9196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9A0F8A-96D7-43D1-ABB4-9030B62BC28E}"/>
              </a:ext>
            </a:extLst>
          </p:cNvPr>
          <p:cNvSpPr/>
          <p:nvPr/>
        </p:nvSpPr>
        <p:spPr>
          <a:xfrm>
            <a:off x="2016045" y="1734130"/>
            <a:ext cx="9434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74650-605F-4DAF-B40C-27ADE6CB3490}"/>
              </a:ext>
            </a:extLst>
          </p:cNvPr>
          <p:cNvSpPr/>
          <p:nvPr/>
        </p:nvSpPr>
        <p:spPr>
          <a:xfrm>
            <a:off x="1224466" y="2969120"/>
            <a:ext cx="100746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06FFFA-AC3F-4332-9AA1-1A88850BD976}"/>
              </a:ext>
            </a:extLst>
          </p:cNvPr>
          <p:cNvSpPr/>
          <p:nvPr/>
        </p:nvSpPr>
        <p:spPr>
          <a:xfrm>
            <a:off x="1224466" y="4364640"/>
            <a:ext cx="9340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0B77F8-F4D0-4FF8-938A-F2FA75A2B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73" y="1556279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00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F981E6D-BC53-4FA7-B5BB-92DB0D6BA4C1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F83A436-D185-46F8-8CBE-D179C71CD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D8BB6E2-5004-4A90-8AEC-EE2AB0E92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9BBC164-E4E6-4701-BBAD-004166124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4B520A4-AE97-4A8D-89BA-F7F99A25E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57E5F4E-BF6C-4D83-A66A-5CD22E34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822ED9-3038-4E7C-8AEA-1654AAD8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E8B5DCB-3A12-428A-8EBE-523AA7D3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C26260-22E7-4515-884D-1370862B2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C7CEA9D-24B9-4306-87C7-347769242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D07D4A-A4E6-4B53-8C9C-62587AEAB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5C8D0D7-9B4D-451E-BDC4-DDAAC7AE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F31809B-D1E7-4471-843F-D0EAD5993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ED84BDB-C480-4A22-BF40-C62D5BD4E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F99D359-B3FC-4CCD-8CAF-611DA45E1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DDBB422-7AF9-4C25-A150-B12D7761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127DAFB-F398-4D82-8D45-0DE782B00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86BAB6E-E8CD-431E-B023-959603FD7B1E}"/>
              </a:ext>
            </a:extLst>
          </p:cNvPr>
          <p:cNvGrpSpPr/>
          <p:nvPr/>
        </p:nvGrpSpPr>
        <p:grpSpPr>
          <a:xfrm>
            <a:off x="683623" y="1327272"/>
            <a:ext cx="3787616" cy="840919"/>
            <a:chOff x="1052519" y="1581116"/>
            <a:chExt cx="3787616" cy="84091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6B5E029-75C2-4D9F-8BC8-330C834666CC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21" name="Rectangle 4">
                <a:extLst>
                  <a:ext uri="{FF2B5EF4-FFF2-40B4-BE49-F238E27FC236}">
                    <a16:creationId xmlns:a16="http://schemas.microsoft.com/office/drawing/2014/main" id="{0765A9CA-2EF6-4F3B-B750-37596C09B1F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2" name="Rectangle 4">
                <a:extLst>
                  <a:ext uri="{FF2B5EF4-FFF2-40B4-BE49-F238E27FC236}">
                    <a16:creationId xmlns:a16="http://schemas.microsoft.com/office/drawing/2014/main" id="{F167C871-8163-4983-BAD5-7614F84B759D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42E71A3-C184-429B-AABB-FE76089BCD39}"/>
                </a:ext>
              </a:extLst>
            </p:cNvPr>
            <p:cNvSpPr txBox="1"/>
            <p:nvPr/>
          </p:nvSpPr>
          <p:spPr>
            <a:xfrm>
              <a:off x="2198330" y="1672714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2" name="组合 44">
            <a:extLst>
              <a:ext uri="{FF2B5EF4-FFF2-40B4-BE49-F238E27FC236}">
                <a16:creationId xmlns:a16="http://schemas.microsoft.com/office/drawing/2014/main" id="{C8106DA7-9D66-47F6-BEAD-B2C35AA1CBC7}"/>
              </a:ext>
            </a:extLst>
          </p:cNvPr>
          <p:cNvGrpSpPr/>
          <p:nvPr/>
        </p:nvGrpSpPr>
        <p:grpSpPr>
          <a:xfrm>
            <a:off x="5773522" y="1339972"/>
            <a:ext cx="3787616" cy="840919"/>
            <a:chOff x="1052519" y="1581116"/>
            <a:chExt cx="3787616" cy="840919"/>
          </a:xfrm>
        </p:grpSpPr>
        <p:grpSp>
          <p:nvGrpSpPr>
            <p:cNvPr id="53" name="组合 19">
              <a:extLst>
                <a:ext uri="{FF2B5EF4-FFF2-40B4-BE49-F238E27FC236}">
                  <a16:creationId xmlns:a16="http://schemas.microsoft.com/office/drawing/2014/main" id="{7F4ABADF-1390-4005-A949-B90800F8E988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55" name="Rectangle 4">
                <a:extLst>
                  <a:ext uri="{FF2B5EF4-FFF2-40B4-BE49-F238E27FC236}">
                    <a16:creationId xmlns:a16="http://schemas.microsoft.com/office/drawing/2014/main" id="{5E56C7A2-A8EF-40D1-9DDB-B3BBAE434C35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6" name="Rectangle 4">
                <a:extLst>
                  <a:ext uri="{FF2B5EF4-FFF2-40B4-BE49-F238E27FC236}">
                    <a16:creationId xmlns:a16="http://schemas.microsoft.com/office/drawing/2014/main" id="{A34D59AD-5EEF-4E42-A558-AEC6914D4E58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4" name="文本框 22">
              <a:extLst>
                <a:ext uri="{FF2B5EF4-FFF2-40B4-BE49-F238E27FC236}">
                  <a16:creationId xmlns:a16="http://schemas.microsoft.com/office/drawing/2014/main" id="{09335A9A-399A-48E9-8671-70CF62D5CEEB}"/>
                </a:ext>
              </a:extLst>
            </p:cNvPr>
            <p:cNvSpPr txBox="1"/>
            <p:nvPr/>
          </p:nvSpPr>
          <p:spPr>
            <a:xfrm>
              <a:off x="1749539" y="1611960"/>
              <a:ext cx="15848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rối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rít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组合 44">
            <a:extLst>
              <a:ext uri="{FF2B5EF4-FFF2-40B4-BE49-F238E27FC236}">
                <a16:creationId xmlns:a16="http://schemas.microsoft.com/office/drawing/2014/main" id="{FA7D7E48-5296-4D5F-9EB9-1DD564BAB0BB}"/>
              </a:ext>
            </a:extLst>
          </p:cNvPr>
          <p:cNvGrpSpPr/>
          <p:nvPr/>
        </p:nvGrpSpPr>
        <p:grpSpPr>
          <a:xfrm>
            <a:off x="1957146" y="2814993"/>
            <a:ext cx="3787616" cy="840919"/>
            <a:chOff x="1052519" y="1581116"/>
            <a:chExt cx="3787616" cy="840919"/>
          </a:xfrm>
        </p:grpSpPr>
        <p:grpSp>
          <p:nvGrpSpPr>
            <p:cNvPr id="58" name="组合 19">
              <a:extLst>
                <a:ext uri="{FF2B5EF4-FFF2-40B4-BE49-F238E27FC236}">
                  <a16:creationId xmlns:a16="http://schemas.microsoft.com/office/drawing/2014/main" id="{67876D46-38C2-40BC-A577-3DF8E0E20317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0" name="Rectangle 4">
                <a:extLst>
                  <a:ext uri="{FF2B5EF4-FFF2-40B4-BE49-F238E27FC236}">
                    <a16:creationId xmlns:a16="http://schemas.microsoft.com/office/drawing/2014/main" id="{7107A072-D9B4-4B40-98CF-01315FD5DE0A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1" name="Rectangle 4">
                <a:extLst>
                  <a:ext uri="{FF2B5EF4-FFF2-40B4-BE49-F238E27FC236}">
                    <a16:creationId xmlns:a16="http://schemas.microsoft.com/office/drawing/2014/main" id="{20CA4821-5E04-45B3-9F38-F4E5B59B4736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9" name="文本框 22">
              <a:extLst>
                <a:ext uri="{FF2B5EF4-FFF2-40B4-BE49-F238E27FC236}">
                  <a16:creationId xmlns:a16="http://schemas.microsoft.com/office/drawing/2014/main" id="{4D282DB1-D259-4DFA-AD0C-407624737F38}"/>
                </a:ext>
              </a:extLst>
            </p:cNvPr>
            <p:cNvSpPr txBox="1"/>
            <p:nvPr/>
          </p:nvSpPr>
          <p:spPr>
            <a:xfrm>
              <a:off x="2022422" y="1726364"/>
              <a:ext cx="18614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vòm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B62DB943-D215-4598-8A9B-DF3BB911CAB1}"/>
              </a:ext>
            </a:extLst>
          </p:cNvPr>
          <p:cNvGrpSpPr/>
          <p:nvPr/>
        </p:nvGrpSpPr>
        <p:grpSpPr>
          <a:xfrm>
            <a:off x="7485684" y="2745288"/>
            <a:ext cx="3787616" cy="840919"/>
            <a:chOff x="1052519" y="1581116"/>
            <a:chExt cx="3787616" cy="840919"/>
          </a:xfrm>
        </p:grpSpPr>
        <p:grpSp>
          <p:nvGrpSpPr>
            <p:cNvPr id="63" name="组合 19">
              <a:extLst>
                <a:ext uri="{FF2B5EF4-FFF2-40B4-BE49-F238E27FC236}">
                  <a16:creationId xmlns:a16="http://schemas.microsoft.com/office/drawing/2014/main" id="{961DF348-BFA8-4D61-9BB6-0E80A88EA5E3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5" name="Rectangle 4">
                <a:extLst>
                  <a:ext uri="{FF2B5EF4-FFF2-40B4-BE49-F238E27FC236}">
                    <a16:creationId xmlns:a16="http://schemas.microsoft.com/office/drawing/2014/main" id="{492BFA32-75DC-412D-B972-E5B6BF01DFF8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6" name="Rectangle 4">
                <a:extLst>
                  <a:ext uri="{FF2B5EF4-FFF2-40B4-BE49-F238E27FC236}">
                    <a16:creationId xmlns:a16="http://schemas.microsoft.com/office/drawing/2014/main" id="{A3B49D47-1194-461F-8446-AA0085AF860B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4" name="文本框 22">
              <a:extLst>
                <a:ext uri="{FF2B5EF4-FFF2-40B4-BE49-F238E27FC236}">
                  <a16:creationId xmlns:a16="http://schemas.microsoft.com/office/drawing/2014/main" id="{2EFBC6C1-A871-4B53-AF1A-0B31936434FE}"/>
                </a:ext>
              </a:extLst>
            </p:cNvPr>
            <p:cNvSpPr txBox="1"/>
            <p:nvPr/>
          </p:nvSpPr>
          <p:spPr>
            <a:xfrm>
              <a:off x="2223569" y="1620594"/>
              <a:ext cx="1720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0CBF6266-F4E9-46C3-8F95-E59ADF229E4F}"/>
              </a:ext>
            </a:extLst>
          </p:cNvPr>
          <p:cNvSpPr/>
          <p:nvPr/>
        </p:nvSpPr>
        <p:spPr>
          <a:xfrm>
            <a:off x="4064563" y="347376"/>
            <a:ext cx="4742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3818617-744D-446D-8E5F-F0C25237F6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965" y="-8643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08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E067C8-77AF-440D-9EED-96CF5A011AC9}"/>
              </a:ext>
            </a:extLst>
          </p:cNvPr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459262" y="2404941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 hàng" panose="020B0603050302020204" pitchFamily="34" charset="0"/>
              </a:rPr>
              <a:t>Bác xà cừ </a:t>
            </a:r>
            <a:r>
              <a:rPr lang="el-GR" sz="3200" b="1">
                <a:latin typeface="HP001 4 hàng" panose="020B0603050302020204" pitchFamily="34" charset="0"/>
              </a:rPr>
              <a:t>νΰΩ </a:t>
            </a:r>
            <a:r>
              <a:rPr lang="en-US" sz="3200" b="1">
                <a:latin typeface="HP001 4 hàng" panose="020B0603050302020204" pitchFamily="34" charset="0"/>
              </a:rPr>
              <a:t>cao</a:t>
            </a:r>
            <a:endParaRPr lang="en-US" sz="3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2" grpId="0" animBg="1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533</Words>
  <Application>Microsoft Office PowerPoint</Application>
  <PresentationFormat>Widescreen</PresentationFormat>
  <Paragraphs>101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Arial</vt:lpstr>
      <vt:lpstr>Arial-Rounded</vt:lpstr>
      <vt:lpstr>Calibri</vt:lpstr>
      <vt:lpstr>HP001 4 hàng</vt:lpstr>
      <vt:lpstr>Pattaya</vt:lpstr>
      <vt:lpstr>Times New Roman</vt:lpstr>
      <vt:lpstr>字魂70号-灵悦黑体</vt:lpstr>
      <vt:lpstr>小宝贝儿拼音体</vt:lpstr>
      <vt:lpstr>1_Office Theme</vt:lpstr>
      <vt:lpstr>3_Office 主题​​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30</cp:revision>
  <dcterms:created xsi:type="dcterms:W3CDTF">2022-08-30T23:57:02Z</dcterms:created>
  <dcterms:modified xsi:type="dcterms:W3CDTF">2023-12-14T08:59:56Z</dcterms:modified>
</cp:coreProperties>
</file>