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314" r:id="rId3"/>
    <p:sldId id="257" r:id="rId4"/>
    <p:sldId id="263" r:id="rId5"/>
    <p:sldId id="265" r:id="rId6"/>
    <p:sldId id="287" r:id="rId7"/>
    <p:sldId id="291" r:id="rId8"/>
    <p:sldId id="292" r:id="rId9"/>
    <p:sldId id="294" r:id="rId10"/>
    <p:sldId id="2710" r:id="rId11"/>
    <p:sldId id="296" r:id="rId12"/>
    <p:sldId id="297" r:id="rId13"/>
    <p:sldId id="293" r:id="rId14"/>
    <p:sldId id="298" r:id="rId15"/>
    <p:sldId id="2711" r:id="rId16"/>
    <p:sldId id="2712" r:id="rId17"/>
    <p:sldId id="2709" r:id="rId18"/>
    <p:sldId id="1496" r:id="rId19"/>
    <p:sldId id="2705" r:id="rId20"/>
    <p:sldId id="2713" r:id="rId21"/>
    <p:sldId id="2714" r:id="rId22"/>
    <p:sldId id="26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6" d="100"/>
          <a:sy n="46" d="100"/>
        </p:scale>
        <p:origin x="2098" y="7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809BD-53E0-4900-B170-C29B956DBB45}" type="datetimeFigureOut">
              <a:rPr lang="en-US" smtClean="0"/>
              <a:t>14-Dec-23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D3A44-A038-419A-9550-F95C4FC6C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8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085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404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98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967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44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86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soạn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của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Lan H</a:t>
            </a:r>
            <a:r>
              <a:rPr kumimoji="0" lang="vi-V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ư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- 0354473852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381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10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097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225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44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677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8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197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726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80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459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178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93689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66721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38399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22073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83693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04790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25151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80537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6381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0441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49036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03897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75540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43524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14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1521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83674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45124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37565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908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33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2023/12/14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910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audio" Target="../media/audio2.wav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4.pn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8.jpg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8.jpeg"/><Relationship Id="rId10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audio" Target="../media/audio1.wav"/><Relationship Id="rId4" Type="http://schemas.openxmlformats.org/officeDocument/2006/relationships/image" Target="../media/image8.jp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audio" Target="../media/audio1.wav"/><Relationship Id="rId4" Type="http://schemas.openxmlformats.org/officeDocument/2006/relationships/image" Target="../media/image8.jp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audio" Target="../media/audio1.wav"/><Relationship Id="rId5" Type="http://schemas.openxmlformats.org/officeDocument/2006/relationships/image" Target="../media/image8.jp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163170" y="4873337"/>
            <a:ext cx="5419606" cy="830766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48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48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8" y="1460115"/>
            <a:ext cx="11591224" cy="2926080"/>
            <a:chOff x="144378" y="1276178"/>
            <a:chExt cx="11591224" cy="29260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1585451"/>
            </a:xfrm>
            <a:custGeom>
              <a:avLst/>
              <a:gdLst>
                <a:gd name="connsiteX0" fmla="*/ 0 w 10424160"/>
                <a:gd name="connsiteY0" fmla="*/ 264247 h 1585451"/>
                <a:gd name="connsiteX1" fmla="*/ 264247 w 10424160"/>
                <a:gd name="connsiteY1" fmla="*/ 0 h 1585451"/>
                <a:gd name="connsiteX2" fmla="*/ 10159913 w 10424160"/>
                <a:gd name="connsiteY2" fmla="*/ 0 h 1585451"/>
                <a:gd name="connsiteX3" fmla="*/ 10424160 w 10424160"/>
                <a:gd name="connsiteY3" fmla="*/ 264247 h 1585451"/>
                <a:gd name="connsiteX4" fmla="*/ 10424160 w 10424160"/>
                <a:gd name="connsiteY4" fmla="*/ 1321204 h 1585451"/>
                <a:gd name="connsiteX5" fmla="*/ 10159913 w 10424160"/>
                <a:gd name="connsiteY5" fmla="*/ 1585451 h 1585451"/>
                <a:gd name="connsiteX6" fmla="*/ 264247 w 10424160"/>
                <a:gd name="connsiteY6" fmla="*/ 1585451 h 1585451"/>
                <a:gd name="connsiteX7" fmla="*/ 0 w 10424160"/>
                <a:gd name="connsiteY7" fmla="*/ 1321204 h 1585451"/>
                <a:gd name="connsiteX8" fmla="*/ 0 w 10424160"/>
                <a:gd name="connsiteY8" fmla="*/ 264247 h 15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1585451" fill="none" extrusionOk="0">
                  <a:moveTo>
                    <a:pt x="0" y="264247"/>
                  </a:moveTo>
                  <a:cubicBezTo>
                    <a:pt x="-14130" y="119983"/>
                    <a:pt x="120693" y="2135"/>
                    <a:pt x="264247" y="0"/>
                  </a:cubicBezTo>
                  <a:cubicBezTo>
                    <a:pt x="3807967" y="60018"/>
                    <a:pt x="8892481" y="-77971"/>
                    <a:pt x="10159913" y="0"/>
                  </a:cubicBezTo>
                  <a:cubicBezTo>
                    <a:pt x="10322225" y="-11687"/>
                    <a:pt x="10414455" y="107798"/>
                    <a:pt x="10424160" y="264247"/>
                  </a:cubicBezTo>
                  <a:cubicBezTo>
                    <a:pt x="10462604" y="647765"/>
                    <a:pt x="10507242" y="1110018"/>
                    <a:pt x="10424160" y="1321204"/>
                  </a:cubicBezTo>
                  <a:cubicBezTo>
                    <a:pt x="10428665" y="1466684"/>
                    <a:pt x="10307481" y="1579410"/>
                    <a:pt x="10159913" y="1585451"/>
                  </a:cubicBezTo>
                  <a:cubicBezTo>
                    <a:pt x="5587529" y="1698318"/>
                    <a:pt x="4340756" y="1491078"/>
                    <a:pt x="264247" y="1585451"/>
                  </a:cubicBezTo>
                  <a:cubicBezTo>
                    <a:pt x="120327" y="1585903"/>
                    <a:pt x="20709" y="1467712"/>
                    <a:pt x="0" y="1321204"/>
                  </a:cubicBezTo>
                  <a:cubicBezTo>
                    <a:pt x="18799" y="1177503"/>
                    <a:pt x="65645" y="424982"/>
                    <a:pt x="0" y="264247"/>
                  </a:cubicBezTo>
                  <a:close/>
                </a:path>
                <a:path w="10424160" h="1585451" stroke="0" extrusionOk="0">
                  <a:moveTo>
                    <a:pt x="0" y="264247"/>
                  </a:moveTo>
                  <a:cubicBezTo>
                    <a:pt x="-10190" y="121184"/>
                    <a:pt x="111995" y="-39"/>
                    <a:pt x="264247" y="0"/>
                  </a:cubicBezTo>
                  <a:cubicBezTo>
                    <a:pt x="1613805" y="39249"/>
                    <a:pt x="6194711" y="1994"/>
                    <a:pt x="10159913" y="0"/>
                  </a:cubicBezTo>
                  <a:cubicBezTo>
                    <a:pt x="10305250" y="2249"/>
                    <a:pt x="10448951" y="124056"/>
                    <a:pt x="10424160" y="264247"/>
                  </a:cubicBezTo>
                  <a:cubicBezTo>
                    <a:pt x="10344977" y="431715"/>
                    <a:pt x="10409587" y="850113"/>
                    <a:pt x="10424160" y="1321204"/>
                  </a:cubicBezTo>
                  <a:cubicBezTo>
                    <a:pt x="10441778" y="1464748"/>
                    <a:pt x="10321296" y="1563794"/>
                    <a:pt x="10159913" y="1585451"/>
                  </a:cubicBezTo>
                  <a:cubicBezTo>
                    <a:pt x="8079602" y="1653447"/>
                    <a:pt x="4708473" y="1601626"/>
                    <a:pt x="264247" y="1585451"/>
                  </a:cubicBezTo>
                  <a:cubicBezTo>
                    <a:pt x="137068" y="1582302"/>
                    <a:pt x="17721" y="1463364"/>
                    <a:pt x="0" y="1321204"/>
                  </a:cubicBezTo>
                  <a:cubicBezTo>
                    <a:pt x="-88406" y="1135388"/>
                    <a:pt x="-39144" y="605309"/>
                    <a:pt x="0" y="264247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2152486" y="2253883"/>
            <a:ext cx="10081252" cy="621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 từ được dùng để hỏi trong mỗi câu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ABCFC0-216A-4F65-BCB2-2C7D54257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2921" y="442281"/>
            <a:ext cx="6835901" cy="1764103"/>
          </a:xfrm>
          <a:prstGeom prst="rect">
            <a:avLst/>
          </a:prstGeom>
        </p:spPr>
      </p:pic>
      <p:pic>
        <p:nvPicPr>
          <p:cNvPr id="17" name="Picture 1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D5A5042-F1E3-4C10-94E9-85CEFC0F70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85" y="2923155"/>
            <a:ext cx="5970127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7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8" name="Picture 1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9B00E5F-5C6F-4599-94BA-0E0CB65945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3946" y="321536"/>
            <a:ext cx="12026007" cy="6705599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5994E6FF-D22D-4BA0-960C-C4DC6AAB371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D1E3574-6079-4D05-B636-912BF8EA36B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AE607D-1D27-49CD-8A42-A655F55A1348}"/>
              </a:ext>
            </a:extLst>
          </p:cNvPr>
          <p:cNvSpPr txBox="1"/>
          <p:nvPr/>
        </p:nvSpPr>
        <p:spPr>
          <a:xfrm>
            <a:off x="693620" y="2025617"/>
            <a:ext cx="1987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E9238-51DB-402F-BB5E-3A3C51C32324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PA-矩形 12">
            <a:extLst>
              <a:ext uri="{FF2B5EF4-FFF2-40B4-BE49-F238E27FC236}">
                <a16:creationId xmlns:a16="http://schemas.microsoft.com/office/drawing/2014/main" id="{00EF2E96-C86A-44A1-AD9B-2389AAA4214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053144" y="1226983"/>
            <a:ext cx="4093825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a: là từ gì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b: vì sao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c: à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d: mấy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BA4D0F-274C-459D-A077-ACE5C0DFB5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7321" y="-22806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435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890622" y="55728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2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FB18630-C5CC-4AAD-8262-A0704F2D3FE0}"/>
              </a:ext>
            </a:extLst>
          </p:cNvPr>
          <p:cNvSpPr txBox="1"/>
          <p:nvPr/>
        </p:nvSpPr>
        <p:spPr>
          <a:xfrm>
            <a:off x="1572439" y="7505395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Luyện</a:t>
            </a:r>
            <a:r>
              <a:rPr kumimoji="0" lang="en-US" sz="13800" b="0" i="0" u="none" strike="noStrike" kern="1200" cap="none" spc="0" normalizeH="0" baseline="0" noProof="0" dirty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từ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05E99-12C1-4E72-9414-095781352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313" y="3290753"/>
            <a:ext cx="904724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31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1DD7E9-59A7-477D-AD45-967A5483C52C}"/>
              </a:ext>
            </a:extLst>
          </p:cNvPr>
          <p:cNvSpPr txBox="1"/>
          <p:nvPr/>
        </p:nvSpPr>
        <p:spPr>
          <a:xfrm>
            <a:off x="1642598" y="339476"/>
            <a:ext cx="959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Chuyển những câu kể dưới đây thành câu hỏi.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379D11-6D94-4F69-8369-E806F136B7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1" y="305580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E6B86D-7BB5-44EC-9064-B37C851AAB86}"/>
              </a:ext>
            </a:extLst>
          </p:cNvPr>
          <p:cNvSpPr txBox="1"/>
          <p:nvPr/>
        </p:nvSpPr>
        <p:spPr>
          <a:xfrm>
            <a:off x="1642598" y="1172883"/>
            <a:ext cx="909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Nam đi học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lớp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Cậu ấy thích nghề xây dựng.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Trời mưa.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154E90-59D6-426B-9013-BF5791C5E6F5}"/>
              </a:ext>
            </a:extLst>
          </p:cNvPr>
          <p:cNvGrpSpPr/>
          <p:nvPr/>
        </p:nvGrpSpPr>
        <p:grpSpPr>
          <a:xfrm>
            <a:off x="3326130" y="3228932"/>
            <a:ext cx="5909310" cy="3192188"/>
            <a:chOff x="3326130" y="3228932"/>
            <a:chExt cx="5539740" cy="29249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D07B41-0E82-4B67-A894-06B25AD42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26130" y="3234986"/>
              <a:ext cx="5539740" cy="291892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28571D-5446-4C66-BBDB-607A768D8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26130" y="3228932"/>
              <a:ext cx="1794510" cy="71437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94C7CC3-32F6-4FD1-8A34-3ABDB34439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5227" y="2804160"/>
            <a:ext cx="2370518" cy="34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01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666240" y="2145818"/>
            <a:ext cx="10225364" cy="230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Chuyển những câu kể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câu hỏi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HS chia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hống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B916C-03BF-438D-A6D5-131B3B3CC6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599" y="361717"/>
            <a:ext cx="5754598" cy="103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601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1" y="150095"/>
            <a:ext cx="5910580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854575" y="871908"/>
            <a:ext cx="54559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lớp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vào lớp chưa?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vào lớp ạ?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có vào lớp không?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Bao giờ cô giáo vào lớp?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E336E6E-A2E8-42C6-A0A8-E43DB27ABFC0}"/>
              </a:ext>
            </a:extLst>
          </p:cNvPr>
          <p:cNvGrpSpPr/>
          <p:nvPr/>
        </p:nvGrpSpPr>
        <p:grpSpPr>
          <a:xfrm>
            <a:off x="5801361" y="150095"/>
            <a:ext cx="5910580" cy="3446886"/>
            <a:chOff x="144378" y="1276178"/>
            <a:chExt cx="11591224" cy="319275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E60C80C-B5D4-4A02-8CF1-68611DE4BF0C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DFB27BBA-CC22-4968-8EEE-CBA3B00B5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A5188DF-0EE3-4B70-8E01-1ED0C50C4484}"/>
              </a:ext>
            </a:extLst>
          </p:cNvPr>
          <p:cNvSpPr txBox="1"/>
          <p:nvPr/>
        </p:nvSpPr>
        <p:spPr>
          <a:xfrm>
            <a:off x="6655935" y="871908"/>
            <a:ext cx="526936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à?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C7D8EF-6C51-4C96-A128-FC9507706809}"/>
              </a:ext>
            </a:extLst>
          </p:cNvPr>
          <p:cNvGrpSpPr/>
          <p:nvPr/>
        </p:nvGrpSpPr>
        <p:grpSpPr>
          <a:xfrm>
            <a:off x="2738253" y="3341889"/>
            <a:ext cx="5910580" cy="3446886"/>
            <a:chOff x="144378" y="1276178"/>
            <a:chExt cx="11591224" cy="319275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61283AA-397E-4783-9A8A-3B3FCE7D950E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5C796950-6E66-44E1-B562-B8AEE20E0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6AFDEBD-C614-46DF-AC52-B1D060A10781}"/>
              </a:ext>
            </a:extLst>
          </p:cNvPr>
          <p:cNvSpPr txBox="1"/>
          <p:nvPr/>
        </p:nvSpPr>
        <p:spPr>
          <a:xfrm>
            <a:off x="4184382" y="4028586"/>
            <a:ext cx="526936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Trời mưa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à?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chưa?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không?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Khi nào trời mưa?</a:t>
            </a:r>
          </a:p>
        </p:txBody>
      </p:sp>
    </p:spTree>
    <p:extLst>
      <p:ext uri="{BB962C8B-B14F-4D97-AF65-F5344CB8AC3E}">
        <p14:creationId xmlns:p14="http://schemas.microsoft.com/office/powerpoint/2010/main" val="334963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947772" y="-55183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3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id="{F7359D9C-CF2E-4363-A3E0-70C416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3399518" y="3877951"/>
            <a:ext cx="5269584" cy="31296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210107-6A28-4277-98F5-85160E72D5E6}"/>
              </a:ext>
            </a:extLst>
          </p:cNvPr>
          <p:cNvSpPr/>
          <p:nvPr/>
        </p:nvSpPr>
        <p:spPr>
          <a:xfrm>
            <a:off x="2952619" y="1763718"/>
            <a:ext cx="627768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0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Đuổi hình bắt chữ – Wikipedia tiếng Việt">
            <a:extLst>
              <a:ext uri="{FF2B5EF4-FFF2-40B4-BE49-F238E27FC236}">
                <a16:creationId xmlns:a16="http://schemas.microsoft.com/office/drawing/2014/main" id="{F745F21D-B6ED-452A-B178-5631CEE28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r="460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Ử THÁCH : Đoán Tên Các NGHỀ NGHIỆP - Câu Đố Vui - YouTube">
            <a:extLst>
              <a:ext uri="{FF2B5EF4-FFF2-40B4-BE49-F238E27FC236}">
                <a16:creationId xmlns:a16="http://schemas.microsoft.com/office/drawing/2014/main" id="{6BD929BD-6DFF-4F0B-8B87-31812188C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865F80AC-33A0-40D2-8553-71A46B32771B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09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 descr="Bạn có thể ĐOÁN TÊN NGHỀ NGHIỆP qua hình ảnh? | Thư Giãn Hữu Ích - YouTube">
            <a:extLst>
              <a:ext uri="{FF2B5EF4-FFF2-40B4-BE49-F238E27FC236}">
                <a16:creationId xmlns:a16="http://schemas.microsoft.com/office/drawing/2014/main" id="{1D6E46D6-77FA-4088-891C-2CF8C6BF0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DBD94F24-3725-4970-A09E-8946C1DE284E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177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14" name="Freeform: Shape 24">
            <a:extLst>
              <a:ext uri="{FF2B5EF4-FFF2-40B4-BE49-F238E27FC236}">
                <a16:creationId xmlns:a16="http://schemas.microsoft.com/office/drawing/2014/main" id="{A8287B59-65B0-458C-BC04-F5FB4E170F1D}"/>
              </a:ext>
            </a:extLst>
          </p:cNvPr>
          <p:cNvSpPr/>
          <p:nvPr/>
        </p:nvSpPr>
        <p:spPr>
          <a:xfrm>
            <a:off x="2800349" y="133712"/>
            <a:ext cx="6822655" cy="812239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Freeform: Shape 24">
            <a:extLst>
              <a:ext uri="{FF2B5EF4-FFF2-40B4-BE49-F238E27FC236}">
                <a16:creationId xmlns:a16="http://schemas.microsoft.com/office/drawing/2014/main" id="{16273093-F7D8-4521-BFAA-11E009A29D34}"/>
              </a:ext>
            </a:extLst>
          </p:cNvPr>
          <p:cNvSpPr/>
          <p:nvPr/>
        </p:nvSpPr>
        <p:spPr>
          <a:xfrm>
            <a:off x="1582579" y="1146032"/>
            <a:ext cx="9026842" cy="4445576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Google Shape;304;p20">
            <a:extLst>
              <a:ext uri="{FF2B5EF4-FFF2-40B4-BE49-F238E27FC236}">
                <a16:creationId xmlns:a16="http://schemas.microsoft.com/office/drawing/2014/main" id="{BA28650C-DDA2-46AF-A3C8-24501D9240C2}"/>
              </a:ext>
            </a:extLst>
          </p:cNvPr>
          <p:cNvSpPr txBox="1">
            <a:spLocks/>
          </p:cNvSpPr>
          <p:nvPr/>
        </p:nvSpPr>
        <p:spPr>
          <a:xfrm>
            <a:off x="2695881" y="21864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41D7A-5F94-412B-B9AD-0C53EE72C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6982" y="1012981"/>
            <a:ext cx="3918036" cy="1024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01B842-4A5D-4DFF-822E-C3AC2BCF5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9846" y="2106838"/>
            <a:ext cx="727315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ạn có thể đoán tên NGHỀ NGHIỆP qua hình ảnh ? - YouTube">
            <a:extLst>
              <a:ext uri="{FF2B5EF4-FFF2-40B4-BE49-F238E27FC236}">
                <a16:creationId xmlns:a16="http://schemas.microsoft.com/office/drawing/2014/main" id="{23EBE85C-ABCC-46BB-88F5-68DEAE4CB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91D2958-1DB3-4539-831D-CE139736E6C1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727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7ABFC8F-8623-48F0-AFAE-2B15014ED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7E6D4A-5D63-480A-8F3B-0DEE0A740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417" y="1274366"/>
            <a:ext cx="7771166" cy="430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6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0357FFD-3397-4260-9A47-3411EC7A6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4C24233-7B48-4EB1-96C1-CF4BAC54860A}"/>
              </a:ext>
            </a:extLst>
          </p:cNvPr>
          <p:cNvSpPr txBox="1"/>
          <p:nvPr/>
        </p:nvSpPr>
        <p:spPr>
          <a:xfrm>
            <a:off x="2258239" y="8550300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Khởi động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D1AEB60-D44D-4ECA-98E7-31C46D475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24" y="2247900"/>
            <a:ext cx="8349152" cy="209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890622" y="55728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1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FB18630-C5CC-4AAD-8262-A0704F2D3FE0}"/>
              </a:ext>
            </a:extLst>
          </p:cNvPr>
          <p:cNvSpPr txBox="1"/>
          <p:nvPr/>
        </p:nvSpPr>
        <p:spPr>
          <a:xfrm>
            <a:off x="1572439" y="7505395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Luyện</a:t>
            </a:r>
            <a:r>
              <a:rPr kumimoji="0" lang="en-US" sz="13800" b="0" i="0" u="none" strike="noStrike" kern="1200" cap="none" spc="0" normalizeH="0" baseline="0" noProof="0" dirty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từ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65E327-0704-4AAF-AF6F-89E65A0A6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267" y="3274289"/>
            <a:ext cx="904724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71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5" y="694662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6360B-EA51-4CB8-B3C4-3B014123E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160" y="1511620"/>
            <a:ext cx="7522779" cy="465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12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666240" y="2145818"/>
            <a:ext cx="10225364" cy="269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ỗi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HS </a:t>
            </a:r>
            <a:r>
              <a:rPr lang="en-US" sz="3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HS chia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hống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 – 5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hoàn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sớm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đính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lên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050B94-2D5C-4F1B-BD88-5FCB0F840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5854" y="148290"/>
            <a:ext cx="5261304" cy="2036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78377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DCEE98-34B9-4302-9CC7-2F04E87856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3" name="Picture 2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CD77770-11EC-4D10-BA2B-5AA9232CA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55690" y="791067"/>
            <a:ext cx="10880604" cy="6066932"/>
          </a:xfrm>
          <a:prstGeom prst="rect">
            <a:avLst/>
          </a:prstGeom>
        </p:spPr>
      </p:pic>
      <p:pic>
        <p:nvPicPr>
          <p:cNvPr id="31" name="Picture 30" descr="Shape&#10;&#10;Description automatically generated">
            <a:extLst>
              <a:ext uri="{FF2B5EF4-FFF2-40B4-BE49-F238E27FC236}">
                <a16:creationId xmlns:a16="http://schemas.microsoft.com/office/drawing/2014/main" id="{55462DD1-959D-42FE-9998-7A600F648E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B9528A9-A9C8-4420-9A05-4730553692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6E399F-0449-41FE-AF1A-80B32E567DB0}"/>
              </a:ext>
            </a:extLst>
          </p:cNvPr>
          <p:cNvSpPr txBox="1"/>
          <p:nvPr/>
        </p:nvSpPr>
        <p:spPr>
          <a:xfrm>
            <a:off x="655690" y="2347574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7CE287-5FE2-4703-9D26-3F95CA4E9112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19551-56CC-49F9-AD5A-54B5CFE9DA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0131" y="222277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77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6DA0242-43E5-4036-A36B-E12A9BB51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040" y="414340"/>
            <a:ext cx="9155544" cy="56613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6D0EC19-1BD5-4B05-ADBB-4683EC3D1EE0}"/>
              </a:ext>
            </a:extLst>
          </p:cNvPr>
          <p:cNvSpPr/>
          <p:nvPr/>
        </p:nvSpPr>
        <p:spPr>
          <a:xfrm>
            <a:off x="5008880" y="3190240"/>
            <a:ext cx="177800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E32688-0B7D-48CC-A94C-B7BB6954372A}"/>
              </a:ext>
            </a:extLst>
          </p:cNvPr>
          <p:cNvSpPr/>
          <p:nvPr/>
        </p:nvSpPr>
        <p:spPr>
          <a:xfrm>
            <a:off x="4739640" y="3997960"/>
            <a:ext cx="231648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66A09F-6EEB-42DB-9053-810457019B48}"/>
              </a:ext>
            </a:extLst>
          </p:cNvPr>
          <p:cNvSpPr/>
          <p:nvPr/>
        </p:nvSpPr>
        <p:spPr>
          <a:xfrm>
            <a:off x="4805680" y="4805680"/>
            <a:ext cx="2219960" cy="7315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4201EF-1513-4A63-8B21-A0141FF40371}"/>
              </a:ext>
            </a:extLst>
          </p:cNvPr>
          <p:cNvSpPr/>
          <p:nvPr/>
        </p:nvSpPr>
        <p:spPr>
          <a:xfrm>
            <a:off x="7198360" y="40030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A8B0FAA-2F30-4796-95DE-00ECCF8A396C}"/>
              </a:ext>
            </a:extLst>
          </p:cNvPr>
          <p:cNvSpPr/>
          <p:nvPr/>
        </p:nvSpPr>
        <p:spPr>
          <a:xfrm>
            <a:off x="7330440" y="48847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45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4" y="694662"/>
            <a:ext cx="1017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từ được dùng để hỏi trong mỗi câu dưới đây: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AD30F-6FFC-4002-8F85-BB34B8220D68}"/>
              </a:ext>
            </a:extLst>
          </p:cNvPr>
          <p:cNvSpPr txBox="1"/>
          <p:nvPr/>
        </p:nvSpPr>
        <p:spPr>
          <a:xfrm>
            <a:off x="3535680" y="1374889"/>
            <a:ext cx="665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BA1D-B330-402E-A7FB-14D918A45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427" y="2326020"/>
            <a:ext cx="8011402" cy="351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99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394</Words>
  <Application>Microsoft Office PowerPoint</Application>
  <PresentationFormat>Widescreen</PresentationFormat>
  <Paragraphs>79</Paragraphs>
  <Slides>21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等线</vt:lpstr>
      <vt:lpstr>等线 Light</vt:lpstr>
      <vt:lpstr>Arial</vt:lpstr>
      <vt:lpstr>Arial-Rounded</vt:lpstr>
      <vt:lpstr>Calibri</vt:lpstr>
      <vt:lpstr>Odibee Sans</vt:lpstr>
      <vt:lpstr>Pacifico</vt:lpstr>
      <vt:lpstr>Pattaya</vt:lpstr>
      <vt:lpstr>Times New Roman</vt:lpstr>
      <vt:lpstr>字魂52号-阿开漫画体</vt:lpstr>
      <vt:lpstr>千图网拥有20W+精美PPT模板 更多PPT模板下载至：www.58pic.com/office/ppt​​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21</cp:revision>
  <dcterms:created xsi:type="dcterms:W3CDTF">2022-08-31T03:16:51Z</dcterms:created>
  <dcterms:modified xsi:type="dcterms:W3CDTF">2023-12-14T09:02:02Z</dcterms:modified>
</cp:coreProperties>
</file>