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5"/>
  </p:notesMasterIdLst>
  <p:sldIdLst>
    <p:sldId id="314" r:id="rId4"/>
    <p:sldId id="257" r:id="rId5"/>
    <p:sldId id="287" r:id="rId6"/>
    <p:sldId id="411" r:id="rId7"/>
    <p:sldId id="305" r:id="rId8"/>
    <p:sldId id="410" r:id="rId9"/>
    <p:sldId id="326" r:id="rId10"/>
    <p:sldId id="307" r:id="rId11"/>
    <p:sldId id="308" r:id="rId12"/>
    <p:sldId id="313" r:id="rId13"/>
    <p:sldId id="3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2256" y="8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FA43-8538-4B16-BAD2-C7C4224F0A51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2DE94-CCFD-4327-BA2C-48266D2CD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4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字体：https://izihun.com/shangyongziti-618.html</a:t>
            </a:r>
          </a:p>
          <a:p>
            <a:r>
              <a:rPr lang="zh-CN" altLang="en-US"/>
              <a:t>音乐：</a:t>
            </a:r>
            <a:r>
              <a:rPr lang="zh-CN" altLang="en-US" dirty="0">
                <a:sym typeface="+mn-ea"/>
              </a:rPr>
              <a:t>https://ibaotu.com/sucai/19667627.html</a:t>
            </a:r>
            <a:endParaRPr lang="zh-CN" altLang="en-US" dirty="0"/>
          </a:p>
          <a:p>
            <a:r>
              <a:rPr lang="zh-CN" altLang="en-US"/>
              <a:t>素材：https://ibaotu.com/sucai/19804234.html，https://ibaotu.com/sucai/19470487.html，https://ibaotu.com/sucai/19841077.html，https://ibaotu.com/sucai/19466887.html，https://ibaotu.com/sucai/19813468.html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27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7350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593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06772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271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135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925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057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776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1610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277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C5722B9-6989-43B3-A53D-4E39DB444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33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86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640518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7148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277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74293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02606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73FE48-6852-41D9-B26B-91C222107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84A56D3-FC9D-4FE3-855E-616172A7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4E0A1-CAA5-4CE8-A3B9-E1350E3E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07AC25-CAD0-473E-B2D4-38088187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C737C-FA54-4AAE-91DE-C9691D04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65180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61F20-4891-49B9-802C-50790712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716794-1D75-4078-90B2-A3D7E34BD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924FE-8F45-4DC0-9F33-E570EBA7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6F4A7B-4DC7-480C-8147-D7B3D0025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F08049-F64E-4E13-8DD7-B14DB1BE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83004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DB1AE1-7E47-40C5-9A04-2F16FAEF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3347A2-935B-485F-A8A5-B87C6E5DD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020EB-333E-4A0B-BCFA-BED001D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485AFC-5C32-4904-BFB9-D8F2E847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007C-6A5A-4AD4-8F74-A9AEB061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46527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EC41F-7371-4894-943B-371591C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B4CF0A-9E8A-42DD-AEA7-AD8E6CF62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CFA47D-4EFC-4D01-9AD3-27C248584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36D3D5-A92E-463F-856A-5991BB8D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4AAC2-2704-4749-AF8A-A2831B9D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53E896-2139-421E-BD78-F022755BB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69369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94B51-7667-4D6C-A06E-29473510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4116E-95F2-48EC-80CC-3BA4CD8B0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2E2874-8D24-4BDB-ACE0-D4D06DCA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E8DBD7-8B71-4F6B-B05E-E25601D2B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0931DD-89B0-4E2D-89BB-3AE8BF042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1EA741-F62D-4AE3-AE83-DE942EEF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7B2743-DE6A-42B2-B9B9-E99C957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6109BF-7F5C-4CDE-BDAA-42747C3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112698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EE829-86CA-4811-88AA-440A27AF1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2D7589-E3D6-4334-8E3F-8D9E9048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FB890E-A88F-4310-B569-7965D0D16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61CCA4-EE06-4CB3-943C-97EC8FD91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2347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597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ACAFE2-BA1D-4D5F-BA49-4845BD46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7CEB90-C9E9-4B52-803E-2AB0FE49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E0C880-5130-4427-BEFE-F15DCFDA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5486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15FA6-A6CD-439E-A7DE-80A7D6B21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A26205-7825-47AC-AA61-5BA23E744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A1C6FD-9F58-4E65-AE29-671A6C8C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0A832-6FD6-44D1-AE45-1AF9C9C7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4D5C6E-F1F6-4809-8278-7E9B0BC9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453366-B0EC-4B35-91FA-60C831BB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85917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A09F1-53B6-4552-B487-9699C13D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D08D57-407A-465C-8CBE-821602465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D10DE4-7565-445B-8ED2-89C4934AD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673CFC-F9E5-438E-894F-84BBA3D0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502679-417C-4C81-ABFB-0105B839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46391-40EF-4A77-8852-2CFDFEBCE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1928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311F3-E559-4CFE-9658-3EB5C0DF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ED56AD-77F4-412F-97D4-6EE49D056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DF001-3D09-4AF6-9111-24504B15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D60722-3304-486D-9BE9-8455F330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2B772A-47CE-454B-9F80-E6A90F28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603184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82C7984-7977-450A-BBAD-6FDCA1F83B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B0FF6-9F6B-4750-9C20-5605F9949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6BA177-FA77-469E-A989-03B140C4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4F7B1D-C8C5-4B5A-BFFB-709D9A657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16F377-A4A6-4717-8FF8-27E5C0C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75148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872390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69410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8324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312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65267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548957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70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DCBDF3-5875-407B-A66A-3E3BFA1F9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B620F-580F-4EED-B464-1E8E87AF3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E6CCA-D5E0-4A1B-93B9-26922C934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8FB04-763E-494F-BC54-62547BD4D6D3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7C90EF-7B3F-4DCD-AF7E-4E7BF47E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7DE5F5-A2EF-4779-8385-6628A0AA5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BCE9-B0CF-44E2-B161-785CAC169A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24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30">
            <a:extLst>
              <a:ext uri="{FF2B5EF4-FFF2-40B4-BE49-F238E27FC236}">
                <a16:creationId xmlns:a16="http://schemas.microsoft.com/office/drawing/2014/main" id="{175D9E9A-0EA6-4F49-AB22-34623F4C6A22}"/>
              </a:ext>
            </a:extLst>
          </p:cNvPr>
          <p:cNvGrpSpPr/>
          <p:nvPr/>
        </p:nvGrpSpPr>
        <p:grpSpPr>
          <a:xfrm>
            <a:off x="2051583" y="617623"/>
            <a:ext cx="6842915" cy="4453996"/>
            <a:chOff x="1251662" y="1243647"/>
            <a:chExt cx="6556824" cy="4453996"/>
          </a:xfrm>
        </p:grpSpPr>
        <p:sp>
          <p:nvSpPr>
            <p:cNvPr id="15" name="任意多边形: 形状 27">
              <a:extLst>
                <a:ext uri="{FF2B5EF4-FFF2-40B4-BE49-F238E27FC236}">
                  <a16:creationId xmlns:a16="http://schemas.microsoft.com/office/drawing/2014/main" id="{108CE46B-1E60-4171-B336-35D07F51729A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: 圆角 29">
              <a:extLst>
                <a:ext uri="{FF2B5EF4-FFF2-40B4-BE49-F238E27FC236}">
                  <a16:creationId xmlns:a16="http://schemas.microsoft.com/office/drawing/2014/main" id="{B0FE7E61-CBC9-4312-8171-56F6B79A2CD9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58">
            <a:extLst>
              <a:ext uri="{FF2B5EF4-FFF2-40B4-BE49-F238E27FC236}">
                <a16:creationId xmlns:a16="http://schemas.microsoft.com/office/drawing/2014/main" id="{81BE3F0F-5827-4B88-BAB7-3248639F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71" y="2002537"/>
            <a:ext cx="4535502" cy="4535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C85FD7-2C85-487E-9EDE-1791A989A139}"/>
              </a:ext>
            </a:extLst>
          </p:cNvPr>
          <p:cNvSpPr txBox="1"/>
          <p:nvPr/>
        </p:nvSpPr>
        <p:spPr>
          <a:xfrm>
            <a:off x="2630137" y="1690459"/>
            <a:ext cx="56603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8228C-7177-4A5A-910B-74C3EB9A0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9021" y="1488997"/>
            <a:ext cx="6931753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2635" cy="694563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" name="5ff2c2ea9edb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526" y="-983801"/>
            <a:ext cx="609600" cy="609600"/>
          </a:xfrm>
          <a:prstGeom prst="rect">
            <a:avLst/>
          </a:prstGeom>
        </p:spPr>
      </p:pic>
      <p:grpSp>
        <p:nvGrpSpPr>
          <p:cNvPr id="26" name="组合 6">
            <a:extLst>
              <a:ext uri="{FF2B5EF4-FFF2-40B4-BE49-F238E27FC236}">
                <a16:creationId xmlns:a16="http://schemas.microsoft.com/office/drawing/2014/main" id="{931C1154-66F6-4FF5-AA22-96A5003A9EC1}"/>
              </a:ext>
            </a:extLst>
          </p:cNvPr>
          <p:cNvGrpSpPr/>
          <p:nvPr/>
        </p:nvGrpSpPr>
        <p:grpSpPr>
          <a:xfrm>
            <a:off x="1367956" y="879238"/>
            <a:ext cx="9455449" cy="5163728"/>
            <a:chOff x="1227083" y="675833"/>
            <a:chExt cx="10162697" cy="5898322"/>
          </a:xfrm>
        </p:grpSpPr>
        <p:sp>
          <p:nvSpPr>
            <p:cNvPr id="27" name="矩形 7">
              <a:extLst>
                <a:ext uri="{FF2B5EF4-FFF2-40B4-BE49-F238E27FC236}">
                  <a16:creationId xmlns:a16="http://schemas.microsoft.com/office/drawing/2014/main" id="{7DA178F1-6602-469F-96D8-0431D68D37BC}"/>
                </a:ext>
              </a:extLst>
            </p:cNvPr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矩形 8">
              <a:extLst>
                <a:ext uri="{FF2B5EF4-FFF2-40B4-BE49-F238E27FC236}">
                  <a16:creationId xmlns:a16="http://schemas.microsoft.com/office/drawing/2014/main" id="{1D4774D2-15D1-4850-9BF6-5CCE261A27EB}"/>
                </a:ext>
              </a:extLst>
            </p:cNvPr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626" y="2547301"/>
            <a:ext cx="12192635" cy="4502150"/>
          </a:xfrm>
          <a:prstGeom prst="rect">
            <a:avLst/>
          </a:prstGeom>
        </p:spPr>
      </p:pic>
      <p:pic>
        <p:nvPicPr>
          <p:cNvPr id="29" name="图片 6" descr="61af0faad64fb">
            <a:extLst>
              <a:ext uri="{FF2B5EF4-FFF2-40B4-BE49-F238E27FC236}">
                <a16:creationId xmlns:a16="http://schemas.microsoft.com/office/drawing/2014/main" id="{0FC6B568-7582-42A4-8D30-58E5B8C110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86969" y="2554640"/>
            <a:ext cx="4755515" cy="2971165"/>
          </a:xfrm>
          <a:prstGeom prst="rect">
            <a:avLst/>
          </a:prstGeom>
        </p:spPr>
      </p:pic>
      <p:sp>
        <p:nvSpPr>
          <p:cNvPr id="30" name="文本框 7">
            <a:extLst>
              <a:ext uri="{FF2B5EF4-FFF2-40B4-BE49-F238E27FC236}">
                <a16:creationId xmlns:a16="http://schemas.microsoft.com/office/drawing/2014/main" id="{239EC7C8-F6D6-49C4-8901-621B52A8A914}"/>
              </a:ext>
            </a:extLst>
          </p:cNvPr>
          <p:cNvSpPr txBox="1"/>
          <p:nvPr/>
        </p:nvSpPr>
        <p:spPr>
          <a:xfrm>
            <a:off x="3225962" y="1173118"/>
            <a:ext cx="6197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7">
            <a:extLst>
              <a:ext uri="{FF2B5EF4-FFF2-40B4-BE49-F238E27FC236}">
                <a16:creationId xmlns:a16="http://schemas.microsoft.com/office/drawing/2014/main" id="{F53B7F9C-1B1F-43E7-8BA9-00CBED6C00C0}"/>
              </a:ext>
            </a:extLst>
          </p:cNvPr>
          <p:cNvSpPr txBox="1"/>
          <p:nvPr/>
        </p:nvSpPr>
        <p:spPr>
          <a:xfrm>
            <a:off x="4924070" y="2116234"/>
            <a:ext cx="254749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TIẾNG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字魂27号-布丁体" panose="00000500000000000000" pitchFamily="2" charset="-122"/>
                <a:cs typeface="Calibri" panose="020F0502020204030204" pitchFamily="34" charset="0"/>
              </a:rPr>
              <a:t>VIỆT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8" name="图片 9">
            <a:extLst>
              <a:ext uri="{FF2B5EF4-FFF2-40B4-BE49-F238E27FC236}">
                <a16:creationId xmlns:a16="http://schemas.microsoft.com/office/drawing/2014/main" id="{51964BD2-8BF5-459E-BEC4-D43BF55E33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030" y="-1353390"/>
            <a:ext cx="3796870" cy="3796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08503-6D4E-4AD5-8289-6DA25D9D1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2693" y="2953904"/>
            <a:ext cx="8071804" cy="1377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5" name="图片 4" descr="5b30162743781782b2672bfe1ba762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75" y="1274445"/>
            <a:ext cx="9062720" cy="4602480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D2E95745-1BFA-4953-93EB-EC52009F23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9"/>
            <a:ext cx="12208104" cy="164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F88255-BDD5-429D-A2F1-0535FF6CA056}"/>
              </a:ext>
            </a:extLst>
          </p:cNvPr>
          <p:cNvSpPr txBox="1"/>
          <p:nvPr/>
        </p:nvSpPr>
        <p:spPr>
          <a:xfrm>
            <a:off x="2091055" y="2494125"/>
            <a:ext cx="8009890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5B9BD5">
                    <a:lumMod val="50000"/>
                  </a:srgbClr>
                </a:solidFill>
              </a:rPr>
              <a:t>Đọc câu chuyện, bài văn, bài thơ,...về một nghề nghiệp hoặc một công việc nào 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6DC5B-BCB4-4184-8093-47A72681D3D7}"/>
              </a:ext>
            </a:extLst>
          </p:cNvPr>
          <p:cNvSpPr txBox="1"/>
          <p:nvPr/>
        </p:nvSpPr>
        <p:spPr>
          <a:xfrm>
            <a:off x="3047999" y="665155"/>
            <a:ext cx="6096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3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endParaRPr lang="en-US" sz="3300" b="1" i="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mẹ dậy sớm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 trâu đen đi bừa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không quản xóm trưa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 đất tơi thành luống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trồng  ngô khoai sắn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quả ngọt rau tới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thức ăn mọi người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môi trường xanh sạch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mai mẹ lại dắt</a:t>
            </a:r>
            <a:br>
              <a:rPr lang="vi-VN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3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trâu đen đi bừa</a:t>
            </a:r>
            <a:endParaRPr lang="en-US" sz="33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3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3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7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341414" y="-119132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CEC65269-48A6-4D10-89BE-CC41AD2EA363}"/>
              </a:ext>
            </a:extLst>
          </p:cNvPr>
          <p:cNvGrpSpPr/>
          <p:nvPr/>
        </p:nvGrpSpPr>
        <p:grpSpPr>
          <a:xfrm>
            <a:off x="4921943" y="155448"/>
            <a:ext cx="5275725" cy="2105187"/>
            <a:chOff x="731883" y="1025738"/>
            <a:chExt cx="7205669" cy="4403171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F2C5278-9533-4721-927B-A912A6ED881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07F51637-0ED8-4567-B93A-669FC6591198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图片 24">
            <a:extLst>
              <a:ext uri="{FF2B5EF4-FFF2-40B4-BE49-F238E27FC236}">
                <a16:creationId xmlns:a16="http://schemas.microsoft.com/office/drawing/2014/main" id="{B9B403AA-058E-4593-AB8C-831D3508F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04" y="1417320"/>
            <a:ext cx="1938360" cy="2689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6412F-669D-4746-BA79-C7A65CFE5E4A}"/>
              </a:ext>
            </a:extLst>
          </p:cNvPr>
          <p:cNvSpPr txBox="1"/>
          <p:nvPr/>
        </p:nvSpPr>
        <p:spPr>
          <a:xfrm>
            <a:off x="4921943" y="694045"/>
            <a:ext cx="45793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84CBE718-360E-4CE7-891A-D5D0A52AB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9735" y="2590195"/>
            <a:ext cx="4197361" cy="192315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CFF05CB-4AAB-4907-8BA3-5B956617F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735" y="1417320"/>
            <a:ext cx="2284655" cy="2187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724D85-B81F-419B-8DD8-F0EC81349A8F}"/>
              </a:ext>
            </a:extLst>
          </p:cNvPr>
          <p:cNvSpPr txBox="1"/>
          <p:nvPr/>
        </p:nvSpPr>
        <p:spPr>
          <a:xfrm>
            <a:off x="2139199" y="3551772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359E38-4BF0-4F84-9F44-8AD9953E0B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27796" y="4566453"/>
            <a:ext cx="2472315" cy="2292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420AE9-BD24-4A0D-87BA-C589D2C18F6C}"/>
              </a:ext>
            </a:extLst>
          </p:cNvPr>
          <p:cNvSpPr txBox="1"/>
          <p:nvPr/>
        </p:nvSpPr>
        <p:spPr>
          <a:xfrm>
            <a:off x="2870763" y="5440680"/>
            <a:ext cx="13472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BDC86C4-98EA-4842-B8C6-BA2FE34DF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8693" y="2147539"/>
            <a:ext cx="2450120" cy="225271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1EAD674-1C3C-4FB7-96FF-9B73E512C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65932" y="3567061"/>
            <a:ext cx="2653926" cy="26875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BBCC92-5855-4699-AA35-FA7C315AB1AE}"/>
              </a:ext>
            </a:extLst>
          </p:cNvPr>
          <p:cNvSpPr txBox="1"/>
          <p:nvPr/>
        </p:nvSpPr>
        <p:spPr>
          <a:xfrm>
            <a:off x="4727281" y="4254514"/>
            <a:ext cx="226876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4EFB-A9FA-406D-A498-7FEFEC7BC884}"/>
              </a:ext>
            </a:extLst>
          </p:cNvPr>
          <p:cNvSpPr txBox="1"/>
          <p:nvPr/>
        </p:nvSpPr>
        <p:spPr>
          <a:xfrm>
            <a:off x="6322339" y="2869482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9061D-6966-42B0-9F13-905E6E493944}"/>
              </a:ext>
            </a:extLst>
          </p:cNvPr>
          <p:cNvSpPr txBox="1"/>
          <p:nvPr/>
        </p:nvSpPr>
        <p:spPr>
          <a:xfrm>
            <a:off x="7023675" y="5144410"/>
            <a:ext cx="247758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2843019-E341-4508-A53E-D4B60226C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85421" y="4974649"/>
            <a:ext cx="815683" cy="8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2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 animBg="1"/>
      <p:bldP spid="22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8B6341-B1A6-46DB-BF88-8D5249C0206A}"/>
              </a:ext>
            </a:extLst>
          </p:cNvPr>
          <p:cNvSpPr/>
          <p:nvPr/>
        </p:nvSpPr>
        <p:spPr>
          <a:xfrm>
            <a:off x="356381" y="665155"/>
            <a:ext cx="11479237" cy="6192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8C62B23-3A5E-4EE3-93B2-A5F5DBFF1F19}"/>
              </a:ext>
            </a:extLst>
          </p:cNvPr>
          <p:cNvSpPr/>
          <p:nvPr/>
        </p:nvSpPr>
        <p:spPr>
          <a:xfrm>
            <a:off x="1281953" y="54366"/>
            <a:ext cx="9496907" cy="878498"/>
          </a:xfrm>
          <a:prstGeom prst="roundRect">
            <a:avLst>
              <a:gd name="adj" fmla="val 400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FAC4F-CCC8-4F2E-85F6-DA2E5766D9C3}"/>
              </a:ext>
            </a:extLst>
          </p:cNvPr>
          <p:cNvSpPr txBox="1"/>
          <p:nvPr/>
        </p:nvSpPr>
        <p:spPr>
          <a:xfrm>
            <a:off x="1394634" y="161316"/>
            <a:ext cx="9496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D6291A68-06E7-4960-8DB8-272912E18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2169" y="483092"/>
            <a:ext cx="885146" cy="1002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8C693-80EB-42F9-84FB-B483ADA1B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6239" y="1879282"/>
            <a:ext cx="8593695" cy="34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44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E00E8AA-D1FF-4126-A88B-01A61047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758016"/>
            <a:ext cx="5193792" cy="4966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882B6-3A0E-4090-8EE2-2AB18E635AF8}"/>
              </a:ext>
            </a:extLst>
          </p:cNvPr>
          <p:cNvSpPr txBox="1"/>
          <p:nvPr/>
        </p:nvSpPr>
        <p:spPr>
          <a:xfrm>
            <a:off x="935812" y="2195840"/>
            <a:ext cx="3159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FF99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D379277-C3A1-4BB6-B767-647454723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06344">
            <a:off x="-203723" y="472317"/>
            <a:ext cx="2465413" cy="1932267"/>
          </a:xfrm>
          <a:prstGeom prst="rect">
            <a:avLst/>
          </a:prstGeom>
          <a:effectLst>
            <a:glow rad="177800">
              <a:schemeClr val="accent4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A5876-821A-4B1F-836E-1E8F0FD6B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3792" y="2113038"/>
            <a:ext cx="5593614" cy="223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20">
            <a:extLst>
              <a:ext uri="{FF2B5EF4-FFF2-40B4-BE49-F238E27FC236}">
                <a16:creationId xmlns:a16="http://schemas.microsoft.com/office/drawing/2014/main" id="{EC3EFA72-B03A-4D28-B2D6-E3940D8A2A3C}"/>
              </a:ext>
            </a:extLst>
          </p:cNvPr>
          <p:cNvGrpSpPr/>
          <p:nvPr/>
        </p:nvGrpSpPr>
        <p:grpSpPr>
          <a:xfrm>
            <a:off x="2360856" y="541107"/>
            <a:ext cx="6555885" cy="3390814"/>
            <a:chOff x="731883" y="1025738"/>
            <a:chExt cx="7205669" cy="4403171"/>
          </a:xfrm>
        </p:grpSpPr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E6F4347-D35F-4A78-8639-0A6B80B7DD67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9D10B9D7-E81A-46D7-85F6-F8DA31B49A73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">
            <a:extLst>
              <a:ext uri="{FF2B5EF4-FFF2-40B4-BE49-F238E27FC236}">
                <a16:creationId xmlns:a16="http://schemas.microsoft.com/office/drawing/2014/main" id="{24F4AEDC-35A9-4FDB-8524-0141A3751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99" y="2332161"/>
            <a:ext cx="2334601" cy="2193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17343-385B-4ED4-8BA8-50383D28C6F2}"/>
              </a:ext>
            </a:extLst>
          </p:cNvPr>
          <p:cNvSpPr txBox="1"/>
          <p:nvPr/>
        </p:nvSpPr>
        <p:spPr>
          <a:xfrm>
            <a:off x="2779610" y="1082352"/>
            <a:ext cx="557182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nghiệp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800" dirty="0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solidFill>
                  <a:srgbClr val="45856B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5856B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51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云形 12">
            <a:extLst>
              <a:ext uri="{FF2B5EF4-FFF2-40B4-BE49-F238E27FC236}">
                <a16:creationId xmlns:a16="http://schemas.microsoft.com/office/drawing/2014/main" id="{B11B3CAC-55FC-481A-904A-AE53893F3A93}"/>
              </a:ext>
            </a:extLst>
          </p:cNvPr>
          <p:cNvSpPr/>
          <p:nvPr/>
        </p:nvSpPr>
        <p:spPr>
          <a:xfrm rot="150597">
            <a:off x="-67094" y="-295009"/>
            <a:ext cx="12874827" cy="7448018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EBE33676-DE17-47BB-8FA5-5CE64507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46557" y="2878690"/>
            <a:ext cx="2545256" cy="3086100"/>
          </a:xfrm>
          <a:prstGeom prst="rect">
            <a:avLst/>
          </a:prstGeom>
        </p:spPr>
      </p:pic>
      <p:grpSp>
        <p:nvGrpSpPr>
          <p:cNvPr id="14" name="组合 20">
            <a:extLst>
              <a:ext uri="{FF2B5EF4-FFF2-40B4-BE49-F238E27FC236}">
                <a16:creationId xmlns:a16="http://schemas.microsoft.com/office/drawing/2014/main" id="{3CC11329-25E2-4971-A0CA-7B5A18D6F070}"/>
              </a:ext>
            </a:extLst>
          </p:cNvPr>
          <p:cNvGrpSpPr/>
          <p:nvPr/>
        </p:nvGrpSpPr>
        <p:grpSpPr>
          <a:xfrm>
            <a:off x="2558068" y="1557493"/>
            <a:ext cx="5275725" cy="2105187"/>
            <a:chOff x="731883" y="1025738"/>
            <a:chExt cx="7205669" cy="4403171"/>
          </a:xfrm>
        </p:grpSpPr>
        <p:sp>
          <p:nvSpPr>
            <p:cNvPr id="15" name="矩形 1">
              <a:extLst>
                <a:ext uri="{FF2B5EF4-FFF2-40B4-BE49-F238E27FC236}">
                  <a16:creationId xmlns:a16="http://schemas.microsoft.com/office/drawing/2014/main" id="{D1D2ED3A-FC54-4B8E-AC63-011855907BC2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D1B98FF-0B20-49D0-9F82-0797311F61C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90DDAFC-66F4-4683-A550-A3557EAA7905}"/>
              </a:ext>
            </a:extLst>
          </p:cNvPr>
          <p:cNvSpPr txBox="1"/>
          <p:nvPr/>
        </p:nvSpPr>
        <p:spPr>
          <a:xfrm>
            <a:off x="2942644" y="2126023"/>
            <a:ext cx="47687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 ích của những nghề nghiệp là gì?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09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470</Words>
  <Application>Microsoft Office PowerPoint</Application>
  <PresentationFormat>Widescreen</PresentationFormat>
  <Paragraphs>26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等线 Light</vt:lpstr>
      <vt:lpstr>微软雅黑</vt:lpstr>
      <vt:lpstr>Arial</vt:lpstr>
      <vt:lpstr>Arial-Rounded</vt:lpstr>
      <vt:lpstr>Calibri</vt:lpstr>
      <vt:lpstr>Times New Roman</vt:lpstr>
      <vt:lpstr>Office 主题</vt:lpstr>
      <vt:lpstr>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12</cp:revision>
  <dcterms:created xsi:type="dcterms:W3CDTF">2022-08-31T03:09:10Z</dcterms:created>
  <dcterms:modified xsi:type="dcterms:W3CDTF">2023-11-27T06:05:39Z</dcterms:modified>
</cp:coreProperties>
</file>