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8"/>
  </p:notesMasterIdLst>
  <p:sldIdLst>
    <p:sldId id="314" r:id="rId3"/>
    <p:sldId id="263" r:id="rId4"/>
    <p:sldId id="264" r:id="rId5"/>
    <p:sldId id="348" r:id="rId6"/>
    <p:sldId id="349" r:id="rId7"/>
    <p:sldId id="319" r:id="rId8"/>
    <p:sldId id="350" r:id="rId9"/>
    <p:sldId id="353" r:id="rId10"/>
    <p:sldId id="351" r:id="rId11"/>
    <p:sldId id="354" r:id="rId12"/>
    <p:sldId id="355" r:id="rId13"/>
    <p:sldId id="352" r:id="rId14"/>
    <p:sldId id="356" r:id="rId15"/>
    <p:sldId id="357" r:id="rId16"/>
    <p:sldId id="318" r:id="rId17"/>
    <p:sldId id="358" r:id="rId18"/>
    <p:sldId id="359" r:id="rId19"/>
    <p:sldId id="265" r:id="rId20"/>
    <p:sldId id="269" r:id="rId21"/>
    <p:sldId id="266" r:id="rId22"/>
    <p:sldId id="360" r:id="rId23"/>
    <p:sldId id="361" r:id="rId24"/>
    <p:sldId id="374" r:id="rId25"/>
    <p:sldId id="310" r:id="rId26"/>
    <p:sldId id="376" r:id="rId27"/>
    <p:sldId id="377" r:id="rId28"/>
    <p:sldId id="378" r:id="rId29"/>
    <p:sldId id="379" r:id="rId30"/>
    <p:sldId id="380" r:id="rId31"/>
    <p:sldId id="381" r:id="rId32"/>
    <p:sldId id="362" r:id="rId33"/>
    <p:sldId id="382" r:id="rId34"/>
    <p:sldId id="383" r:id="rId35"/>
    <p:sldId id="392" r:id="rId36"/>
    <p:sldId id="38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83" autoAdjust="0"/>
  </p:normalViewPr>
  <p:slideViewPr>
    <p:cSldViewPr snapToGrid="0">
      <p:cViewPr varScale="1">
        <p:scale>
          <a:sx n="70" d="100"/>
          <a:sy n="70" d="100"/>
        </p:scale>
        <p:origin x="1166" y="8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3C7A1-BC87-4DF3-8BAA-E3FAD010B4F7}" type="datetimeFigureOut">
              <a:rPr lang="en-US" smtClean="0"/>
              <a:t>14-Dec-23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CF809-A104-4387-9DA0-647851A03FA1}" type="slidenum">
              <a:rPr lang="en-US" smtClean="0"/>
              <a:t>‹#›</a:t>
            </a:fld>
            <a:endParaRPr lang="en-US"/>
          </a:p>
        </p:txBody>
      </p:sp>
    </p:spTree>
    <p:extLst>
      <p:ext uri="{BB962C8B-B14F-4D97-AF65-F5344CB8AC3E}">
        <p14:creationId xmlns:p14="http://schemas.microsoft.com/office/powerpoint/2010/main" val="249644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err="1">
                <a:latin typeface="Arial-Rounded" panose="020B0500000000000000" pitchFamily="34" charset="0"/>
                <a:ea typeface="Arial-Rounded" panose="020B0500000000000000" pitchFamily="34" charset="0"/>
                <a:cs typeface="Arial-Rounded" panose="020B0500000000000000" pitchFamily="34" charset="0"/>
              </a:rPr>
              <a:t>zalo</a:t>
            </a:r>
            <a:r>
              <a:rPr lang="en-US" dirty="0">
                <a:latin typeface="Arial-Rounded" panose="020B0500000000000000" pitchFamily="34" charset="0"/>
                <a:ea typeface="Arial-Rounded" panose="020B0500000000000000" pitchFamily="34" charset="0"/>
                <a:cs typeface="Arial-Rounded" panose="020B0500000000000000" pitchFamily="34" charset="0"/>
              </a:rPr>
              <a:t> 0972115126</a:t>
            </a:r>
          </a:p>
        </p:txBody>
      </p:sp>
      <p:sp>
        <p:nvSpPr>
          <p:cNvPr id="4" name="Slide Number Placeholder 3"/>
          <p:cNvSpPr>
            <a:spLocks noGrp="1"/>
          </p:cNvSpPr>
          <p:nvPr>
            <p:ph type="sldNum" sz="quarter" idx="5"/>
          </p:nvPr>
        </p:nvSpPr>
        <p:spPr/>
        <p:txBody>
          <a:bodyPr/>
          <a:lstStyle/>
          <a:p>
            <a:fld id="{15CCF809-A104-4387-9DA0-647851A03FA1}" type="slidenum">
              <a:rPr lang="en-US" smtClean="0"/>
              <a:t>2</a:t>
            </a:fld>
            <a:endParaRPr lang="en-US"/>
          </a:p>
        </p:txBody>
      </p:sp>
    </p:spTree>
    <p:extLst>
      <p:ext uri="{BB962C8B-B14F-4D97-AF65-F5344CB8AC3E}">
        <p14:creationId xmlns:p14="http://schemas.microsoft.com/office/powerpoint/2010/main" val="3257013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10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72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33</a:t>
            </a:fld>
            <a:endParaRPr lang="en-US"/>
          </a:p>
        </p:txBody>
      </p:sp>
    </p:spTree>
    <p:extLst>
      <p:ext uri="{BB962C8B-B14F-4D97-AF65-F5344CB8AC3E}">
        <p14:creationId xmlns:p14="http://schemas.microsoft.com/office/powerpoint/2010/main" val="1874375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34</a:t>
            </a:fld>
            <a:endParaRPr lang="en-US"/>
          </a:p>
        </p:txBody>
      </p:sp>
    </p:spTree>
    <p:extLst>
      <p:ext uri="{BB962C8B-B14F-4D97-AF65-F5344CB8AC3E}">
        <p14:creationId xmlns:p14="http://schemas.microsoft.com/office/powerpoint/2010/main" val="174155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lide Number Placeholder 3"/>
          <p:cNvSpPr>
            <a:spLocks noGrp="1"/>
          </p:cNvSpPr>
          <p:nvPr>
            <p:ph type="sldNum" sz="quarter" idx="5"/>
          </p:nvPr>
        </p:nvSpPr>
        <p:spPr/>
        <p:txBody>
          <a:bodyPr/>
          <a:lstStyle/>
          <a:p>
            <a:fld id="{15CCF809-A104-4387-9DA0-647851A03FA1}" type="slidenum">
              <a:rPr lang="en-US" smtClean="0"/>
              <a:t>35</a:t>
            </a:fld>
            <a:endParaRPr lang="en-US"/>
          </a:p>
        </p:txBody>
      </p:sp>
    </p:spTree>
    <p:extLst>
      <p:ext uri="{BB962C8B-B14F-4D97-AF65-F5344CB8AC3E}">
        <p14:creationId xmlns:p14="http://schemas.microsoft.com/office/powerpoint/2010/main" val="328734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a:t>
            </a:fld>
            <a:endParaRPr lang="en-US"/>
          </a:p>
        </p:txBody>
      </p:sp>
    </p:spTree>
    <p:extLst>
      <p:ext uri="{BB962C8B-B14F-4D97-AF65-F5344CB8AC3E}">
        <p14:creationId xmlns:p14="http://schemas.microsoft.com/office/powerpoint/2010/main" val="3354736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4</a:t>
            </a:fld>
            <a:endParaRPr lang="en-US"/>
          </a:p>
        </p:txBody>
      </p:sp>
    </p:spTree>
    <p:extLst>
      <p:ext uri="{BB962C8B-B14F-4D97-AF65-F5344CB8AC3E}">
        <p14:creationId xmlns:p14="http://schemas.microsoft.com/office/powerpoint/2010/main" val="420482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18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 Bấm hình tròn màu vàng trên góc phải đến bài học tiếp theo</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742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48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33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016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20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2023/12/14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2618073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2023/12/14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38497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2023/12/14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8871565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800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45574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1">
            <a:extLst>
              <a:ext uri="{FF2B5EF4-FFF2-40B4-BE49-F238E27FC236}">
                <a16:creationId xmlns:a16="http://schemas.microsoft.com/office/drawing/2014/main" id="{C2D9C49D-C931-40F3-A0DF-DDF8A227D339}"/>
              </a:ext>
            </a:extLst>
          </p:cNvPr>
          <p:cNvPicPr>
            <a:picLocks noChangeAspect="1"/>
          </p:cNvPicPr>
          <p:nvPr userDrawn="1"/>
        </p:nvPicPr>
        <p:blipFill>
          <a:blip r:embed="rId3"/>
          <a:stretch>
            <a:fillRect/>
          </a:stretch>
        </p:blipFill>
        <p:spPr>
          <a:xfrm>
            <a:off x="39197" y="2583057"/>
            <a:ext cx="4068568" cy="4243291"/>
          </a:xfrm>
          <a:prstGeom prst="rect">
            <a:avLst/>
          </a:prstGeom>
        </p:spPr>
      </p:pic>
    </p:spTree>
    <p:extLst>
      <p:ext uri="{BB962C8B-B14F-4D97-AF65-F5344CB8AC3E}">
        <p14:creationId xmlns:p14="http://schemas.microsoft.com/office/powerpoint/2010/main" val="281796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7F6CC07A-C8CC-4D07-BB1A-C24F7CBE87E7}"/>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250633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AC033EC1-D253-42E1-8616-7DC87870FCC0}"/>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56797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FDC47411-AFA6-4193-BC45-0E66F9CA02DC}"/>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22153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2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ếng Việt 1">
            <a:extLst>
              <a:ext uri="{FF2B5EF4-FFF2-40B4-BE49-F238E27FC236}">
                <a16:creationId xmlns:a16="http://schemas.microsoft.com/office/drawing/2014/main" id="{0B4573A7-E5DA-4359-9553-50541F8F8692}"/>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57355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2023/12/14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44496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ội du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CD448E38-0475-48D0-B252-862C5A599EC2}"/>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149171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79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2023/12/14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3561944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2023/12/14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512179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2023/12/14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415009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2023/12/14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559527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2023/12/14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5763508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2023/12/14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6348164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2023/12/14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9359252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212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6776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audio" Target="../media/audio1.wav"/><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54.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audio" Target="../media/audio1.wav"/><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56.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emf"/><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8.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media1.mp3"/><Relationship Id="rId7" Type="http://schemas.openxmlformats.org/officeDocument/2006/relationships/image" Target="../media/image65.gif"/><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4.jpg"/><Relationship Id="rId5" Type="http://schemas.openxmlformats.org/officeDocument/2006/relationships/notesSlide" Target="../notesSlides/notesSlide4.xml"/><Relationship Id="rId4"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8.png"/><Relationship Id="rId18" Type="http://schemas.openxmlformats.org/officeDocument/2006/relationships/slide" Target="slide29.xml"/><Relationship Id="rId3" Type="http://schemas.openxmlformats.org/officeDocument/2006/relationships/audio" Target="../media/media2.mp3"/><Relationship Id="rId21" Type="http://schemas.openxmlformats.org/officeDocument/2006/relationships/image" Target="../media/image72.png"/><Relationship Id="rId7" Type="http://schemas.openxmlformats.org/officeDocument/2006/relationships/audio" Target="../media/audio3.wav"/><Relationship Id="rId12" Type="http://schemas.openxmlformats.org/officeDocument/2006/relationships/slide" Target="slide26.xml"/><Relationship Id="rId17" Type="http://schemas.openxmlformats.org/officeDocument/2006/relationships/image" Target="../media/image70.png"/><Relationship Id="rId2" Type="http://schemas.microsoft.com/office/2007/relationships/media" Target="../media/media2.mp3"/><Relationship Id="rId16" Type="http://schemas.openxmlformats.org/officeDocument/2006/relationships/slide" Target="slide28.xml"/><Relationship Id="rId20" Type="http://schemas.openxmlformats.org/officeDocument/2006/relationships/slide" Target="slide30.xml"/><Relationship Id="rId1" Type="http://schemas.openxmlformats.org/officeDocument/2006/relationships/tags" Target="../tags/tag2.xml"/><Relationship Id="rId6" Type="http://schemas.openxmlformats.org/officeDocument/2006/relationships/audio" Target="../media/audio2.wav"/><Relationship Id="rId11" Type="http://schemas.openxmlformats.org/officeDocument/2006/relationships/image" Target="../media/image67.png"/><Relationship Id="rId5" Type="http://schemas.openxmlformats.org/officeDocument/2006/relationships/notesSlide" Target="../notesSlides/notesSlide5.xml"/><Relationship Id="rId15" Type="http://schemas.openxmlformats.org/officeDocument/2006/relationships/image" Target="../media/image69.png"/><Relationship Id="rId23" Type="http://schemas.openxmlformats.org/officeDocument/2006/relationships/image" Target="../media/image66.png"/><Relationship Id="rId10" Type="http://schemas.openxmlformats.org/officeDocument/2006/relationships/slide" Target="slide25.xml"/><Relationship Id="rId19" Type="http://schemas.openxmlformats.org/officeDocument/2006/relationships/image" Target="../media/image71.png"/><Relationship Id="rId4" Type="http://schemas.openxmlformats.org/officeDocument/2006/relationships/slideLayout" Target="../slideLayouts/slideLayout21.xml"/><Relationship Id="rId9" Type="http://schemas.openxmlformats.org/officeDocument/2006/relationships/image" Target="../media/image65.gif"/><Relationship Id="rId14" Type="http://schemas.openxmlformats.org/officeDocument/2006/relationships/slide" Target="slide27.xml"/><Relationship Id="rId22" Type="http://schemas.openxmlformats.org/officeDocument/2006/relationships/slide" Target="slide32.xml"/></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6.xml"/><Relationship Id="rId7" Type="http://schemas.openxmlformats.org/officeDocument/2006/relationships/slide" Target="slide24.xml"/><Relationship Id="rId2" Type="http://schemas.openxmlformats.org/officeDocument/2006/relationships/slideLayout" Target="../slideLayouts/slideLayout21.xml"/><Relationship Id="rId1" Type="http://schemas.openxmlformats.org/officeDocument/2006/relationships/tags" Target="../tags/tag3.xml"/><Relationship Id="rId6" Type="http://schemas.openxmlformats.org/officeDocument/2006/relationships/image" Target="../media/image73.png"/><Relationship Id="rId5" Type="http://schemas.openxmlformats.org/officeDocument/2006/relationships/image" Target="../media/image65.gif"/><Relationship Id="rId4" Type="http://schemas.openxmlformats.org/officeDocument/2006/relationships/image" Target="../media/image64.jp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7.xml"/><Relationship Id="rId7" Type="http://schemas.openxmlformats.org/officeDocument/2006/relationships/image" Target="../media/image74.png"/><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slide" Target="slide24.xml"/><Relationship Id="rId5" Type="http://schemas.openxmlformats.org/officeDocument/2006/relationships/image" Target="../media/image65.gif"/><Relationship Id="rId4" Type="http://schemas.openxmlformats.org/officeDocument/2006/relationships/image" Target="../media/image64.jpg"/><Relationship Id="rId9"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8.xml"/><Relationship Id="rId7" Type="http://schemas.openxmlformats.org/officeDocument/2006/relationships/slide" Target="slide24.xml"/><Relationship Id="rId2" Type="http://schemas.openxmlformats.org/officeDocument/2006/relationships/slideLayout" Target="../slideLayouts/slideLayout21.xml"/><Relationship Id="rId1" Type="http://schemas.openxmlformats.org/officeDocument/2006/relationships/tags" Target="../tags/tag5.xml"/><Relationship Id="rId6" Type="http://schemas.openxmlformats.org/officeDocument/2006/relationships/image" Target="../media/image65.gif"/><Relationship Id="rId11" Type="http://schemas.openxmlformats.org/officeDocument/2006/relationships/image" Target="../media/image77.png"/><Relationship Id="rId5" Type="http://schemas.openxmlformats.org/officeDocument/2006/relationships/image" Target="../media/image64.jpg"/><Relationship Id="rId10" Type="http://schemas.openxmlformats.org/officeDocument/2006/relationships/image" Target="../media/image76.png"/><Relationship Id="rId4" Type="http://schemas.openxmlformats.org/officeDocument/2006/relationships/audio" Target="../media/audio1.wav"/><Relationship Id="rId9"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9.xml"/><Relationship Id="rId7" Type="http://schemas.openxmlformats.org/officeDocument/2006/relationships/slide" Target="slide24.xml"/><Relationship Id="rId2" Type="http://schemas.openxmlformats.org/officeDocument/2006/relationships/slideLayout" Target="../slideLayouts/slideLayout21.xml"/><Relationship Id="rId1" Type="http://schemas.openxmlformats.org/officeDocument/2006/relationships/tags" Target="../tags/tag6.xml"/><Relationship Id="rId6" Type="http://schemas.openxmlformats.org/officeDocument/2006/relationships/image" Target="../media/image65.gif"/><Relationship Id="rId11" Type="http://schemas.openxmlformats.org/officeDocument/2006/relationships/image" Target="../media/image77.png"/><Relationship Id="rId5" Type="http://schemas.openxmlformats.org/officeDocument/2006/relationships/image" Target="../media/image64.jpg"/><Relationship Id="rId10" Type="http://schemas.openxmlformats.org/officeDocument/2006/relationships/image" Target="../media/image78.png"/><Relationship Id="rId4" Type="http://schemas.openxmlformats.org/officeDocument/2006/relationships/audio" Target="../media/audio1.wav"/><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0.xml"/><Relationship Id="rId7" Type="http://schemas.openxmlformats.org/officeDocument/2006/relationships/image" Target="../media/image74.png"/><Relationship Id="rId2" Type="http://schemas.openxmlformats.org/officeDocument/2006/relationships/slideLayout" Target="../slideLayouts/slideLayout21.xml"/><Relationship Id="rId1" Type="http://schemas.openxmlformats.org/officeDocument/2006/relationships/tags" Target="../tags/tag7.xml"/><Relationship Id="rId6" Type="http://schemas.openxmlformats.org/officeDocument/2006/relationships/slide" Target="slide24.xml"/><Relationship Id="rId5" Type="http://schemas.openxmlformats.org/officeDocument/2006/relationships/image" Target="../media/image65.gif"/><Relationship Id="rId4" Type="http://schemas.openxmlformats.org/officeDocument/2006/relationships/image" Target="../media/image64.jp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media3.mp3"/><Relationship Id="rId7" Type="http://schemas.openxmlformats.org/officeDocument/2006/relationships/image" Target="../media/image65.gif"/><Relationship Id="rId12" Type="http://schemas.openxmlformats.org/officeDocument/2006/relationships/image" Target="../media/image81.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64.jpg"/><Relationship Id="rId11" Type="http://schemas.openxmlformats.org/officeDocument/2006/relationships/image" Target="../media/image80.png"/><Relationship Id="rId5" Type="http://schemas.openxmlformats.org/officeDocument/2006/relationships/notesSlide" Target="../notesSlides/notesSlide11.xml"/><Relationship Id="rId10" Type="http://schemas.microsoft.com/office/2007/relationships/hdphoto" Target="../media/hdphoto4.wdp"/><Relationship Id="rId4" Type="http://schemas.openxmlformats.org/officeDocument/2006/relationships/slideLayout" Target="../slideLayouts/slideLayout21.xml"/><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emf"/><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86.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5" Type="http://schemas.openxmlformats.org/officeDocument/2006/relationships/image" Target="../media/image32.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18.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3.sv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
        <p:nvSpPr>
          <p:cNvPr id="7" name="Rounded Rectangle 8">
            <a:extLst>
              <a:ext uri="{FF2B5EF4-FFF2-40B4-BE49-F238E27FC236}">
                <a16:creationId xmlns:a16="http://schemas.microsoft.com/office/drawing/2014/main" id="{C2E5E058-8662-48BE-8CE3-9A19C6F2F63F}"/>
              </a:ext>
            </a:extLst>
          </p:cNvPr>
          <p:cNvSpPr/>
          <p:nvPr/>
        </p:nvSpPr>
        <p:spPr>
          <a:xfrm>
            <a:off x="-73889" y="-48728"/>
            <a:ext cx="2809698" cy="652641"/>
          </a:xfrm>
          <a:prstGeom prst="roundRect">
            <a:avLst>
              <a:gd name="adj" fmla="val 18361"/>
            </a:avLst>
          </a:prstGeom>
          <a:solidFill>
            <a:srgbClr val="FFF1C6"/>
          </a:solidFill>
          <a:ln>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kern="0" dirty="0" err="1">
                <a:solidFill>
                  <a:srgbClr val="FF0000"/>
                </a:solidFill>
                <a:latin typeface="Averta Std CY" panose="00000500000000000000" pitchFamily="50" charset="0"/>
                <a:ea typeface="inpin heiti" charset="-122"/>
                <a:cs typeface="Calibri" panose="020F0502020204030204" pitchFamily="34" charset="0"/>
              </a:rPr>
              <a:t>Cùng</a:t>
            </a:r>
            <a:r>
              <a:rPr lang="en-US" altLang="zh-CN" sz="3200" b="1" kern="0" dirty="0">
                <a:solidFill>
                  <a:srgbClr val="FF0000"/>
                </a:solidFill>
                <a:latin typeface="Averta Std CY" panose="00000500000000000000" pitchFamily="50" charset="0"/>
                <a:ea typeface="inpin heiti" charset="-122"/>
                <a:cs typeface="Calibri" panose="020F0502020204030204" pitchFamily="34" charset="0"/>
              </a:rPr>
              <a:t> chia </a:t>
            </a:r>
            <a:r>
              <a:rPr lang="en-US" altLang="zh-CN" sz="3200" b="1" kern="0" dirty="0" err="1">
                <a:solidFill>
                  <a:srgbClr val="FF0000"/>
                </a:solidFill>
                <a:latin typeface="Averta Std CY" panose="00000500000000000000" pitchFamily="50" charset="0"/>
                <a:ea typeface="inpin heiti" charset="-122"/>
                <a:cs typeface="Calibri" panose="020F0502020204030204" pitchFamily="34" charset="0"/>
              </a:rPr>
              <a:t>khổ</a:t>
            </a:r>
            <a:endParaRPr kumimoji="0" lang="en-US" altLang="zh-CN" sz="32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
        <p:nvSpPr>
          <p:cNvPr id="8" name="Oval 7">
            <a:extLst>
              <a:ext uri="{FF2B5EF4-FFF2-40B4-BE49-F238E27FC236}">
                <a16:creationId xmlns:a16="http://schemas.microsoft.com/office/drawing/2014/main" id="{0EA92CF8-342B-41E6-8798-B6015C4DDFE2}"/>
              </a:ext>
            </a:extLst>
          </p:cNvPr>
          <p:cNvSpPr/>
          <p:nvPr/>
        </p:nvSpPr>
        <p:spPr>
          <a:xfrm>
            <a:off x="878917" y="67014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sp>
        <p:nvSpPr>
          <p:cNvPr id="9" name="Oval 8">
            <a:extLst>
              <a:ext uri="{FF2B5EF4-FFF2-40B4-BE49-F238E27FC236}">
                <a16:creationId xmlns:a16="http://schemas.microsoft.com/office/drawing/2014/main" id="{1344E5E9-5E04-4CE1-92E4-FB05165BC7DE}"/>
              </a:ext>
            </a:extLst>
          </p:cNvPr>
          <p:cNvSpPr/>
          <p:nvPr/>
        </p:nvSpPr>
        <p:spPr>
          <a:xfrm>
            <a:off x="904240" y="262086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sp>
        <p:nvSpPr>
          <p:cNvPr id="10" name="Oval 9">
            <a:extLst>
              <a:ext uri="{FF2B5EF4-FFF2-40B4-BE49-F238E27FC236}">
                <a16:creationId xmlns:a16="http://schemas.microsoft.com/office/drawing/2014/main" id="{6E30D1FB-BD1B-4B26-8B2E-CA585FDA61C9}"/>
              </a:ext>
            </a:extLst>
          </p:cNvPr>
          <p:cNvSpPr/>
          <p:nvPr/>
        </p:nvSpPr>
        <p:spPr>
          <a:xfrm>
            <a:off x="944880" y="457158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spTree>
    <p:extLst>
      <p:ext uri="{BB962C8B-B14F-4D97-AF65-F5344CB8AC3E}">
        <p14:creationId xmlns:p14="http://schemas.microsoft.com/office/powerpoint/2010/main" val="131179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
        <p:nvSpPr>
          <p:cNvPr id="8" name="Oval 7">
            <a:extLst>
              <a:ext uri="{FF2B5EF4-FFF2-40B4-BE49-F238E27FC236}">
                <a16:creationId xmlns:a16="http://schemas.microsoft.com/office/drawing/2014/main" id="{01F21314-8ABF-484A-BEF3-D747B6CAFCE4}"/>
              </a:ext>
            </a:extLst>
          </p:cNvPr>
          <p:cNvSpPr/>
          <p:nvPr/>
        </p:nvSpPr>
        <p:spPr>
          <a:xfrm>
            <a:off x="965200" y="75142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4</a:t>
            </a:r>
          </a:p>
        </p:txBody>
      </p:sp>
      <p:sp>
        <p:nvSpPr>
          <p:cNvPr id="9" name="Oval 8">
            <a:extLst>
              <a:ext uri="{FF2B5EF4-FFF2-40B4-BE49-F238E27FC236}">
                <a16:creationId xmlns:a16="http://schemas.microsoft.com/office/drawing/2014/main" id="{D072EC5E-240E-4F13-93E4-EDE843F82D24}"/>
              </a:ext>
            </a:extLst>
          </p:cNvPr>
          <p:cNvSpPr/>
          <p:nvPr/>
        </p:nvSpPr>
        <p:spPr>
          <a:xfrm>
            <a:off x="1046480" y="2767904"/>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5</a:t>
            </a:r>
          </a:p>
        </p:txBody>
      </p:sp>
      <p:sp>
        <p:nvSpPr>
          <p:cNvPr id="10" name="Oval 9">
            <a:extLst>
              <a:ext uri="{FF2B5EF4-FFF2-40B4-BE49-F238E27FC236}">
                <a16:creationId xmlns:a16="http://schemas.microsoft.com/office/drawing/2014/main" id="{D7E5F473-3FEB-46B3-A0DB-EC9DFDB7E7DA}"/>
              </a:ext>
            </a:extLst>
          </p:cNvPr>
          <p:cNvSpPr/>
          <p:nvPr/>
        </p:nvSpPr>
        <p:spPr>
          <a:xfrm>
            <a:off x="1046480" y="4694308"/>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6</a:t>
            </a:r>
          </a:p>
        </p:txBody>
      </p:sp>
    </p:spTree>
    <p:extLst>
      <p:ext uri="{BB962C8B-B14F-4D97-AF65-F5344CB8AC3E}">
        <p14:creationId xmlns:p14="http://schemas.microsoft.com/office/powerpoint/2010/main" val="2898266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0C47E06E-7E8D-465D-A29D-7BDFDD6F30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44" name="Graphic 43">
            <a:extLst>
              <a:ext uri="{FF2B5EF4-FFF2-40B4-BE49-F238E27FC236}">
                <a16:creationId xmlns:a16="http://schemas.microsoft.com/office/drawing/2014/main" id="{D366D675-0306-4FC8-A625-C056FC7563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45" name="Graphic 44">
            <a:extLst>
              <a:ext uri="{FF2B5EF4-FFF2-40B4-BE49-F238E27FC236}">
                <a16:creationId xmlns:a16="http://schemas.microsoft.com/office/drawing/2014/main" id="{862B5440-B8BB-4037-958C-C940D91A06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46" name="Graphic 45">
            <a:extLst>
              <a:ext uri="{FF2B5EF4-FFF2-40B4-BE49-F238E27FC236}">
                <a16:creationId xmlns:a16="http://schemas.microsoft.com/office/drawing/2014/main" id="{05DFC406-9747-40D8-8916-86BDDF5518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47" name="Group 46">
            <a:extLst>
              <a:ext uri="{FF2B5EF4-FFF2-40B4-BE49-F238E27FC236}">
                <a16:creationId xmlns:a16="http://schemas.microsoft.com/office/drawing/2014/main" id="{564D44B6-1E04-4F3E-9602-89A1A6BE50CB}"/>
              </a:ext>
            </a:extLst>
          </p:cNvPr>
          <p:cNvGrpSpPr/>
          <p:nvPr/>
        </p:nvGrpSpPr>
        <p:grpSpPr>
          <a:xfrm>
            <a:off x="2500141" y="-447177"/>
            <a:ext cx="6786584" cy="1754326"/>
            <a:chOff x="3588005" y="0"/>
            <a:chExt cx="5866667" cy="1760478"/>
          </a:xfrm>
        </p:grpSpPr>
        <p:sp>
          <p:nvSpPr>
            <p:cNvPr id="48" name="Freeform 43">
              <a:extLst>
                <a:ext uri="{FF2B5EF4-FFF2-40B4-BE49-F238E27FC236}">
                  <a16:creationId xmlns:a16="http://schemas.microsoft.com/office/drawing/2014/main" id="{E51D1D9F-C75E-4356-B7CD-9D4B8CC89FDB}"/>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49" name="Straight Connector 48">
              <a:extLst>
                <a:ext uri="{FF2B5EF4-FFF2-40B4-BE49-F238E27FC236}">
                  <a16:creationId xmlns:a16="http://schemas.microsoft.com/office/drawing/2014/main" id="{80FBD1D2-0AA5-4781-9223-475BBFBDAB37}"/>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F720246-3BDF-4EFF-BDDA-937773793AD9}"/>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7DAF1B41-E899-4821-9316-03B2607A538F}"/>
              </a:ext>
            </a:extLst>
          </p:cNvPr>
          <p:cNvSpPr txBox="1"/>
          <p:nvPr/>
        </p:nvSpPr>
        <p:spPr>
          <a:xfrm>
            <a:off x="2725469" y="366875"/>
            <a:ext cx="6335927" cy="9079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3" name="Group 52">
            <a:extLst>
              <a:ext uri="{FF2B5EF4-FFF2-40B4-BE49-F238E27FC236}">
                <a16:creationId xmlns:a16="http://schemas.microsoft.com/office/drawing/2014/main" id="{E0EF18C6-CC56-4BFF-9686-0476F9D02AB8}"/>
              </a:ext>
            </a:extLst>
          </p:cNvPr>
          <p:cNvGrpSpPr/>
          <p:nvPr/>
        </p:nvGrpSpPr>
        <p:grpSpPr>
          <a:xfrm>
            <a:off x="1230452" y="1807266"/>
            <a:ext cx="4865548" cy="1936654"/>
            <a:chOff x="1116" y="1538"/>
            <a:chExt cx="9258" cy="3685"/>
          </a:xfrm>
        </p:grpSpPr>
        <p:sp>
          <p:nvSpPr>
            <p:cNvPr id="54" name="Rounded Rectangle 10">
              <a:extLst>
                <a:ext uri="{FF2B5EF4-FFF2-40B4-BE49-F238E27FC236}">
                  <a16:creationId xmlns:a16="http://schemas.microsoft.com/office/drawing/2014/main" id="{ADA8D468-E81F-4166-89F5-F81DC402A2D5}"/>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7">
              <a:extLst>
                <a:ext uri="{FF2B5EF4-FFF2-40B4-BE49-F238E27FC236}">
                  <a16:creationId xmlns:a16="http://schemas.microsoft.com/office/drawing/2014/main" id="{2307E28C-0F61-447F-A33A-EBDBD661AD35}"/>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A8D12831-0B72-4038-ABAC-8406E572B6B7}"/>
                </a:ext>
              </a:extLst>
            </p:cNvPr>
            <p:cNvPicPr>
              <a:picLocks noChangeAspect="1"/>
            </p:cNvPicPr>
            <p:nvPr/>
          </p:nvPicPr>
          <p:blipFill>
            <a:blip r:embed="rId11"/>
            <a:stretch>
              <a:fillRect/>
            </a:stretch>
          </p:blipFill>
          <p:spPr>
            <a:xfrm>
              <a:off x="1116" y="1538"/>
              <a:ext cx="9258" cy="3637"/>
            </a:xfrm>
            <a:prstGeom prst="rect">
              <a:avLst/>
            </a:prstGeom>
          </p:spPr>
        </p:pic>
      </p:grpSp>
      <p:grpSp>
        <p:nvGrpSpPr>
          <p:cNvPr id="57" name="Group 56">
            <a:extLst>
              <a:ext uri="{FF2B5EF4-FFF2-40B4-BE49-F238E27FC236}">
                <a16:creationId xmlns:a16="http://schemas.microsoft.com/office/drawing/2014/main" id="{4221B5CE-9F5D-4B23-8A47-6FD0F7F25569}"/>
              </a:ext>
            </a:extLst>
          </p:cNvPr>
          <p:cNvGrpSpPr/>
          <p:nvPr/>
        </p:nvGrpSpPr>
        <p:grpSpPr>
          <a:xfrm>
            <a:off x="5246408" y="3626666"/>
            <a:ext cx="5594394" cy="1973910"/>
            <a:chOff x="7118" y="5282"/>
            <a:chExt cx="11878" cy="4191"/>
          </a:xfrm>
        </p:grpSpPr>
        <p:sp>
          <p:nvSpPr>
            <p:cNvPr id="58" name="Rounded Rectangle 11">
              <a:extLst>
                <a:ext uri="{FF2B5EF4-FFF2-40B4-BE49-F238E27FC236}">
                  <a16:creationId xmlns:a16="http://schemas.microsoft.com/office/drawing/2014/main" id="{BC7B55CD-41B2-4EED-93AE-800ED741C913}"/>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8">
              <a:extLst>
                <a:ext uri="{FF2B5EF4-FFF2-40B4-BE49-F238E27FC236}">
                  <a16:creationId xmlns:a16="http://schemas.microsoft.com/office/drawing/2014/main" id="{101933AE-F3DD-400C-B3AD-0C7034B04B6C}"/>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E6F03644-5E67-4E80-86D3-68F4B020D3AE}"/>
                </a:ext>
              </a:extLst>
            </p:cNvPr>
            <p:cNvPicPr>
              <a:picLocks noChangeAspect="1"/>
            </p:cNvPicPr>
            <p:nvPr/>
          </p:nvPicPr>
          <p:blipFill>
            <a:blip r:embed="rId12"/>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75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ppt_x"/>
                                              </p:val>
                                            </p:tav>
                                            <p:tav tm="100000">
                                              <p:val>
                                                <p:strVal val="#ppt_x"/>
                                              </p:val>
                                            </p:tav>
                                          </p:tavLst>
                                        </p:anim>
                                        <p:anim calcmode="lin" valueType="num">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
        <p:nvSpPr>
          <p:cNvPr id="8" name="Oval 7">
            <a:extLst>
              <a:ext uri="{FF2B5EF4-FFF2-40B4-BE49-F238E27FC236}">
                <a16:creationId xmlns:a16="http://schemas.microsoft.com/office/drawing/2014/main" id="{0EA92CF8-342B-41E6-8798-B6015C4DDFE2}"/>
              </a:ext>
            </a:extLst>
          </p:cNvPr>
          <p:cNvSpPr/>
          <p:nvPr/>
        </p:nvSpPr>
        <p:spPr>
          <a:xfrm>
            <a:off x="878917" y="67014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sp>
        <p:nvSpPr>
          <p:cNvPr id="9" name="Oval 8">
            <a:extLst>
              <a:ext uri="{FF2B5EF4-FFF2-40B4-BE49-F238E27FC236}">
                <a16:creationId xmlns:a16="http://schemas.microsoft.com/office/drawing/2014/main" id="{1344E5E9-5E04-4CE1-92E4-FB05165BC7DE}"/>
              </a:ext>
            </a:extLst>
          </p:cNvPr>
          <p:cNvSpPr/>
          <p:nvPr/>
        </p:nvSpPr>
        <p:spPr>
          <a:xfrm>
            <a:off x="904240" y="262086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sp>
        <p:nvSpPr>
          <p:cNvPr id="10" name="Oval 9">
            <a:extLst>
              <a:ext uri="{FF2B5EF4-FFF2-40B4-BE49-F238E27FC236}">
                <a16:creationId xmlns:a16="http://schemas.microsoft.com/office/drawing/2014/main" id="{6E30D1FB-BD1B-4B26-8B2E-CA585FDA61C9}"/>
              </a:ext>
            </a:extLst>
          </p:cNvPr>
          <p:cNvSpPr/>
          <p:nvPr/>
        </p:nvSpPr>
        <p:spPr>
          <a:xfrm>
            <a:off x="944880" y="457158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spTree>
    <p:extLst>
      <p:ext uri="{BB962C8B-B14F-4D97-AF65-F5344CB8AC3E}">
        <p14:creationId xmlns:p14="http://schemas.microsoft.com/office/powerpoint/2010/main" val="34959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
        <p:nvSpPr>
          <p:cNvPr id="8" name="Oval 7">
            <a:extLst>
              <a:ext uri="{FF2B5EF4-FFF2-40B4-BE49-F238E27FC236}">
                <a16:creationId xmlns:a16="http://schemas.microsoft.com/office/drawing/2014/main" id="{01F21314-8ABF-484A-BEF3-D747B6CAFCE4}"/>
              </a:ext>
            </a:extLst>
          </p:cNvPr>
          <p:cNvSpPr/>
          <p:nvPr/>
        </p:nvSpPr>
        <p:spPr>
          <a:xfrm>
            <a:off x="965200" y="75142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4</a:t>
            </a:r>
          </a:p>
        </p:txBody>
      </p:sp>
      <p:sp>
        <p:nvSpPr>
          <p:cNvPr id="9" name="Oval 8">
            <a:extLst>
              <a:ext uri="{FF2B5EF4-FFF2-40B4-BE49-F238E27FC236}">
                <a16:creationId xmlns:a16="http://schemas.microsoft.com/office/drawing/2014/main" id="{D072EC5E-240E-4F13-93E4-EDE843F82D24}"/>
              </a:ext>
            </a:extLst>
          </p:cNvPr>
          <p:cNvSpPr/>
          <p:nvPr/>
        </p:nvSpPr>
        <p:spPr>
          <a:xfrm>
            <a:off x="1046480" y="2767904"/>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5</a:t>
            </a:r>
          </a:p>
        </p:txBody>
      </p:sp>
      <p:sp>
        <p:nvSpPr>
          <p:cNvPr id="10" name="Oval 9">
            <a:extLst>
              <a:ext uri="{FF2B5EF4-FFF2-40B4-BE49-F238E27FC236}">
                <a16:creationId xmlns:a16="http://schemas.microsoft.com/office/drawing/2014/main" id="{D7E5F473-3FEB-46B3-A0DB-EC9DFDB7E7DA}"/>
              </a:ext>
            </a:extLst>
          </p:cNvPr>
          <p:cNvSpPr/>
          <p:nvPr/>
        </p:nvSpPr>
        <p:spPr>
          <a:xfrm>
            <a:off x="1046480" y="4694308"/>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6</a:t>
            </a:r>
          </a:p>
        </p:txBody>
      </p:sp>
    </p:spTree>
    <p:extLst>
      <p:ext uri="{BB962C8B-B14F-4D97-AF65-F5344CB8AC3E}">
        <p14:creationId xmlns:p14="http://schemas.microsoft.com/office/powerpoint/2010/main" val="4159446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44485FD-9D98-4249-9415-2B34AD2285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C27F6AD6-F6AC-463E-B640-026FF4CEE8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8" name="Graphic 17">
            <a:extLst>
              <a:ext uri="{FF2B5EF4-FFF2-40B4-BE49-F238E27FC236}">
                <a16:creationId xmlns:a16="http://schemas.microsoft.com/office/drawing/2014/main" id="{7DB6C850-C0FD-4671-9DA3-4B00F5F538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19" name="Graphic 18">
            <a:extLst>
              <a:ext uri="{FF2B5EF4-FFF2-40B4-BE49-F238E27FC236}">
                <a16:creationId xmlns:a16="http://schemas.microsoft.com/office/drawing/2014/main" id="{E0F430FB-F430-46B6-806D-C359E2D1F8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20" name="Group 19">
            <a:extLst>
              <a:ext uri="{FF2B5EF4-FFF2-40B4-BE49-F238E27FC236}">
                <a16:creationId xmlns:a16="http://schemas.microsoft.com/office/drawing/2014/main" id="{FE692EB5-B865-46D2-A8FB-D1010AA86857}"/>
              </a:ext>
            </a:extLst>
          </p:cNvPr>
          <p:cNvGrpSpPr/>
          <p:nvPr/>
        </p:nvGrpSpPr>
        <p:grpSpPr>
          <a:xfrm>
            <a:off x="2500141" y="-447177"/>
            <a:ext cx="6786584" cy="1754326"/>
            <a:chOff x="3588005" y="0"/>
            <a:chExt cx="5866667" cy="1760478"/>
          </a:xfrm>
        </p:grpSpPr>
        <p:sp>
          <p:nvSpPr>
            <p:cNvPr id="30" name="Freeform 43">
              <a:extLst>
                <a:ext uri="{FF2B5EF4-FFF2-40B4-BE49-F238E27FC236}">
                  <a16:creationId xmlns:a16="http://schemas.microsoft.com/office/drawing/2014/main" id="{94F9D5AC-2299-4AA3-8390-64746BBD324B}"/>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A1228CF5-1BDC-41EF-8ADB-D527328D1B57}"/>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DC77504-5D94-487F-9AA6-AE803802355C}"/>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D18AC214-F064-4B45-B767-2168D0A9840F}"/>
              </a:ext>
            </a:extLst>
          </p:cNvPr>
          <p:cNvSpPr txBox="1"/>
          <p:nvPr/>
        </p:nvSpPr>
        <p:spPr>
          <a:xfrm>
            <a:off x="2725469" y="366875"/>
            <a:ext cx="6335927" cy="907941"/>
          </a:xfrm>
          <a:prstGeom prst="rect">
            <a:avLst/>
          </a:prstGeom>
          <a:noFill/>
        </p:spPr>
        <p:txBody>
          <a:bodyPr wrap="square" rtlCol="0">
            <a:spAutoFit/>
          </a:bodyPr>
          <a:lstStyle/>
          <a:p>
            <a:pPr lvl="0" algn="ctr">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lang="vi-VN" sz="53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trước lớp</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图片 2">
            <a:extLst>
              <a:ext uri="{FF2B5EF4-FFF2-40B4-BE49-F238E27FC236}">
                <a16:creationId xmlns:a16="http://schemas.microsoft.com/office/drawing/2014/main" id="{60CE42A1-937F-48FE-A4C6-418CDCFA34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35" name="Group 34">
            <a:extLst>
              <a:ext uri="{FF2B5EF4-FFF2-40B4-BE49-F238E27FC236}">
                <a16:creationId xmlns:a16="http://schemas.microsoft.com/office/drawing/2014/main" id="{707D3CD6-ABC1-4CF0-97D0-8D945D3CBDEE}"/>
              </a:ext>
            </a:extLst>
          </p:cNvPr>
          <p:cNvGrpSpPr/>
          <p:nvPr/>
        </p:nvGrpSpPr>
        <p:grpSpPr>
          <a:xfrm>
            <a:off x="2265453" y="2028302"/>
            <a:ext cx="7780535" cy="2905407"/>
            <a:chOff x="7118" y="5282"/>
            <a:chExt cx="11878" cy="4191"/>
          </a:xfrm>
        </p:grpSpPr>
        <p:sp>
          <p:nvSpPr>
            <p:cNvPr id="36" name="Rounded Rectangle 11">
              <a:extLst>
                <a:ext uri="{FF2B5EF4-FFF2-40B4-BE49-F238E27FC236}">
                  <a16:creationId xmlns:a16="http://schemas.microsoft.com/office/drawing/2014/main" id="{7DE8FFF1-51BF-49DC-9EA8-4CA77FB5926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8">
              <a:extLst>
                <a:ext uri="{FF2B5EF4-FFF2-40B4-BE49-F238E27FC236}">
                  <a16:creationId xmlns:a16="http://schemas.microsoft.com/office/drawing/2014/main" id="{46F88F62-9174-4D0C-8C45-64AED6B72B1F}"/>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161F6906-03D2-4672-97D3-7478F58F70BC}"/>
                </a:ext>
              </a:extLst>
            </p:cNvPr>
            <p:cNvPicPr>
              <a:picLocks noChangeAspect="1"/>
            </p:cNvPicPr>
            <p:nvPr/>
          </p:nvPicPr>
          <p:blipFill>
            <a:blip r:embed="rId12"/>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50000">
                                          <p:cBhvr additive="base">
                                            <p:cTn id="7" dur="75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ppt_x"/>
                                              </p:val>
                                            </p:tav>
                                            <p:tav tm="100000">
                                              <p:val>
                                                <p:strVal val="#ppt_x"/>
                                              </p:val>
                                            </p:tav>
                                          </p:tavLst>
                                        </p:anim>
                                        <p:anim calcmode="lin" valueType="num">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extLst>
      <p:ext uri="{BB962C8B-B14F-4D97-AF65-F5344CB8AC3E}">
        <p14:creationId xmlns:p14="http://schemas.microsoft.com/office/powerpoint/2010/main" val="7871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4221781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222375" y="686435"/>
            <a:ext cx="1764665" cy="1290955"/>
            <a:chOff x="812" y="-16"/>
            <a:chExt cx="2779" cy="2033"/>
          </a:xfrm>
        </p:grpSpPr>
        <p:sp>
          <p:nvSpPr>
            <p:cNvPr id="286" name="五边形 286"/>
            <p:cNvSpPr/>
            <p:nvPr/>
          </p:nvSpPr>
          <p:spPr>
            <a:xfrm rot="5400000">
              <a:off x="1711" y="-915"/>
              <a:ext cx="981" cy="2779"/>
            </a:xfrm>
            <a:prstGeom prst="homePlate">
              <a:avLst>
                <a:gd name="adj" fmla="val 25269"/>
              </a:avLst>
            </a:prstGeom>
            <a:solidFill>
              <a:srgbClr val="E8C0A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5" name="直接连接符 24"/>
            <p:cNvCxnSpPr/>
            <p:nvPr/>
          </p:nvCxnSpPr>
          <p:spPr>
            <a:xfrm>
              <a:off x="889" y="2017"/>
              <a:ext cx="2625" cy="0"/>
            </a:xfrm>
            <a:prstGeom prst="line">
              <a:avLst/>
            </a:prstGeom>
            <a:ln>
              <a:solidFill>
                <a:srgbClr val="D18451"/>
              </a:solidFill>
              <a:prstDash val="sysDash"/>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004570" y="-115570"/>
            <a:ext cx="1799590" cy="1750695"/>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137" y="1553637"/>
            <a:ext cx="3916045" cy="4217035"/>
          </a:xfrm>
          <a:prstGeom prst="rect">
            <a:avLst/>
          </a:prstGeom>
        </p:spPr>
      </p:pic>
      <p:sp>
        <p:nvSpPr>
          <p:cNvPr id="10" name="Rounded Rectangle 7">
            <a:extLst>
              <a:ext uri="{FF2B5EF4-FFF2-40B4-BE49-F238E27FC236}">
                <a16:creationId xmlns:a16="http://schemas.microsoft.com/office/drawing/2014/main" id="{D7C43631-3C25-4322-B057-C3F10D0ED5BA}"/>
              </a:ext>
            </a:extLst>
          </p:cNvPr>
          <p:cNvSpPr/>
          <p:nvPr/>
        </p:nvSpPr>
        <p:spPr>
          <a:xfrm>
            <a:off x="4418870" y="2685807"/>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5E68AB3-9B23-485D-98F3-B9C614CBD558}"/>
              </a:ext>
            </a:extLst>
          </p:cNvPr>
          <p:cNvPicPr>
            <a:picLocks noChangeAspect="1"/>
          </p:cNvPicPr>
          <p:nvPr/>
        </p:nvPicPr>
        <p:blipFill>
          <a:blip r:embed="rId4"/>
          <a:stretch>
            <a:fillRect/>
          </a:stretch>
        </p:blipFill>
        <p:spPr>
          <a:xfrm>
            <a:off x="3184719" y="2906186"/>
            <a:ext cx="8858256"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D3B468-30A9-4A66-ADA7-EFBDE9958E78}"/>
              </a:ext>
            </a:extLst>
          </p:cNvPr>
          <p:cNvGrpSpPr/>
          <p:nvPr/>
        </p:nvGrpSpPr>
        <p:grpSpPr>
          <a:xfrm>
            <a:off x="2421820" y="459706"/>
            <a:ext cx="5493819" cy="5128665"/>
            <a:chOff x="2421820" y="459706"/>
            <a:chExt cx="5493819" cy="5128665"/>
          </a:xfrm>
        </p:grpSpPr>
        <p:grpSp>
          <p:nvGrpSpPr>
            <p:cNvPr id="12" name="Group 11">
              <a:extLst>
                <a:ext uri="{FF2B5EF4-FFF2-40B4-BE49-F238E27FC236}">
                  <a16:creationId xmlns:a16="http://schemas.microsoft.com/office/drawing/2014/main" id="{823555A9-D7D0-4169-AA43-6A678001415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4" name="Rounded Rectangle 7">
                <a:extLst>
                  <a:ext uri="{FF2B5EF4-FFF2-40B4-BE49-F238E27FC236}">
                    <a16:creationId xmlns:a16="http://schemas.microsoft.com/office/drawing/2014/main" id="{E5C35E46-51B8-4270-AEFB-16A0CD51FFCC}"/>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92A2EFC6-AC21-4F22-84CC-EA965A783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253731">
                <a:off x="8582638" y="2951047"/>
                <a:ext cx="252629" cy="756718"/>
              </a:xfrm>
              <a:prstGeom prst="rect">
                <a:avLst/>
              </a:prstGeom>
            </p:spPr>
          </p:pic>
        </p:grpSp>
        <p:sp>
          <p:nvSpPr>
            <p:cNvPr id="13" name="Rectangle 12">
              <a:extLst>
                <a:ext uri="{FF2B5EF4-FFF2-40B4-BE49-F238E27FC236}">
                  <a16:creationId xmlns:a16="http://schemas.microsoft.com/office/drawing/2014/main" id="{D95C9A9A-DF07-432A-A821-BBBB4861BCAF}"/>
                </a:ext>
              </a:extLst>
            </p:cNvPr>
            <p:cNvSpPr/>
            <p:nvPr/>
          </p:nvSpPr>
          <p:spPr>
            <a:xfrm rot="20559448">
              <a:off x="2657469" y="1464886"/>
              <a:ext cx="4993174" cy="369024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图片 27">
            <a:extLst>
              <a:ext uri="{FF2B5EF4-FFF2-40B4-BE49-F238E27FC236}">
                <a16:creationId xmlns:a16="http://schemas.microsoft.com/office/drawing/2014/main" id="{790BCB72-22E6-4C64-ABE0-02E590B57D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par>
                                <p:cTn id="10" presetID="2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75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176871" y="-2069956"/>
            <a:ext cx="5838258" cy="1099664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5" name="图片 14"/>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726" b="100000" l="8250" r="94800"/>
                    </a14:imgEffect>
                  </a14:imgLayer>
                </a14:imgProps>
              </a:ext>
              <a:ext uri="{28A0092B-C50C-407E-A947-70E740481C1C}">
                <a14:useLocalDpi xmlns:a14="http://schemas.microsoft.com/office/drawing/2010/main"/>
              </a:ext>
            </a:extLst>
          </a:blip>
          <a:srcRect/>
          <a:stretch>
            <a:fillRect/>
          </a:stretch>
        </p:blipFill>
        <p:spPr>
          <a:xfrm>
            <a:off x="9751060" y="4740958"/>
            <a:ext cx="2525012" cy="2252272"/>
          </a:xfrm>
          <a:prstGeom prst="rect">
            <a:avLst/>
          </a:prstGeom>
        </p:spPr>
      </p:pic>
      <p:pic>
        <p:nvPicPr>
          <p:cNvPr id="17" name="图片 16"/>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751060" y="-541919"/>
            <a:ext cx="2512695" cy="2444115"/>
          </a:xfrm>
          <a:prstGeom prst="rect">
            <a:avLst/>
          </a:prstGeom>
        </p:spPr>
      </p:pic>
      <p:pic>
        <p:nvPicPr>
          <p:cNvPr id="19" name="图片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0771" y="3602818"/>
            <a:ext cx="2686685" cy="2820035"/>
          </a:xfrm>
          <a:prstGeom prst="rect">
            <a:avLst/>
          </a:prstGeom>
        </p:spPr>
      </p:pic>
      <p:pic>
        <p:nvPicPr>
          <p:cNvPr id="21" name="图片 20"/>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5776323" y="-249555"/>
            <a:ext cx="1882684" cy="1427193"/>
          </a:xfrm>
          <a:prstGeom prst="rect">
            <a:avLst/>
          </a:prstGeom>
        </p:spPr>
      </p:pic>
      <p:pic>
        <p:nvPicPr>
          <p:cNvPr id="24" name="Graphic 23">
            <a:extLst>
              <a:ext uri="{FF2B5EF4-FFF2-40B4-BE49-F238E27FC236}">
                <a16:creationId xmlns:a16="http://schemas.microsoft.com/office/drawing/2014/main" id="{64226022-66BE-4999-A02B-F67CCD05FE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177110">
            <a:off x="145400" y="207332"/>
            <a:ext cx="1431191" cy="1258369"/>
          </a:xfrm>
          <a:prstGeom prst="rect">
            <a:avLst/>
          </a:prstGeom>
        </p:spPr>
      </p:pic>
      <p:pic>
        <p:nvPicPr>
          <p:cNvPr id="8" name="Picture 7">
            <a:extLst>
              <a:ext uri="{FF2B5EF4-FFF2-40B4-BE49-F238E27FC236}">
                <a16:creationId xmlns:a16="http://schemas.microsoft.com/office/drawing/2014/main" id="{DA5D0AD0-1B97-4010-BC07-B5AAFC576C3B}"/>
              </a:ext>
            </a:extLst>
          </p:cNvPr>
          <p:cNvPicPr>
            <a:picLocks noChangeAspect="1"/>
          </p:cNvPicPr>
          <p:nvPr/>
        </p:nvPicPr>
        <p:blipFill>
          <a:blip r:embed="rId12"/>
          <a:stretch>
            <a:fillRect/>
          </a:stretch>
        </p:blipFill>
        <p:spPr>
          <a:xfrm>
            <a:off x="4197322" y="1675522"/>
            <a:ext cx="3158002" cy="1493649"/>
          </a:xfrm>
          <a:prstGeom prst="rect">
            <a:avLst/>
          </a:prstGeom>
        </p:spPr>
      </p:pic>
      <p:pic>
        <p:nvPicPr>
          <p:cNvPr id="30" name="Picture 29">
            <a:extLst>
              <a:ext uri="{FF2B5EF4-FFF2-40B4-BE49-F238E27FC236}">
                <a16:creationId xmlns:a16="http://schemas.microsoft.com/office/drawing/2014/main" id="{0704CBE1-F926-4840-88EA-B983C79E31DE}"/>
              </a:ext>
            </a:extLst>
          </p:cNvPr>
          <p:cNvPicPr>
            <a:picLocks noChangeAspect="1"/>
          </p:cNvPicPr>
          <p:nvPr/>
        </p:nvPicPr>
        <p:blipFill>
          <a:blip r:embed="rId13"/>
          <a:stretch>
            <a:fillRect/>
          </a:stretch>
        </p:blipFill>
        <p:spPr>
          <a:xfrm>
            <a:off x="4986822" y="2803120"/>
            <a:ext cx="1579001" cy="676715"/>
          </a:xfrm>
          <a:prstGeom prst="rect">
            <a:avLst/>
          </a:prstGeom>
        </p:spPr>
      </p:pic>
      <p:pic>
        <p:nvPicPr>
          <p:cNvPr id="14" name="Picture 13">
            <a:extLst>
              <a:ext uri="{FF2B5EF4-FFF2-40B4-BE49-F238E27FC236}">
                <a16:creationId xmlns:a16="http://schemas.microsoft.com/office/drawing/2014/main" id="{ABD5276A-FD2F-4A3D-A124-5EBC939A5D6E}"/>
              </a:ext>
            </a:extLst>
          </p:cNvPr>
          <p:cNvPicPr>
            <a:picLocks noChangeAspect="1"/>
          </p:cNvPicPr>
          <p:nvPr/>
        </p:nvPicPr>
        <p:blipFill>
          <a:blip r:embed="rId14"/>
          <a:stretch>
            <a:fillRect/>
          </a:stretch>
        </p:blipFill>
        <p:spPr>
          <a:xfrm>
            <a:off x="1804114" y="3838478"/>
            <a:ext cx="9900762"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par>
                                <p:cTn id="20" presetID="55"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strVal val="#ppt_w*0.70"/>
                                          </p:val>
                                        </p:tav>
                                        <p:tav tm="100000">
                                          <p:val>
                                            <p:strVal val="#ppt_w"/>
                                          </p:val>
                                        </p:tav>
                                      </p:tavLst>
                                    </p:anim>
                                    <p:anim calcmode="lin" valueType="num">
                                      <p:cBhvr>
                                        <p:cTn id="23" dur="1000" fill="hold"/>
                                        <p:tgtEl>
                                          <p:spTgt spid="21"/>
                                        </p:tgtEl>
                                        <p:attrNameLst>
                                          <p:attrName>ppt_h</p:attrName>
                                        </p:attrNameLst>
                                      </p:cBhvr>
                                      <p:tavLst>
                                        <p:tav tm="0">
                                          <p:val>
                                            <p:strVal val="#ppt_h"/>
                                          </p:val>
                                        </p:tav>
                                        <p:tav tm="100000">
                                          <p:val>
                                            <p:strVal val="#ppt_h"/>
                                          </p:val>
                                        </p:tav>
                                      </p:tavLst>
                                    </p:anim>
                                    <p:animEffect transition="in" filter="fade">
                                      <p:cBhvr>
                                        <p:cTn id="24" dur="1000"/>
                                        <p:tgtEl>
                                          <p:spTgt spid="21"/>
                                        </p:tgtEl>
                                      </p:cBhvr>
                                    </p:animEffect>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iàn giáo hay dàn giáo? Cách viết nào chuẩn nhất vậy? | Cốp Pha Việt">
            <a:extLst>
              <a:ext uri="{FF2B5EF4-FFF2-40B4-BE49-F238E27FC236}">
                <a16:creationId xmlns:a16="http://schemas.microsoft.com/office/drawing/2014/main" id="{65D8D216-5DC8-4BD5-9B9A-27A584F028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18" b="541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DBF90D-7834-497C-87EE-937DC81656A7}"/>
              </a:ext>
            </a:extLst>
          </p:cNvPr>
          <p:cNvSpPr txBox="1"/>
          <p:nvPr/>
        </p:nvSpPr>
        <p:spPr>
          <a:xfrm>
            <a:off x="-137160" y="5315999"/>
            <a:ext cx="12466320"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sắt</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gỗ</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thợ</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xây</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trình</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Đôi bạn thân 15 năm mới đi du lịch cùng nhau lần đầu đã “gây bão” MXH, dân  tình nhao nhao hỏi: “Hai bạn mua váy ở đâu thế?” - Netizen -">
            <a:extLst>
              <a:ext uri="{FF2B5EF4-FFF2-40B4-BE49-F238E27FC236}">
                <a16:creationId xmlns:a16="http://schemas.microsoft.com/office/drawing/2014/main" id="{C217C1D2-0C7D-4BB4-979B-F05CB2421A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625" r="-1" b="-1"/>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8" name="Freeform: Shape 2054">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7" name="Freeform: Shape 205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E64C62C-1E70-4F55-B293-DD9E519885C0}"/>
              </a:ext>
            </a:extLst>
          </p:cNvPr>
          <p:cNvSpPr txBox="1"/>
          <p:nvPr/>
        </p:nvSpPr>
        <p:spPr>
          <a:xfrm>
            <a:off x="6238241" y="2871982"/>
            <a:ext cx="5383146" cy="3181684"/>
          </a:xfrm>
          <a:prstGeom prst="rect">
            <a:avLst/>
          </a:prstGeom>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Song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hành</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song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song</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nhau</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35126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085077F-33E7-4305-910F-A4840D52C484}"/>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20">
            <a:extLst>
              <a:ext uri="{FF2B5EF4-FFF2-40B4-BE49-F238E27FC236}">
                <a16:creationId xmlns:a16="http://schemas.microsoft.com/office/drawing/2014/main" id="{5EC815F9-6791-4290-AF1F-DC87A2A45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6" name="文本框 14">
            <a:extLst>
              <a:ext uri="{FF2B5EF4-FFF2-40B4-BE49-F238E27FC236}">
                <a16:creationId xmlns:a16="http://schemas.microsoft.com/office/drawing/2014/main" id="{AA04B1C0-2C46-4D22-87AC-3237A8317612}"/>
              </a:ext>
            </a:extLst>
          </p:cNvPr>
          <p:cNvSpPr txBox="1"/>
          <p:nvPr/>
        </p:nvSpPr>
        <p:spPr>
          <a:xfrm>
            <a:off x="1612233" y="1089143"/>
            <a:ext cx="10326866" cy="584775"/>
          </a:xfrm>
          <a:prstGeom prst="rect">
            <a:avLst/>
          </a:prstGeom>
          <a:noFill/>
        </p:spPr>
        <p:txBody>
          <a:bodyPr wrap="non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sym typeface="+mn-ea"/>
              </a:rPr>
              <a:t>Ba khổ thơ đầu nhắc đến những ai? Công việc của họ là gì?</a:t>
            </a:r>
          </a:p>
        </p:txBody>
      </p:sp>
      <p:sp>
        <p:nvSpPr>
          <p:cNvPr id="7" name="文本框 14">
            <a:extLst>
              <a:ext uri="{FF2B5EF4-FFF2-40B4-BE49-F238E27FC236}">
                <a16:creationId xmlns:a16="http://schemas.microsoft.com/office/drawing/2014/main" id="{41B4EBAD-3774-496C-AD02-6B592802C2D9}"/>
              </a:ext>
            </a:extLst>
          </p:cNvPr>
          <p:cNvSpPr txBox="1"/>
          <p:nvPr/>
        </p:nvSpPr>
        <p:spPr>
          <a:xfrm>
            <a:off x="1461135" y="2082214"/>
            <a:ext cx="10352405" cy="584775"/>
          </a:xfrm>
          <a:prstGeom prst="rect">
            <a:avLst/>
          </a:prstGeom>
          <a:noFill/>
        </p:spPr>
        <p:txBody>
          <a:bodyPr wrap="square" rtlCol="0">
            <a:spAutoFit/>
          </a:bodyPr>
          <a:lstStyle/>
          <a:p>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8" name="文本框 14">
            <a:extLst>
              <a:ext uri="{FF2B5EF4-FFF2-40B4-BE49-F238E27FC236}">
                <a16:creationId xmlns:a16="http://schemas.microsoft.com/office/drawing/2014/main" id="{EE326760-B9F4-4FF5-94A2-D82600B85B9D}"/>
              </a:ext>
            </a:extLst>
          </p:cNvPr>
          <p:cNvSpPr txBox="1"/>
          <p:nvPr/>
        </p:nvSpPr>
        <p:spPr>
          <a:xfrm>
            <a:off x="1377926" y="3149035"/>
            <a:ext cx="10782935" cy="584775"/>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Qua hình ảnh những con đường, tác giả muốn nói về điều gì?</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9" name="文本框 14">
            <a:extLst>
              <a:ext uri="{FF2B5EF4-FFF2-40B4-BE49-F238E27FC236}">
                <a16:creationId xmlns:a16="http://schemas.microsoft.com/office/drawing/2014/main" id="{8E8BD61E-3A57-4002-B1D8-BBEC985243E7}"/>
              </a:ext>
            </a:extLst>
          </p:cNvPr>
          <p:cNvSpPr txBox="1"/>
          <p:nvPr/>
        </p:nvSpPr>
        <p:spPr>
          <a:xfrm>
            <a:off x="1597813" y="4270146"/>
            <a:ext cx="8996374" cy="584775"/>
          </a:xfrm>
          <a:prstGeom prst="rect">
            <a:avLst/>
          </a:prstGeom>
          <a:noFill/>
        </p:spPr>
        <p:txBody>
          <a:bodyPr wrap="non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Em hiểu “con đường trên trang sách” có nghĩa là gì?</a:t>
            </a:r>
            <a:endParaRPr lang="en-US" altLang="zh-CN" sz="3200" b="1" dirty="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0" name="椭圆 5">
            <a:extLst>
              <a:ext uri="{FF2B5EF4-FFF2-40B4-BE49-F238E27FC236}">
                <a16:creationId xmlns:a16="http://schemas.microsoft.com/office/drawing/2014/main" id="{36474415-2F9F-4379-A1FB-6C4FA17D4CB5}"/>
              </a:ext>
            </a:extLst>
          </p:cNvPr>
          <p:cNvSpPr>
            <a:spLocks noChangeArrowheads="1"/>
          </p:cNvSpPr>
          <p:nvPr/>
        </p:nvSpPr>
        <p:spPr bwMode="auto">
          <a:xfrm>
            <a:off x="571988" y="108921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11" name="椭圆 5">
            <a:extLst>
              <a:ext uri="{FF2B5EF4-FFF2-40B4-BE49-F238E27FC236}">
                <a16:creationId xmlns:a16="http://schemas.microsoft.com/office/drawing/2014/main" id="{4A8CA55D-0D2F-46D8-909E-E9F5234A1CC0}"/>
              </a:ext>
            </a:extLst>
          </p:cNvPr>
          <p:cNvSpPr>
            <a:spLocks noChangeArrowheads="1"/>
          </p:cNvSpPr>
          <p:nvPr/>
        </p:nvSpPr>
        <p:spPr bwMode="auto">
          <a:xfrm>
            <a:off x="588238" y="197479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2" name="椭圆 5">
            <a:extLst>
              <a:ext uri="{FF2B5EF4-FFF2-40B4-BE49-F238E27FC236}">
                <a16:creationId xmlns:a16="http://schemas.microsoft.com/office/drawing/2014/main" id="{2E71BC16-8738-43E8-9D1C-54458CBDF4A8}"/>
              </a:ext>
            </a:extLst>
          </p:cNvPr>
          <p:cNvSpPr>
            <a:spLocks noChangeArrowheads="1"/>
          </p:cNvSpPr>
          <p:nvPr/>
        </p:nvSpPr>
        <p:spPr bwMode="auto">
          <a:xfrm>
            <a:off x="588238" y="308278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3" name="椭圆 5">
            <a:extLst>
              <a:ext uri="{FF2B5EF4-FFF2-40B4-BE49-F238E27FC236}">
                <a16:creationId xmlns:a16="http://schemas.microsoft.com/office/drawing/2014/main" id="{57F5C158-024F-4BD5-8839-8002461F4FB7}"/>
              </a:ext>
            </a:extLst>
          </p:cNvPr>
          <p:cNvSpPr>
            <a:spLocks noChangeArrowheads="1"/>
          </p:cNvSpPr>
          <p:nvPr/>
        </p:nvSpPr>
        <p:spPr bwMode="auto">
          <a:xfrm>
            <a:off x="638007" y="428115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14" name="Picture 13" descr="Picture10">
            <a:extLst>
              <a:ext uri="{FF2B5EF4-FFF2-40B4-BE49-F238E27FC236}">
                <a16:creationId xmlns:a16="http://schemas.microsoft.com/office/drawing/2014/main" id="{23789900-C049-433C-B5A8-2988363E9B06}"/>
              </a:ext>
            </a:extLst>
          </p:cNvPr>
          <p:cNvPicPr>
            <a:picLocks noChangeAspect="1"/>
          </p:cNvPicPr>
          <p:nvPr/>
        </p:nvPicPr>
        <p:blipFill>
          <a:blip r:embed="rId3"/>
          <a:stretch>
            <a:fillRect/>
          </a:stretch>
        </p:blipFill>
        <p:spPr>
          <a:xfrm>
            <a:off x="-626745" y="101600"/>
            <a:ext cx="4175760" cy="1151890"/>
          </a:xfrm>
          <a:prstGeom prst="rect">
            <a:avLst/>
          </a:prstGeom>
        </p:spPr>
      </p:pic>
      <p:sp>
        <p:nvSpPr>
          <p:cNvPr id="15" name="文本框 14">
            <a:extLst>
              <a:ext uri="{FF2B5EF4-FFF2-40B4-BE49-F238E27FC236}">
                <a16:creationId xmlns:a16="http://schemas.microsoft.com/office/drawing/2014/main" id="{6DC5051C-C4F0-4D03-AE16-0A69889DA892}"/>
              </a:ext>
            </a:extLst>
          </p:cNvPr>
          <p:cNvSpPr txBox="1"/>
          <p:nvPr/>
        </p:nvSpPr>
        <p:spPr>
          <a:xfrm>
            <a:off x="1637979" y="5480249"/>
            <a:ext cx="10782935" cy="584775"/>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Nói 2 – 3 câu về một con đường được tả trong bài thơ.</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椭圆 5">
            <a:extLst>
              <a:ext uri="{FF2B5EF4-FFF2-40B4-BE49-F238E27FC236}">
                <a16:creationId xmlns:a16="http://schemas.microsoft.com/office/drawing/2014/main" id="{C45CA227-1926-43F1-A0FB-124664C53266}"/>
              </a:ext>
            </a:extLst>
          </p:cNvPr>
          <p:cNvSpPr>
            <a:spLocks noChangeArrowheads="1"/>
          </p:cNvSpPr>
          <p:nvPr/>
        </p:nvSpPr>
        <p:spPr bwMode="auto">
          <a:xfrm>
            <a:off x="638007" y="552536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p>
        </p:txBody>
      </p:sp>
    </p:spTree>
    <p:extLst>
      <p:ext uri="{BB962C8B-B14F-4D97-AF65-F5344CB8AC3E}">
        <p14:creationId xmlns:p14="http://schemas.microsoft.com/office/powerpoint/2010/main" val="24909509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900" decel="100000" fill="hold"/>
                                        <p:tgtEl>
                                          <p:spTgt spid="1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900" decel="100000" fill="hold"/>
                                        <p:tgtEl>
                                          <p:spTgt spid="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900" decel="100000" fill="hold"/>
                                        <p:tgtEl>
                                          <p:spTgt spid="1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900" decel="100000" fill="hold"/>
                                        <p:tgtEl>
                                          <p:spTgt spid="1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animBg="1"/>
      <p:bldP spid="10" grpId="1" animBg="1"/>
      <p:bldP spid="11" grpId="0" animBg="1"/>
      <p:bldP spid="11" grpId="1" animBg="1"/>
      <p:bldP spid="12" grpId="0" animBg="1"/>
      <p:bldP spid="12" grpId="1" animBg="1"/>
      <p:bldP spid="13" grpId="0" animBg="1"/>
      <p:bldP spid="13" grpId="1" animBg="1"/>
      <p:bldP spid="15" grpId="0"/>
      <p:bldP spid="15" grpId="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5000" b="-12000"/>
          </a:stretch>
        </a:blipFill>
        <a:effectLst/>
      </p:bgPr>
    </p:bg>
    <p:spTree>
      <p:nvGrpSpPr>
        <p:cNvPr id="1" name=""/>
        <p:cNvGrpSpPr/>
        <p:nvPr/>
      </p:nvGrpSpPr>
      <p:grpSpPr>
        <a:xfrm>
          <a:off x="0" y="0"/>
          <a:ext cx="0" cy="0"/>
          <a:chOff x="0" y="0"/>
          <a:chExt cx="0" cy="0"/>
        </a:xfrm>
      </p:grpSpPr>
      <p:sp>
        <p:nvSpPr>
          <p:cNvPr id="3" name="trò chơi: Giải cứu thần đèn"/>
          <p:cNvSpPr/>
          <p:nvPr/>
        </p:nvSpPr>
        <p:spPr>
          <a:xfrm>
            <a:off x="4407826" y="4672232"/>
            <a:ext cx="5383287" cy="1636540"/>
          </a:xfrm>
          <a:prstGeom prst="rect">
            <a:avLst/>
          </a:prstGeom>
          <a:noFill/>
        </p:spPr>
        <p:txBody>
          <a:bodyPr wrap="none" lIns="91440" tIns="45720" rIns="91440" bIns="45720">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cứu</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thần</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đèn</a:t>
            </a:r>
            <a:endPar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thần đè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198" y="2486465"/>
            <a:ext cx="4371535" cy="4371535"/>
          </a:xfrm>
          <a:prstGeom prst="rect">
            <a:avLst/>
          </a:prstGeom>
        </p:spPr>
      </p:pic>
      <p:pic>
        <p:nvPicPr>
          <p:cNvPr id="2" name="Aladdin 2019 - Arabian Nights">
            <a:hlinkClick r:id="" action="ppaction://media"/>
            <a:extLst>
              <a:ext uri="{FF2B5EF4-FFF2-40B4-BE49-F238E27FC236}">
                <a16:creationId xmlns:a16="http://schemas.microsoft.com/office/drawing/2014/main" id="{E6A75243-B9E6-4D19-9F6E-7ABE61CF22E0}"/>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a:stretch/>
        </p:blipFill>
        <p:spPr>
          <a:xfrm>
            <a:off x="262598" y="176784"/>
            <a:ext cx="609600" cy="609600"/>
          </a:xfrm>
          <a:prstGeom prst="rect">
            <a:avLst/>
          </a:prstGeom>
        </p:spPr>
      </p:pic>
    </p:spTree>
    <p:custDataLst>
      <p:tags r:id="rId1"/>
    </p:custDataLst>
    <p:extLst>
      <p:ext uri="{BB962C8B-B14F-4D97-AF65-F5344CB8AC3E}">
        <p14:creationId xmlns:p14="http://schemas.microsoft.com/office/powerpoint/2010/main" val="219904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425" fill="hold"/>
                                        <p:tgtEl>
                                          <p:spTgt spid="2"/>
                                        </p:tgtEl>
                                      </p:cBhvr>
                                    </p:cmd>
                                  </p:childTnLst>
                                </p:cTn>
                              </p:par>
                              <p:par>
                                <p:cTn id="7" presetID="34" presetClass="emph" presetSubtype="0" repeatCount="999000" fill="hold" grpId="0" nodeType="withEffect">
                                  <p:stCondLst>
                                    <p:cond delay="0"/>
                                  </p:stCondLst>
                                  <p:iterate type="lt">
                                    <p:tmPct val="10000"/>
                                  </p:iterate>
                                  <p:childTnLst>
                                    <p:animMotion origin="layout" path="M 0.0 0.0 L 0.0 -0.07213" pathEditMode="relative" ptsTypes="">
                                      <p:cBhvr>
                                        <p:cTn id="8" dur="375" accel="50000" decel="50000" autoRev="1" fill="hold">
                                          <p:stCondLst>
                                            <p:cond delay="0"/>
                                          </p:stCondLst>
                                        </p:cTn>
                                        <p:tgtEl>
                                          <p:spTgt spid="3"/>
                                        </p:tgtEl>
                                        <p:attrNameLst>
                                          <p:attrName>ppt_x</p:attrName>
                                          <p:attrName>ppt_y</p:attrName>
                                        </p:attrNameLst>
                                      </p:cBhvr>
                                    </p:animMotion>
                                    <p:animRot by="1500000">
                                      <p:cBhvr>
                                        <p:cTn id="9" dur="188" fill="hold">
                                          <p:stCondLst>
                                            <p:cond delay="0"/>
                                          </p:stCondLst>
                                        </p:cTn>
                                        <p:tgtEl>
                                          <p:spTgt spid="3"/>
                                        </p:tgtEl>
                                        <p:attrNameLst>
                                          <p:attrName>r</p:attrName>
                                        </p:attrNameLst>
                                      </p:cBhvr>
                                    </p:animRot>
                                    <p:animRot by="-1500000">
                                      <p:cBhvr>
                                        <p:cTn id="10" dur="188" fill="hold">
                                          <p:stCondLst>
                                            <p:cond delay="188"/>
                                          </p:stCondLst>
                                        </p:cTn>
                                        <p:tgtEl>
                                          <p:spTgt spid="3"/>
                                        </p:tgtEl>
                                        <p:attrNameLst>
                                          <p:attrName>r</p:attrName>
                                        </p:attrNameLst>
                                      </p:cBhvr>
                                    </p:animRot>
                                    <p:animRot by="-1500000">
                                      <p:cBhvr>
                                        <p:cTn id="11" dur="188" fill="hold">
                                          <p:stCondLst>
                                            <p:cond delay="375"/>
                                          </p:stCondLst>
                                        </p:cTn>
                                        <p:tgtEl>
                                          <p:spTgt spid="3"/>
                                        </p:tgtEl>
                                        <p:attrNameLst>
                                          <p:attrName>r</p:attrName>
                                        </p:attrNameLst>
                                      </p:cBhvr>
                                    </p:animRot>
                                    <p:animRot by="1500000">
                                      <p:cBhvr>
                                        <p:cTn id="12" dur="188" fill="hold">
                                          <p:stCondLst>
                                            <p:cond delay="563"/>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9000"/>
          </a:stretch>
        </a:blipFill>
        <a:effectLst/>
      </p:bgPr>
    </p:bg>
    <p:spTree>
      <p:nvGrpSpPr>
        <p:cNvPr id="1" name=""/>
        <p:cNvGrpSpPr/>
        <p:nvPr/>
      </p:nvGrpSpPr>
      <p:grpSpPr>
        <a:xfrm>
          <a:off x="0" y="0"/>
          <a:ext cx="0" cy="0"/>
          <a:chOff x="0" y="0"/>
          <a:chExt cx="0" cy="0"/>
        </a:xfrm>
      </p:grpSpPr>
      <p:pic>
        <p:nvPicPr>
          <p:cNvPr id="6" name="thần đè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440" y="2546252"/>
            <a:ext cx="3573193" cy="3901185"/>
          </a:xfrm>
          <a:prstGeom prst="rect">
            <a:avLst/>
          </a:prstGeom>
        </p:spPr>
      </p:pic>
      <p:sp>
        <p:nvSpPr>
          <p:cNvPr id="8" name="giải cứu"/>
          <p:cNvSpPr/>
          <p:nvPr/>
        </p:nvSpPr>
        <p:spPr>
          <a:xfrm>
            <a:off x="606921" y="3800603"/>
            <a:ext cx="1123405" cy="958168"/>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c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5136" y="1859261"/>
            <a:ext cx="1567616" cy="1941342"/>
          </a:xfrm>
          <a:prstGeom prst="rect">
            <a:avLst/>
          </a:prstGeom>
        </p:spPr>
      </p:pic>
      <p:pic>
        <p:nvPicPr>
          <p:cNvPr id="10" name="c2">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5593" y="1859261"/>
            <a:ext cx="1567615" cy="1941342"/>
          </a:xfrm>
          <a:prstGeom prst="rect">
            <a:avLst/>
          </a:prstGeom>
        </p:spPr>
      </p:pic>
      <p:pic>
        <p:nvPicPr>
          <p:cNvPr id="23" name="c3">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76048" y="1859261"/>
            <a:ext cx="1514461" cy="1941343"/>
          </a:xfrm>
          <a:prstGeom prst="rect">
            <a:avLst/>
          </a:prstGeom>
        </p:spPr>
      </p:pic>
      <p:pic>
        <p:nvPicPr>
          <p:cNvPr id="24" name="c4">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21714" y="4046422"/>
            <a:ext cx="1514461" cy="1941344"/>
          </a:xfrm>
          <a:prstGeom prst="rect">
            <a:avLst/>
          </a:prstGeom>
        </p:spPr>
      </p:pic>
      <p:pic>
        <p:nvPicPr>
          <p:cNvPr id="25" name="c5">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62169" y="4046422"/>
            <a:ext cx="1514462" cy="1889711"/>
          </a:xfrm>
          <a:prstGeom prst="rect">
            <a:avLst/>
          </a:prstGeom>
        </p:spPr>
      </p:pic>
      <p:pic>
        <p:nvPicPr>
          <p:cNvPr id="26" name="c6">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76047" y="4037513"/>
            <a:ext cx="1514462" cy="1907529"/>
          </a:xfrm>
          <a:prstGeom prst="rect">
            <a:avLst/>
          </a:prstGeom>
        </p:spPr>
      </p:pic>
      <p:sp>
        <p:nvSpPr>
          <p:cNvPr id="2" name="1"/>
          <p:cNvSpPr/>
          <p:nvPr/>
        </p:nvSpPr>
        <p:spPr>
          <a:xfrm>
            <a:off x="66217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p>
        </p:txBody>
      </p:sp>
      <p:sp>
        <p:nvSpPr>
          <p:cNvPr id="11" name="2"/>
          <p:cNvSpPr/>
          <p:nvPr/>
        </p:nvSpPr>
        <p:spPr>
          <a:xfrm>
            <a:off x="75622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p>
        </p:txBody>
      </p:sp>
      <p:sp>
        <p:nvSpPr>
          <p:cNvPr id="12" name="3"/>
          <p:cNvSpPr/>
          <p:nvPr/>
        </p:nvSpPr>
        <p:spPr>
          <a:xfrm>
            <a:off x="850276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p>
        </p:txBody>
      </p:sp>
      <p:sp>
        <p:nvSpPr>
          <p:cNvPr id="13" name="4"/>
          <p:cNvSpPr/>
          <p:nvPr/>
        </p:nvSpPr>
        <p:spPr>
          <a:xfrm>
            <a:off x="944328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p>
        </p:txBody>
      </p:sp>
      <p:sp>
        <p:nvSpPr>
          <p:cNvPr id="14" name="5"/>
          <p:cNvSpPr/>
          <p:nvPr/>
        </p:nvSpPr>
        <p:spPr>
          <a:xfrm>
            <a:off x="103838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t>
            </a:r>
          </a:p>
        </p:txBody>
      </p:sp>
      <p:sp>
        <p:nvSpPr>
          <p:cNvPr id="15" name="6"/>
          <p:cNvSpPr/>
          <p:nvPr/>
        </p:nvSpPr>
        <p:spPr>
          <a:xfrm>
            <a:off x="113243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p>
        </p:txBody>
      </p:sp>
      <p:sp>
        <p:nvSpPr>
          <p:cNvPr id="3" name="kết nối">
            <a:hlinkClick r:id="rId22" action="ppaction://hlinksldjump"/>
            <a:extLst>
              <a:ext uri="{FF2B5EF4-FFF2-40B4-BE49-F238E27FC236}">
                <a16:creationId xmlns:a16="http://schemas.microsoft.com/office/drawing/2014/main" id="{19592090-DF41-432D-9E44-EB4663D72266}"/>
              </a:ext>
            </a:extLst>
          </p:cNvPr>
          <p:cNvSpPr/>
          <p:nvPr/>
        </p:nvSpPr>
        <p:spPr>
          <a:xfrm>
            <a:off x="11125428" y="213502"/>
            <a:ext cx="545284" cy="541090"/>
          </a:xfrm>
          <a:prstGeom prst="ellipse">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MBB — Ocean">
            <a:hlinkClick r:id="" action="ppaction://media"/>
            <a:extLst>
              <a:ext uri="{FF2B5EF4-FFF2-40B4-BE49-F238E27FC236}">
                <a16:creationId xmlns:a16="http://schemas.microsoft.com/office/drawing/2014/main" id="{5E161535-3549-4E5B-AF99-8BC8D3B8F3C4}"/>
              </a:ext>
            </a:extLst>
          </p:cNvPr>
          <p:cNvPicPr>
            <a:picLocks noChangeAspect="1"/>
          </p:cNvPicPr>
          <p:nvPr>
            <a:audioFile r:link="rId3"/>
            <p:extLst>
              <p:ext uri="{DAA4B4D4-6D71-4841-9C94-3DE7FCFB9230}">
                <p14:media xmlns:p14="http://schemas.microsoft.com/office/powerpoint/2010/main" r:embed="rId2"/>
              </p:ext>
            </p:extLst>
          </p:nvPr>
        </p:nvPicPr>
        <p:blipFill>
          <a:blip r:embed="rId23"/>
          <a:srcRect/>
          <a:stretch/>
        </p:blipFill>
        <p:spPr>
          <a:xfrm>
            <a:off x="262598" y="179247"/>
            <a:ext cx="609600" cy="609600"/>
          </a:xfrm>
          <a:prstGeom prst="rect">
            <a:avLst/>
          </a:prstGeom>
        </p:spPr>
      </p:pic>
    </p:spTree>
    <p:custDataLst>
      <p:tags r:id="rId1"/>
    </p:custDataLst>
    <p:extLst>
      <p:ext uri="{BB962C8B-B14F-4D97-AF65-F5344CB8AC3E}">
        <p14:creationId xmlns:p14="http://schemas.microsoft.com/office/powerpoint/2010/main" val="23119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133" fill="hold"/>
                                        <p:tgtEl>
                                          <p:spTgt spid="18"/>
                                        </p:tgtEl>
                                      </p:cBhvr>
                                    </p:cmd>
                                  </p:childTnLst>
                                </p:cTn>
                              </p:par>
                              <p:par>
                                <p:cTn id="7" presetID="26" presetClass="emph" presetSubtype="0" repeatCount="999000"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6" presetClass="entr" presetSubtype="4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1000"/>
                                        <p:tgtEl>
                                          <p:spTgt spid="9"/>
                                        </p:tgtEl>
                                      </p:cBhvr>
                                    </p:animEffect>
                                  </p:childTnLst>
                                </p:cTn>
                              </p:par>
                              <p:par>
                                <p:cTn id="13" presetID="16" presetClass="entr" presetSubtype="4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Horizontal)">
                                      <p:cBhvr>
                                        <p:cTn id="15" dur="1000"/>
                                        <p:tgtEl>
                                          <p:spTgt spid="24"/>
                                        </p:tgtEl>
                                      </p:cBhvr>
                                    </p:animEffect>
                                  </p:childTnLst>
                                </p:cTn>
                              </p:par>
                              <p:par>
                                <p:cTn id="16" presetID="16" presetClass="entr" presetSubtype="4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Horizontal)">
                                      <p:cBhvr>
                                        <p:cTn id="18" dur="1000"/>
                                        <p:tgtEl>
                                          <p:spTgt spid="10"/>
                                        </p:tgtEl>
                                      </p:cBhvr>
                                    </p:animEffect>
                                  </p:childTnLst>
                                </p:cTn>
                              </p:par>
                              <p:par>
                                <p:cTn id="19" presetID="16" presetClass="entr" presetSubtype="4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Horizontal)">
                                      <p:cBhvr>
                                        <p:cTn id="21" dur="1000"/>
                                        <p:tgtEl>
                                          <p:spTgt spid="25"/>
                                        </p:tgtEl>
                                      </p:cBhvr>
                                    </p:animEffect>
                                  </p:childTnLst>
                                </p:cTn>
                              </p:par>
                              <p:par>
                                <p:cTn id="22" presetID="16" presetClass="entr" presetSubtype="42"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outHorizontal)">
                                      <p:cBhvr>
                                        <p:cTn id="24" dur="1000"/>
                                        <p:tgtEl>
                                          <p:spTgt spid="23"/>
                                        </p:tgtEl>
                                      </p:cBhvr>
                                    </p:animEffect>
                                  </p:childTnLst>
                                </p:cTn>
                              </p:par>
                              <p:par>
                                <p:cTn id="25" presetID="16" presetClass="entr" presetSubtype="4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Horizontal)">
                                      <p:cBhvr>
                                        <p:cTn id="27" dur="1000"/>
                                        <p:tgtEl>
                                          <p:spTgt spid="26"/>
                                        </p:tgtEl>
                                      </p:cBhvr>
                                    </p:animEffect>
                                  </p:childTnLst>
                                </p:cTn>
                              </p:par>
                              <p:par>
                                <p:cTn id="28" presetID="9" presetClass="entr" presetSubtype="0" fill="hold" grpId="1" nodeType="withEffect">
                                  <p:stCondLst>
                                    <p:cond delay="100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grpId="1" nodeType="withEffect">
                                  <p:stCondLst>
                                    <p:cond delay="100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par>
                                <p:cTn id="34" presetID="9" presetClass="entr" presetSubtype="0" fill="hold" grpId="1" nodeType="withEffect">
                                  <p:stCondLst>
                                    <p:cond delay="100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grpId="1" nodeType="with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par>
                                <p:cTn id="43" presetID="9" presetClass="entr" presetSubtype="0" fill="hold" grpId="1" nodeType="withEffect">
                                  <p:stCondLst>
                                    <p:cond delay="100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mediacall" presetSubtype="0" fill="hold" nodeType="clickEffect">
                                  <p:stCondLst>
                                    <p:cond delay="0"/>
                                  </p:stCondLst>
                                  <p:childTnLst>
                                    <p:cmd type="call" cmd="stop">
                                      <p:cBhvr>
                                        <p:cTn id="4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8" presetClass="emph" presetSubtype="0" fill="hold" nodeType="clickEffect">
                                  <p:stCondLst>
                                    <p:cond delay="0"/>
                                  </p:stCondLst>
                                  <p:childTnLst>
                                    <p:animRot by="21600000">
                                      <p:cBhvr>
                                        <p:cTn id="54" dur="2000" fill="hold"/>
                                        <p:tgtEl>
                                          <p:spTgt spid="6"/>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6" name="genie.wav"/>
                                        </p:tgtEl>
                                      </p:cMediaNode>
                                    </p:audio>
                                  </p:subTnLst>
                                </p:cTn>
                              </p:par>
                              <p:par>
                                <p:cTn id="55" presetID="42" presetClass="exit" presetSubtype="0" fill="hold" grpId="1" nodeType="withEffect">
                                  <p:stCondLst>
                                    <p:cond delay="0"/>
                                  </p:stCondLst>
                                  <p:childTnLst>
                                    <p:animEffect transition="out" filter="fade">
                                      <p:cBhvr>
                                        <p:cTn id="56" dur="1000"/>
                                        <p:tgtEl>
                                          <p:spTgt spid="8"/>
                                        </p:tgtEl>
                                      </p:cBhvr>
                                    </p:animEffect>
                                    <p:anim calcmode="lin" valueType="num">
                                      <p:cBhvr>
                                        <p:cTn id="57" dur="1000"/>
                                        <p:tgtEl>
                                          <p:spTgt spid="8"/>
                                        </p:tgtEl>
                                        <p:attrNameLst>
                                          <p:attrName>ppt_x</p:attrName>
                                        </p:attrNameLst>
                                      </p:cBhvr>
                                      <p:tavLst>
                                        <p:tav tm="0">
                                          <p:val>
                                            <p:strVal val="ppt_x"/>
                                          </p:val>
                                        </p:tav>
                                        <p:tav tm="100000">
                                          <p:val>
                                            <p:strVal val="ppt_x"/>
                                          </p:val>
                                        </p:tav>
                                      </p:tavLst>
                                    </p:anim>
                                    <p:anim calcmode="lin" valueType="num">
                                      <p:cBhvr>
                                        <p:cTn id="58" dur="1000"/>
                                        <p:tgtEl>
                                          <p:spTgt spid="8"/>
                                        </p:tgtEl>
                                        <p:attrNameLst>
                                          <p:attrName>ppt_y</p:attrName>
                                        </p:attrNameLst>
                                      </p:cBhvr>
                                      <p:tavLst>
                                        <p:tav tm="0">
                                          <p:val>
                                            <p:strVal val="ppt_y"/>
                                          </p:val>
                                        </p:tav>
                                        <p:tav tm="100000">
                                          <p:val>
                                            <p:strVal val="ppt_y+.1"/>
                                          </p:val>
                                        </p:tav>
                                      </p:tavLst>
                                    </p:anim>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2000"/>
                            </p:stCondLst>
                            <p:childTnLst>
                              <p:par>
                                <p:cTn id="61" presetID="50" presetClass="path" presetSubtype="0" accel="50000" decel="50000" fill="hold" nodeType="afterEffect">
                                  <p:stCondLst>
                                    <p:cond delay="0"/>
                                  </p:stCondLst>
                                  <p:childTnLst>
                                    <p:animMotion origin="layout" path="M -0.00065 -0.00047 L 0.12317 -0.00047 C 0.17955 -0.00047 0.16744 -0.31644 0.16744 -0.26088 C 0.1608 -0.3088 0.12018 -0.33311 0.09062 -0.34653 C 0.07643 -0.34746 0.0026 -0.30487 -0.00065 -0.27269 C 0.00117 -0.24676 0.05507 -0.15 0.07721 -0.13149 C 0.09922 -0.1132 0.11224 -0.11621 0.13099 -0.1625 C 0.13919 -0.17431 0.13099 -0.16366 0.14531 -0.21412 C 0.1595 -0.26505 3.54167E-6 -0.325 0.00547 -0.34121 " pathEditMode="relative" rAng="0" ptsTypes="AAAAAAAAA">
                                      <p:cBhvr>
                                        <p:cTn id="62" dur="2500" fill="hold"/>
                                        <p:tgtEl>
                                          <p:spTgt spid="6"/>
                                        </p:tgtEl>
                                        <p:attrNameLst>
                                          <p:attrName>ppt_x</p:attrName>
                                          <p:attrName>ppt_y</p:attrName>
                                        </p:attrNameLst>
                                      </p:cBhvr>
                                      <p:rCtr x="8464" y="-17315"/>
                                    </p:animMotion>
                                  </p:childTnLst>
                                </p:cTn>
                              </p:par>
                            </p:childTnLst>
                          </p:cTn>
                        </p:par>
                        <p:par>
                          <p:cTn id="63" fill="hold">
                            <p:stCondLst>
                              <p:cond delay="4500"/>
                            </p:stCondLst>
                            <p:childTnLst>
                              <p:par>
                                <p:cTn id="64" presetID="53" presetClass="exit" presetSubtype="32" fill="hold" nodeType="afterEffect">
                                  <p:stCondLst>
                                    <p:cond delay="0"/>
                                  </p:stCondLst>
                                  <p:childTnLst>
                                    <p:anim calcmode="lin" valueType="num">
                                      <p:cBhvr>
                                        <p:cTn id="65" dur="500"/>
                                        <p:tgtEl>
                                          <p:spTgt spid="6"/>
                                        </p:tgtEl>
                                        <p:attrNameLst>
                                          <p:attrName>ppt_w</p:attrName>
                                        </p:attrNameLst>
                                      </p:cBhvr>
                                      <p:tavLst>
                                        <p:tav tm="0">
                                          <p:val>
                                            <p:strVal val="ppt_w"/>
                                          </p:val>
                                        </p:tav>
                                        <p:tav tm="100000">
                                          <p:val>
                                            <p:fltVal val="0"/>
                                          </p:val>
                                        </p:tav>
                                      </p:tavLst>
                                    </p:anim>
                                    <p:anim calcmode="lin" valueType="num">
                                      <p:cBhvr>
                                        <p:cTn id="66" dur="500"/>
                                        <p:tgtEl>
                                          <p:spTgt spid="6"/>
                                        </p:tgtEl>
                                        <p:attrNameLst>
                                          <p:attrName>ppt_h</p:attrName>
                                        </p:attrNameLst>
                                      </p:cBhvr>
                                      <p:tavLst>
                                        <p:tav tm="0">
                                          <p:val>
                                            <p:strVal val="ppt_h"/>
                                          </p:val>
                                        </p:tav>
                                        <p:tav tm="100000">
                                          <p:val>
                                            <p:fltVal val="0"/>
                                          </p:val>
                                        </p:tav>
                                      </p:tavLst>
                                    </p:anim>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39394" showWhenStopped="0">
                <p:cTn id="69" fill="hold" display="0">
                  <p:stCondLst>
                    <p:cond delay="indefinite"/>
                  </p:stCondLst>
                  <p:endCondLst>
                    <p:cond evt="onStopAudio" delay="0">
                      <p:tgtEl>
                        <p:sldTgt/>
                      </p:tgtEl>
                    </p:cond>
                  </p:endCondLst>
                </p:cTn>
                <p:tgtEl>
                  <p:spTgt spid="18"/>
                </p:tgtEl>
              </p:cMediaNode>
            </p:audio>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35" presetClass="exit" presetSubtype="0" fill="hold" nodeType="clickEffect">
                                  <p:stCondLst>
                                    <p:cond delay="0"/>
                                  </p:stCondLst>
                                  <p:childTnLst>
                                    <p:animEffect transition="out" filter="fade">
                                      <p:cBhvr>
                                        <p:cTn id="74" dur="2000"/>
                                        <p:tgtEl>
                                          <p:spTgt spid="9"/>
                                        </p:tgtEl>
                                      </p:cBhvr>
                                    </p:animEffect>
                                    <p:anim calcmode="lin" valueType="num">
                                      <p:cBhvr>
                                        <p:cTn id="75" dur="2000"/>
                                        <p:tgtEl>
                                          <p:spTgt spid="9"/>
                                        </p:tgtEl>
                                        <p:attrNameLst>
                                          <p:attrName>style.rotation</p:attrName>
                                        </p:attrNameLst>
                                      </p:cBhvr>
                                      <p:tavLst>
                                        <p:tav tm="0">
                                          <p:val>
                                            <p:fltVal val="0"/>
                                          </p:val>
                                        </p:tav>
                                        <p:tav tm="100000">
                                          <p:val>
                                            <p:fltVal val="720"/>
                                          </p:val>
                                        </p:tav>
                                      </p:tavLst>
                                    </p:anim>
                                    <p:anim calcmode="lin" valueType="num">
                                      <p:cBhvr>
                                        <p:cTn id="76" dur="2000"/>
                                        <p:tgtEl>
                                          <p:spTgt spid="9"/>
                                        </p:tgtEl>
                                        <p:attrNameLst>
                                          <p:attrName>ppt_h</p:attrName>
                                        </p:attrNameLst>
                                      </p:cBhvr>
                                      <p:tavLst>
                                        <p:tav tm="0">
                                          <p:val>
                                            <p:strVal val="ppt_h"/>
                                          </p:val>
                                        </p:tav>
                                        <p:tav tm="100000">
                                          <p:val>
                                            <p:fltVal val="0"/>
                                          </p:val>
                                        </p:tav>
                                      </p:tavLst>
                                    </p:anim>
                                    <p:anim calcmode="lin" valueType="num">
                                      <p:cBhvr>
                                        <p:cTn id="77" dur="2000"/>
                                        <p:tgtEl>
                                          <p:spTgt spid="9"/>
                                        </p:tgtEl>
                                        <p:attrNameLst>
                                          <p:attrName>ppt_w</p:attrName>
                                        </p:attrNameLst>
                                      </p:cBhvr>
                                      <p:tavLst>
                                        <p:tav tm="0">
                                          <p:val>
                                            <p:strVal val="ppt_w"/>
                                          </p:val>
                                        </p:tav>
                                        <p:tav tm="100000">
                                          <p:val>
                                            <p:fltVal val="0"/>
                                          </p:val>
                                        </p:tav>
                                      </p:tavLst>
                                    </p:anim>
                                    <p:set>
                                      <p:cBhvr>
                                        <p:cTn id="78"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7" name="Yeah!.wav"/>
                                        </p:tgtEl>
                                      </p:cMediaNode>
                                    </p:audio>
                                  </p:subTnLst>
                                </p:cTn>
                              </p:par>
                              <p:par>
                                <p:cTn id="79" presetID="9" presetClass="exit" presetSubtype="0" fill="hold" grpId="0" nodeType="withEffect">
                                  <p:stCondLst>
                                    <p:cond delay="0"/>
                                  </p:stCondLst>
                                  <p:childTnLst>
                                    <p:animEffect transition="out" filter="dissolv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35" presetClass="exit" presetSubtype="0" fill="hold" nodeType="clickEffect">
                                  <p:stCondLst>
                                    <p:cond delay="0"/>
                                  </p:stCondLst>
                                  <p:childTnLst>
                                    <p:animEffect transition="out" filter="fade">
                                      <p:cBhvr>
                                        <p:cTn id="86" dur="2000"/>
                                        <p:tgtEl>
                                          <p:spTgt spid="10"/>
                                        </p:tgtEl>
                                      </p:cBhvr>
                                    </p:animEffect>
                                    <p:anim calcmode="lin" valueType="num">
                                      <p:cBhvr>
                                        <p:cTn id="87" dur="2000"/>
                                        <p:tgtEl>
                                          <p:spTgt spid="10"/>
                                        </p:tgtEl>
                                        <p:attrNameLst>
                                          <p:attrName>style.rotation</p:attrName>
                                        </p:attrNameLst>
                                      </p:cBhvr>
                                      <p:tavLst>
                                        <p:tav tm="0">
                                          <p:val>
                                            <p:fltVal val="0"/>
                                          </p:val>
                                        </p:tav>
                                        <p:tav tm="100000">
                                          <p:val>
                                            <p:fltVal val="720"/>
                                          </p:val>
                                        </p:tav>
                                      </p:tavLst>
                                    </p:anim>
                                    <p:anim calcmode="lin" valueType="num">
                                      <p:cBhvr>
                                        <p:cTn id="88" dur="2000"/>
                                        <p:tgtEl>
                                          <p:spTgt spid="10"/>
                                        </p:tgtEl>
                                        <p:attrNameLst>
                                          <p:attrName>ppt_h</p:attrName>
                                        </p:attrNameLst>
                                      </p:cBhvr>
                                      <p:tavLst>
                                        <p:tav tm="0">
                                          <p:val>
                                            <p:strVal val="ppt_h"/>
                                          </p:val>
                                        </p:tav>
                                        <p:tav tm="100000">
                                          <p:val>
                                            <p:fltVal val="0"/>
                                          </p:val>
                                        </p:tav>
                                      </p:tavLst>
                                    </p:anim>
                                    <p:anim calcmode="lin" valueType="num">
                                      <p:cBhvr>
                                        <p:cTn id="89" dur="2000"/>
                                        <p:tgtEl>
                                          <p:spTgt spid="10"/>
                                        </p:tgtEl>
                                        <p:attrNameLst>
                                          <p:attrName>ppt_w</p:attrName>
                                        </p:attrNameLst>
                                      </p:cBhvr>
                                      <p:tavLst>
                                        <p:tav tm="0">
                                          <p:val>
                                            <p:strVal val="ppt_w"/>
                                          </p:val>
                                        </p:tav>
                                        <p:tav tm="100000">
                                          <p:val>
                                            <p:fltVal val="0"/>
                                          </p:val>
                                        </p:tav>
                                      </p:tavLst>
                                    </p:anim>
                                    <p:set>
                                      <p:cBhvr>
                                        <p:cTn id="90"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7" name="Yeah!.wav"/>
                                        </p:tgtEl>
                                      </p:cMediaNode>
                                    </p:audio>
                                  </p:subTnLst>
                                </p:cTn>
                              </p:par>
                              <p:par>
                                <p:cTn id="91" presetID="9" presetClass="exit" presetSubtype="0" fill="hold" grpId="0" nodeType="withEffect">
                                  <p:stCondLst>
                                    <p:cond delay="0"/>
                                  </p:stCondLst>
                                  <p:childTnLst>
                                    <p:animEffect transition="out" filter="dissolv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35" presetClass="exit" presetSubtype="0" fill="hold" nodeType="clickEffect">
                                  <p:stCondLst>
                                    <p:cond delay="0"/>
                                  </p:stCondLst>
                                  <p:childTnLst>
                                    <p:animEffect transition="out" filter="fade">
                                      <p:cBhvr>
                                        <p:cTn id="98" dur="2000"/>
                                        <p:tgtEl>
                                          <p:spTgt spid="23"/>
                                        </p:tgtEl>
                                      </p:cBhvr>
                                    </p:animEffect>
                                    <p:anim calcmode="lin" valueType="num">
                                      <p:cBhvr>
                                        <p:cTn id="99" dur="2000"/>
                                        <p:tgtEl>
                                          <p:spTgt spid="23"/>
                                        </p:tgtEl>
                                        <p:attrNameLst>
                                          <p:attrName>style.rotation</p:attrName>
                                        </p:attrNameLst>
                                      </p:cBhvr>
                                      <p:tavLst>
                                        <p:tav tm="0">
                                          <p:val>
                                            <p:fltVal val="0"/>
                                          </p:val>
                                        </p:tav>
                                        <p:tav tm="100000">
                                          <p:val>
                                            <p:fltVal val="720"/>
                                          </p:val>
                                        </p:tav>
                                      </p:tavLst>
                                    </p:anim>
                                    <p:anim calcmode="lin" valueType="num">
                                      <p:cBhvr>
                                        <p:cTn id="100" dur="2000"/>
                                        <p:tgtEl>
                                          <p:spTgt spid="23"/>
                                        </p:tgtEl>
                                        <p:attrNameLst>
                                          <p:attrName>ppt_h</p:attrName>
                                        </p:attrNameLst>
                                      </p:cBhvr>
                                      <p:tavLst>
                                        <p:tav tm="0">
                                          <p:val>
                                            <p:strVal val="ppt_h"/>
                                          </p:val>
                                        </p:tav>
                                        <p:tav tm="100000">
                                          <p:val>
                                            <p:fltVal val="0"/>
                                          </p:val>
                                        </p:tav>
                                      </p:tavLst>
                                    </p:anim>
                                    <p:anim calcmode="lin" valueType="num">
                                      <p:cBhvr>
                                        <p:cTn id="101" dur="2000"/>
                                        <p:tgtEl>
                                          <p:spTgt spid="23"/>
                                        </p:tgtEl>
                                        <p:attrNameLst>
                                          <p:attrName>ppt_w</p:attrName>
                                        </p:attrNameLst>
                                      </p:cBhvr>
                                      <p:tavLst>
                                        <p:tav tm="0">
                                          <p:val>
                                            <p:strVal val="ppt_w"/>
                                          </p:val>
                                        </p:tav>
                                        <p:tav tm="100000">
                                          <p:val>
                                            <p:fltVal val="0"/>
                                          </p:val>
                                        </p:tav>
                                      </p:tavLst>
                                    </p:anim>
                                    <p:set>
                                      <p:cBhvr>
                                        <p:cTn id="102"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7" name="Yeah!.wav"/>
                                        </p:tgtEl>
                                      </p:cMediaNode>
                                    </p:audio>
                                  </p:subTnLst>
                                </p:cTn>
                              </p:par>
                              <p:par>
                                <p:cTn id="103" presetID="9" presetClass="exit" presetSubtype="0" fill="hold" grpId="0" nodeType="withEffect">
                                  <p:stCondLst>
                                    <p:cond delay="0"/>
                                  </p:stCondLst>
                                  <p:childTnLst>
                                    <p:animEffect transition="out" filter="dissolv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24"/>
                                        </p:tgtEl>
                                      </p:cBhvr>
                                    </p:animEffect>
                                    <p:anim calcmode="lin" valueType="num">
                                      <p:cBhvr>
                                        <p:cTn id="111" dur="2000"/>
                                        <p:tgtEl>
                                          <p:spTgt spid="24"/>
                                        </p:tgtEl>
                                        <p:attrNameLst>
                                          <p:attrName>style.rotation</p:attrName>
                                        </p:attrNameLst>
                                      </p:cBhvr>
                                      <p:tavLst>
                                        <p:tav tm="0">
                                          <p:val>
                                            <p:fltVal val="0"/>
                                          </p:val>
                                        </p:tav>
                                        <p:tav tm="100000">
                                          <p:val>
                                            <p:fltVal val="720"/>
                                          </p:val>
                                        </p:tav>
                                      </p:tavLst>
                                    </p:anim>
                                    <p:anim calcmode="lin" valueType="num">
                                      <p:cBhvr>
                                        <p:cTn id="112" dur="2000"/>
                                        <p:tgtEl>
                                          <p:spTgt spid="24"/>
                                        </p:tgtEl>
                                        <p:attrNameLst>
                                          <p:attrName>ppt_h</p:attrName>
                                        </p:attrNameLst>
                                      </p:cBhvr>
                                      <p:tavLst>
                                        <p:tav tm="0">
                                          <p:val>
                                            <p:strVal val="ppt_h"/>
                                          </p:val>
                                        </p:tav>
                                        <p:tav tm="100000">
                                          <p:val>
                                            <p:fltVal val="0"/>
                                          </p:val>
                                        </p:tav>
                                      </p:tavLst>
                                    </p:anim>
                                    <p:anim calcmode="lin" valueType="num">
                                      <p:cBhvr>
                                        <p:cTn id="113" dur="2000"/>
                                        <p:tgtEl>
                                          <p:spTgt spid="24"/>
                                        </p:tgtEl>
                                        <p:attrNameLst>
                                          <p:attrName>ppt_w</p:attrName>
                                        </p:attrNameLst>
                                      </p:cBhvr>
                                      <p:tavLst>
                                        <p:tav tm="0">
                                          <p:val>
                                            <p:strVal val="ppt_w"/>
                                          </p:val>
                                        </p:tav>
                                        <p:tav tm="100000">
                                          <p:val>
                                            <p:fltVal val="0"/>
                                          </p:val>
                                        </p:tav>
                                      </p:tavLst>
                                    </p:anim>
                                    <p:set>
                                      <p:cBhvr>
                                        <p:cTn id="114" dur="1" fill="hold">
                                          <p:stCondLst>
                                            <p:cond delay="1999"/>
                                          </p:stCondLst>
                                        </p:cTn>
                                        <p:tgtEl>
                                          <p:spTgt spid="2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7" name="Yeah!.wav"/>
                                        </p:tgtEl>
                                      </p:cMediaNode>
                                    </p:audio>
                                  </p:subTnLst>
                                </p:cTn>
                              </p:par>
                              <p:par>
                                <p:cTn id="115" presetID="9" presetClass="exit" presetSubtype="0" fill="hold" grpId="0" nodeType="withEffect">
                                  <p:stCondLst>
                                    <p:cond delay="0"/>
                                  </p:stCondLst>
                                  <p:childTnLst>
                                    <p:animEffect transition="out" filter="dissolv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8" restart="whenNotActive" fill="hold" evtFilter="cancelBubble" nodeType="interactiveSeq">
                <p:stCondLst>
                  <p:cond evt="onClick" delay="0">
                    <p:tgtEl>
                      <p:spTgt spid="14"/>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5"/>
                                        </p:tgtEl>
                                      </p:cBhvr>
                                    </p:animEffect>
                                    <p:anim calcmode="lin" valueType="num">
                                      <p:cBhvr>
                                        <p:cTn id="123" dur="2000"/>
                                        <p:tgtEl>
                                          <p:spTgt spid="25"/>
                                        </p:tgtEl>
                                        <p:attrNameLst>
                                          <p:attrName>style.rotation</p:attrName>
                                        </p:attrNameLst>
                                      </p:cBhvr>
                                      <p:tavLst>
                                        <p:tav tm="0">
                                          <p:val>
                                            <p:fltVal val="0"/>
                                          </p:val>
                                        </p:tav>
                                        <p:tav tm="100000">
                                          <p:val>
                                            <p:fltVal val="720"/>
                                          </p:val>
                                        </p:tav>
                                      </p:tavLst>
                                    </p:anim>
                                    <p:anim calcmode="lin" valueType="num">
                                      <p:cBhvr>
                                        <p:cTn id="124" dur="2000"/>
                                        <p:tgtEl>
                                          <p:spTgt spid="25"/>
                                        </p:tgtEl>
                                        <p:attrNameLst>
                                          <p:attrName>ppt_h</p:attrName>
                                        </p:attrNameLst>
                                      </p:cBhvr>
                                      <p:tavLst>
                                        <p:tav tm="0">
                                          <p:val>
                                            <p:strVal val="ppt_h"/>
                                          </p:val>
                                        </p:tav>
                                        <p:tav tm="100000">
                                          <p:val>
                                            <p:fltVal val="0"/>
                                          </p:val>
                                        </p:tav>
                                      </p:tavLst>
                                    </p:anim>
                                    <p:anim calcmode="lin" valueType="num">
                                      <p:cBhvr>
                                        <p:cTn id="125" dur="2000"/>
                                        <p:tgtEl>
                                          <p:spTgt spid="25"/>
                                        </p:tgtEl>
                                        <p:attrNameLst>
                                          <p:attrName>ppt_w</p:attrName>
                                        </p:attrNameLst>
                                      </p:cBhvr>
                                      <p:tavLst>
                                        <p:tav tm="0">
                                          <p:val>
                                            <p:strVal val="ppt_w"/>
                                          </p:val>
                                        </p:tav>
                                        <p:tav tm="100000">
                                          <p:val>
                                            <p:fltVal val="0"/>
                                          </p:val>
                                        </p:tav>
                                      </p:tavLst>
                                    </p:anim>
                                    <p:set>
                                      <p:cBhvr>
                                        <p:cTn id="126" dur="1" fill="hold">
                                          <p:stCondLst>
                                            <p:cond delay="1999"/>
                                          </p:stCondLst>
                                        </p:cTn>
                                        <p:tgtEl>
                                          <p:spTgt spid="25"/>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7" name="Yeah!.wav"/>
                                        </p:tgtEl>
                                      </p:cMediaNode>
                                    </p:audio>
                                  </p:subTnLst>
                                </p:cTn>
                              </p:par>
                              <p:par>
                                <p:cTn id="127" presetID="9" presetClass="exit" presetSubtype="0" fill="hold" grpId="0" nodeType="withEffect">
                                  <p:stCondLst>
                                    <p:cond delay="0"/>
                                  </p:stCondLst>
                                  <p:childTnLst>
                                    <p:animEffect transition="out" filter="dissolv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0" restart="whenNotActive" fill="hold" evtFilter="cancelBubble" nodeType="interactiveSeq">
                <p:stCondLst>
                  <p:cond evt="onClick" delay="0">
                    <p:tgtEl>
                      <p:spTgt spid="15"/>
                    </p:tgtEl>
                  </p:cond>
                </p:stCondLst>
                <p:endSync evt="end" delay="0">
                  <p:rtn val="all"/>
                </p:endSync>
                <p:childTnLst>
                  <p:par>
                    <p:cTn id="131" fill="hold">
                      <p:stCondLst>
                        <p:cond delay="0"/>
                      </p:stCondLst>
                      <p:childTnLst>
                        <p:par>
                          <p:cTn id="132" fill="hold">
                            <p:stCondLst>
                              <p:cond delay="0"/>
                            </p:stCondLst>
                            <p:childTnLst>
                              <p:par>
                                <p:cTn id="133" presetID="35" presetClass="exit" presetSubtype="0" fill="hold" nodeType="clickEffect">
                                  <p:stCondLst>
                                    <p:cond delay="0"/>
                                  </p:stCondLst>
                                  <p:childTnLst>
                                    <p:animEffect transition="out" filter="fade">
                                      <p:cBhvr>
                                        <p:cTn id="134" dur="2000"/>
                                        <p:tgtEl>
                                          <p:spTgt spid="26"/>
                                        </p:tgtEl>
                                      </p:cBhvr>
                                    </p:animEffect>
                                    <p:anim calcmode="lin" valueType="num">
                                      <p:cBhvr>
                                        <p:cTn id="135" dur="2000"/>
                                        <p:tgtEl>
                                          <p:spTgt spid="26"/>
                                        </p:tgtEl>
                                        <p:attrNameLst>
                                          <p:attrName>style.rotation</p:attrName>
                                        </p:attrNameLst>
                                      </p:cBhvr>
                                      <p:tavLst>
                                        <p:tav tm="0">
                                          <p:val>
                                            <p:fltVal val="0"/>
                                          </p:val>
                                        </p:tav>
                                        <p:tav tm="100000">
                                          <p:val>
                                            <p:fltVal val="720"/>
                                          </p:val>
                                        </p:tav>
                                      </p:tavLst>
                                    </p:anim>
                                    <p:anim calcmode="lin" valueType="num">
                                      <p:cBhvr>
                                        <p:cTn id="136" dur="2000"/>
                                        <p:tgtEl>
                                          <p:spTgt spid="26"/>
                                        </p:tgtEl>
                                        <p:attrNameLst>
                                          <p:attrName>ppt_h</p:attrName>
                                        </p:attrNameLst>
                                      </p:cBhvr>
                                      <p:tavLst>
                                        <p:tav tm="0">
                                          <p:val>
                                            <p:strVal val="ppt_h"/>
                                          </p:val>
                                        </p:tav>
                                        <p:tav tm="100000">
                                          <p:val>
                                            <p:fltVal val="0"/>
                                          </p:val>
                                        </p:tav>
                                      </p:tavLst>
                                    </p:anim>
                                    <p:anim calcmode="lin" valueType="num">
                                      <p:cBhvr>
                                        <p:cTn id="137" dur="2000"/>
                                        <p:tgtEl>
                                          <p:spTgt spid="26"/>
                                        </p:tgtEl>
                                        <p:attrNameLst>
                                          <p:attrName>ppt_w</p:attrName>
                                        </p:attrNameLst>
                                      </p:cBhvr>
                                      <p:tavLst>
                                        <p:tav tm="0">
                                          <p:val>
                                            <p:strVal val="ppt_w"/>
                                          </p:val>
                                        </p:tav>
                                        <p:tav tm="100000">
                                          <p:val>
                                            <p:fltVal val="0"/>
                                          </p:val>
                                        </p:tav>
                                      </p:tavLst>
                                    </p:anim>
                                    <p:set>
                                      <p:cBhvr>
                                        <p:cTn id="138" dur="1" fill="hold">
                                          <p:stCondLst>
                                            <p:cond delay="1999"/>
                                          </p:stCondLst>
                                        </p:cTn>
                                        <p:tgtEl>
                                          <p:spTgt spid="2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7" name="Yeah!.wav"/>
                                        </p:tgtEl>
                                      </p:cMediaNode>
                                    </p:audio>
                                  </p:subTnLst>
                                </p:cTn>
                              </p:par>
                              <p:par>
                                <p:cTn id="139" presetID="9" presetClass="exit" presetSubtype="0" fill="hold" grpId="0" nodeType="withEffect">
                                  <p:stCondLst>
                                    <p:cond delay="0"/>
                                  </p:stCondLst>
                                  <p:childTnLst>
                                    <p:animEffect transition="out" filter="dissolve">
                                      <p:cBhvr>
                                        <p:cTn id="140" dur="500"/>
                                        <p:tgtEl>
                                          <p:spTgt spid="15"/>
                                        </p:tgtEl>
                                      </p:cBhvr>
                                    </p:animEffect>
                                    <p:set>
                                      <p:cBhvr>
                                        <p:cTn id="1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P spid="2" grpId="0" animBg="1"/>
      <p:bldP spid="2"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03530" y="886084"/>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vi-VN" sz="3200" b="1" dirty="0">
                <a:latin typeface="Arial-Rounded" panose="020B0500000000000000" pitchFamily="34" charset="0"/>
                <a:ea typeface="Arial-Rounded" panose="020B0500000000000000" pitchFamily="34" charset="0"/>
                <a:cs typeface="Arial-Rounded" panose="020B0500000000000000" pitchFamily="34" charset="0"/>
                <a:sym typeface="+mn-ea"/>
              </a:rPr>
              <a:t>Ba khổ thơ đầu nhắc đến những ai? Công việc của họ là gì?</a:t>
            </a:r>
          </a:p>
        </p:txBody>
      </p:sp>
      <p:pic>
        <p:nvPicPr>
          <p:cNvPr id="31" name="Picture 30" descr="A picture containing text&#10;&#10;Description automatically generated">
            <a:extLst>
              <a:ext uri="{FF2B5EF4-FFF2-40B4-BE49-F238E27FC236}">
                <a16:creationId xmlns:a16="http://schemas.microsoft.com/office/drawing/2014/main" id="{3F996CFF-B865-40CD-BE15-E72AA5454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4558" y="886084"/>
            <a:ext cx="407442" cy="713024"/>
          </a:xfrm>
          <a:prstGeom prst="rect">
            <a:avLst/>
          </a:prstGeom>
        </p:spPr>
      </p:pic>
      <p:sp>
        <p:nvSpPr>
          <p:cNvPr id="32" name="TextBox 31">
            <a:extLst>
              <a:ext uri="{FF2B5EF4-FFF2-40B4-BE49-F238E27FC236}">
                <a16:creationId xmlns:a16="http://schemas.microsoft.com/office/drawing/2014/main" id="{740BFD22-3B72-4E83-8379-F9776EA7971E}"/>
              </a:ext>
            </a:extLst>
          </p:cNvPr>
          <p:cNvSpPr txBox="1"/>
          <p:nvPr/>
        </p:nvSpPr>
        <p:spPr>
          <a:xfrm>
            <a:off x="2194560" y="2216534"/>
            <a:ext cx="8107680" cy="4248686"/>
          </a:xfrm>
          <a:prstGeom prst="roundRect">
            <a:avLst>
              <a:gd name="adj" fmla="val 39045"/>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1 nhắc đến phi công.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lái máy bay, đưa mọi người đi khắp nơi.</a:t>
            </a:r>
          </a:p>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thứ 2 nhắc đến người lính hải quân.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bảo vệ vùng biển của đất nước.</a:t>
            </a:r>
          </a:p>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thứ 3 nhắc đến người lái tàu.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lái những chuyến tàu chạy dài đất nước.</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261" y="2555326"/>
            <a:ext cx="4371535" cy="4371535"/>
          </a:xfrm>
          <a:prstGeom prst="rect">
            <a:avLst/>
          </a:prstGeom>
        </p:spPr>
      </p:pic>
    </p:spTree>
    <p:custDataLst>
      <p:tags r:id="rId1"/>
    </p:custDataLst>
    <p:extLst>
      <p:ext uri="{BB962C8B-B14F-4D97-AF65-F5344CB8AC3E}">
        <p14:creationId xmlns:p14="http://schemas.microsoft.com/office/powerpoint/2010/main" val="781222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fade">
                                      <p:cBhvr>
                                        <p:cTn id="10" dur="500"/>
                                        <p:tgtEl>
                                          <p:spTgt spid="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bg/>
                                          </p:spTgt>
                                        </p:tgtEl>
                                        <p:attrNameLst>
                                          <p:attrName>style.visibility</p:attrName>
                                        </p:attrNameLst>
                                      </p:cBhvr>
                                      <p:to>
                                        <p:strVal val="visible"/>
                                      </p:to>
                                    </p:set>
                                    <p:animEffect transition="in" filter="randombar(horizontal)">
                                      <p:cBhvr>
                                        <p:cTn id="15" dur="500"/>
                                        <p:tgtEl>
                                          <p:spTgt spid="32">
                                            <p:bg/>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5" dur="500"/>
                                        <p:tgtEl>
                                          <p:spTgt spid="3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893479" y="679809"/>
            <a:ext cx="9441800"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2" name="TextBox 31">
            <a:extLst>
              <a:ext uri="{FF2B5EF4-FFF2-40B4-BE49-F238E27FC236}">
                <a16:creationId xmlns:a16="http://schemas.microsoft.com/office/drawing/2014/main" id="{740BFD22-3B72-4E83-8379-F9776EA7971E}"/>
              </a:ext>
            </a:extLst>
          </p:cNvPr>
          <p:cNvSpPr txBox="1"/>
          <p:nvPr/>
        </p:nvSpPr>
        <p:spPr>
          <a:xfrm>
            <a:off x="2109053" y="1267707"/>
            <a:ext cx="8268324" cy="4889718"/>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giàn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xây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xây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dựng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nghiệp</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quay lại">
            <a:hlinkClick r:id="rId6"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206" y="3137397"/>
            <a:ext cx="3805228" cy="3805228"/>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646FC55-E1C7-4085-82F0-4727A85B5D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24186">
            <a:off x="1207339" y="899283"/>
            <a:ext cx="582868" cy="718682"/>
          </a:xfrm>
          <a:prstGeom prst="rect">
            <a:avLst/>
          </a:prstGeom>
        </p:spPr>
      </p:pic>
    </p:spTree>
    <p:custDataLst>
      <p:tags r:id="rId1"/>
    </p:custDataLst>
    <p:extLst>
      <p:ext uri="{BB962C8B-B14F-4D97-AF65-F5344CB8AC3E}">
        <p14:creationId xmlns:p14="http://schemas.microsoft.com/office/powerpoint/2010/main" val="2205463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bg/>
                                          </p:spTgt>
                                        </p:tgtEl>
                                        <p:attrNameLst>
                                          <p:attrName>style.visibility</p:attrName>
                                        </p:attrNameLst>
                                      </p:cBhvr>
                                      <p:to>
                                        <p:strVal val="visible"/>
                                      </p:to>
                                    </p:set>
                                    <p:animEffect transition="in" filter="randombar(horizontal)">
                                      <p:cBhvr>
                                        <p:cTn id="12" dur="500"/>
                                        <p:tgtEl>
                                          <p:spTgt spid="3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7" dur="500"/>
                                        <p:tgtEl>
                                          <p:spTgt spid="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2" dur="500"/>
                                        <p:tgtEl>
                                          <p:spTgt spid="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1083846"/>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buNone/>
            </a:pPr>
            <a:r>
              <a:rPr lang="vi-VN" sz="3600" b="1" dirty="0">
                <a:latin typeface="Arial-Rounded" panose="020B0500000000000000" pitchFamily="34" charset="0"/>
                <a:ea typeface="Arial-Rounded" panose="020B0500000000000000" pitchFamily="34" charset="0"/>
                <a:cs typeface="Arial-Rounded" panose="020B0500000000000000" pitchFamily="34" charset="0"/>
              </a:rPr>
              <a:t>Qua hình ảnh những con đường, tác giả muốn nói về điều gì?</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a. Nói về nghề nghiệp</a:t>
            </a: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b. Nói về cảnh đẹp thiên nhiên</a:t>
            </a: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c. Nói về các loại phương tiện giao thông</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A picture containing text, clipart, vector graphics&#10;&#10;Description automatically generated">
            <a:extLst>
              <a:ext uri="{FF2B5EF4-FFF2-40B4-BE49-F238E27FC236}">
                <a16:creationId xmlns:a16="http://schemas.microsoft.com/office/drawing/2014/main" id="{07497423-1B50-4621-960A-545DD01CA7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2628" y="1083846"/>
            <a:ext cx="481008" cy="730000"/>
          </a:xfrm>
          <a:prstGeom prst="rect">
            <a:avLst/>
          </a:prstGeom>
        </p:spPr>
      </p:pic>
      <p:pic>
        <p:nvPicPr>
          <p:cNvPr id="3" name="Picture 2" descr="Shape&#10;&#10;Description automatically generated">
            <a:extLst>
              <a:ext uri="{FF2B5EF4-FFF2-40B4-BE49-F238E27FC236}">
                <a16:creationId xmlns:a16="http://schemas.microsoft.com/office/drawing/2014/main" id="{935EC719-5B8C-44E0-AF6C-E131EB2774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4156" y="2349387"/>
            <a:ext cx="1034112" cy="875562"/>
          </a:xfrm>
          <a:prstGeom prst="rect">
            <a:avLst/>
          </a:prstGeom>
        </p:spPr>
      </p:pic>
    </p:spTree>
    <p:custDataLst>
      <p:tags r:id="rId1"/>
    </p:custDataLst>
    <p:extLst>
      <p:ext uri="{BB962C8B-B14F-4D97-AF65-F5344CB8AC3E}">
        <p14:creationId xmlns:p14="http://schemas.microsoft.com/office/powerpoint/2010/main" val="470885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1083846"/>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Em hiểu “con đường trên trang sách” có nghĩa là gì?</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a. Con đường được được vẽ trong sách</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b. Con đường khám phá kiến thức</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c. Con đường ta đi lại hằng ngày</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descr="A picture containing text, clipart, vector graphics&#10;&#10;Description automatically generated">
            <a:extLst>
              <a:ext uri="{FF2B5EF4-FFF2-40B4-BE49-F238E27FC236}">
                <a16:creationId xmlns:a16="http://schemas.microsoft.com/office/drawing/2014/main" id="{22CBEAF3-4291-472B-98C7-D66CAEE0F6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5934" y="1083846"/>
            <a:ext cx="543256" cy="769613"/>
          </a:xfrm>
          <a:prstGeom prst="rect">
            <a:avLst/>
          </a:prstGeom>
        </p:spPr>
      </p:pic>
      <p:pic>
        <p:nvPicPr>
          <p:cNvPr id="15" name="Picture 14" descr="Shape&#10;&#10;Description automatically generated">
            <a:extLst>
              <a:ext uri="{FF2B5EF4-FFF2-40B4-BE49-F238E27FC236}">
                <a16:creationId xmlns:a16="http://schemas.microsoft.com/office/drawing/2014/main" id="{248AA940-CF8D-4850-98D4-8D2B52FD7B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6236" y="2251017"/>
            <a:ext cx="1034112" cy="875562"/>
          </a:xfrm>
          <a:prstGeom prst="rect">
            <a:avLst/>
          </a:prstGeom>
        </p:spPr>
      </p:pic>
    </p:spTree>
    <p:custDataLst>
      <p:tags r:id="rId1"/>
    </p:custDataLst>
    <p:extLst>
      <p:ext uri="{BB962C8B-B14F-4D97-AF65-F5344CB8AC3E}">
        <p14:creationId xmlns:p14="http://schemas.microsoft.com/office/powerpoint/2010/main" val="150598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1" end="1"/>
                                            </p:txEl>
                                          </p:spTgt>
                                        </p:tgtEl>
                                        <p:attrNameLst>
                                          <p:attrName>style.visibility</p:attrName>
                                        </p:attrNameLst>
                                      </p:cBhvr>
                                      <p:to>
                                        <p:strVal val="visible"/>
                                      </p:to>
                                    </p:set>
                                    <p:animEffect transition="in" filter="fade">
                                      <p:cBhvr>
                                        <p:cTn id="10" dur="500"/>
                                        <p:tgtEl>
                                          <p:spTgt spid="3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animEffect transition="in" filter="fade">
                                      <p:cBhvr>
                                        <p:cTn id="13" dur="500"/>
                                        <p:tgtEl>
                                          <p:spTgt spid="3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xEl>
                                              <p:pRg st="3" end="3"/>
                                            </p:txEl>
                                          </p:spTgt>
                                        </p:tgtEl>
                                        <p:attrNameLst>
                                          <p:attrName>style.visibility</p:attrName>
                                        </p:attrNameLst>
                                      </p:cBhvr>
                                      <p:to>
                                        <p:strVal val="visible"/>
                                      </p:to>
                                    </p:set>
                                    <p:animEffect transition="in" filter="fade">
                                      <p:cBhvr>
                                        <p:cTn id="16" dur="500"/>
                                        <p:tgtEl>
                                          <p:spTgt spid="30">
                                            <p:txEl>
                                              <p:pRg st="3" end="3"/>
                                            </p:txEl>
                                          </p:spTgt>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948277"/>
            <a:ext cx="8438296"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Nói 2 – 3 câu về một con đường được tả trong bài thơ.</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pic>
        <p:nvPicPr>
          <p:cNvPr id="19" name="quay lại">
            <a:hlinkClick r:id="rId6"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865EBED-32F5-4947-8714-FFF0D4439737}"/>
              </a:ext>
            </a:extLst>
          </p:cNvPr>
          <p:cNvSpPr txBox="1"/>
          <p:nvPr/>
        </p:nvSpPr>
        <p:spPr>
          <a:xfrm>
            <a:off x="1382234" y="2736243"/>
            <a:ext cx="8878186" cy="2127587"/>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457200"/>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phi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4" descr="Số 5 có ý nghĩa gì? - Ý nghĩa của số 5 - HoaTieu.vn">
            <a:extLst>
              <a:ext uri="{FF2B5EF4-FFF2-40B4-BE49-F238E27FC236}">
                <a16:creationId xmlns:a16="http://schemas.microsoft.com/office/drawing/2014/main" id="{C5B05A0D-8663-4DB6-92A7-09F6DF0087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9874" y="1158934"/>
            <a:ext cx="863340" cy="8633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2222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DE8EF13-5C09-4092-8C28-9F1C6AF48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984" y="252438"/>
            <a:ext cx="2563653" cy="1948376"/>
          </a:xfrm>
          <a:prstGeom prst="rect">
            <a:avLst/>
          </a:prstGeom>
        </p:spPr>
      </p:pic>
      <p:pic>
        <p:nvPicPr>
          <p:cNvPr id="8" name="图片 7">
            <a:extLst>
              <a:ext uri="{FF2B5EF4-FFF2-40B4-BE49-F238E27FC236}">
                <a16:creationId xmlns:a16="http://schemas.microsoft.com/office/drawing/2014/main" id="{1D43B5E7-209A-4B52-8AF1-79994ED79EFC}"/>
              </a:ext>
            </a:extLst>
          </p:cNvPr>
          <p:cNvPicPr>
            <a:picLocks noChangeAspect="1"/>
          </p:cNvPicPr>
          <p:nvPr/>
        </p:nvPicPr>
        <p:blipFill rotWithShape="1">
          <a:blip r:embed="rId5">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9" name="图片 8">
            <a:extLst>
              <a:ext uri="{FF2B5EF4-FFF2-40B4-BE49-F238E27FC236}">
                <a16:creationId xmlns:a16="http://schemas.microsoft.com/office/drawing/2014/main" id="{76AB80C9-8284-4213-BAD3-A03632E0D76A}"/>
              </a:ext>
            </a:extLst>
          </p:cNvPr>
          <p:cNvPicPr>
            <a:picLocks noChangeAspect="1"/>
          </p:cNvPicPr>
          <p:nvPr/>
        </p:nvPicPr>
        <p:blipFill rotWithShape="1">
          <a:blip r:embed="rId5">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12" name="Group 11">
            <a:extLst>
              <a:ext uri="{FF2B5EF4-FFF2-40B4-BE49-F238E27FC236}">
                <a16:creationId xmlns:a16="http://schemas.microsoft.com/office/drawing/2014/main" id="{A3ECF495-6B13-41A6-9348-F8FF56747CB6}"/>
              </a:ext>
            </a:extLst>
          </p:cNvPr>
          <p:cNvGrpSpPr/>
          <p:nvPr/>
        </p:nvGrpSpPr>
        <p:grpSpPr>
          <a:xfrm>
            <a:off x="-1223385" y="2403729"/>
            <a:ext cx="11063641" cy="8445763"/>
            <a:chOff x="-1068121" y="2989003"/>
            <a:chExt cx="11063641" cy="6854313"/>
          </a:xfrm>
        </p:grpSpPr>
        <p:pic>
          <p:nvPicPr>
            <p:cNvPr id="13" name="图片 4">
              <a:extLst>
                <a:ext uri="{FF2B5EF4-FFF2-40B4-BE49-F238E27FC236}">
                  <a16:creationId xmlns:a16="http://schemas.microsoft.com/office/drawing/2014/main" id="{3F5FF826-6BE1-46D3-A6DE-E565CD3412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4141" y="2989003"/>
              <a:ext cx="7211379" cy="3998616"/>
            </a:xfrm>
            <a:prstGeom prst="rect">
              <a:avLst/>
            </a:prstGeom>
          </p:spPr>
        </p:pic>
        <p:sp>
          <p:nvSpPr>
            <p:cNvPr id="14" name="TextBox 13">
              <a:extLst>
                <a:ext uri="{FF2B5EF4-FFF2-40B4-BE49-F238E27FC236}">
                  <a16:creationId xmlns:a16="http://schemas.microsoft.com/office/drawing/2014/main" id="{6E78C528-9911-4EC7-A4AD-FD430A13DA05}"/>
                </a:ext>
              </a:extLst>
            </p:cNvPr>
            <p:cNvSpPr txBox="1"/>
            <p:nvPr/>
          </p:nvSpPr>
          <p:spPr>
            <a:xfrm>
              <a:off x="-1068121" y="7745150"/>
              <a:ext cx="4333158" cy="209816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6662C"/>
                  </a:solidFill>
                  <a:effectLst/>
                  <a:uLnTx/>
                  <a:uFillTx/>
                  <a:latin typeface="UTM Avo" panose="02040603050506020204" pitchFamily="18" charset="0"/>
                  <a:ea typeface="+mn-ea"/>
                  <a:cs typeface="+mn-cs"/>
                </a:rPr>
                <a:t> </a:t>
              </a:r>
              <a:endParaRPr kumimoji="0" lang="en-US" sz="3600" b="1" i="0" u="none" strike="noStrike" kern="1200" cap="none" spc="0" normalizeH="0" baseline="0" noProof="0">
                <a:ln>
                  <a:noFill/>
                </a:ln>
                <a:solidFill>
                  <a:srgbClr val="CC0066"/>
                </a:solidFill>
                <a:effectLst/>
                <a:uLnTx/>
                <a:uFillTx/>
                <a:latin typeface="UVF Slim Tony" panose="02000000000000000000" pitchFamily="2"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UVF Slim Tony" panose="02000000000000000000" pitchFamily="2" charset="0"/>
                  <a:ea typeface="+mn-ea"/>
                  <a:cs typeface="+mn-cs"/>
                </a:rPr>
                <a:t>Cùng hát bài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a:solidFill>
                    <a:srgbClr val="CC0066"/>
                  </a:solidFill>
                  <a:latin typeface="UVF Slim Tony" panose="02000000000000000000" pitchFamily="2" charset="0"/>
                </a:rPr>
                <a:t>Hoa lá mùa xuân</a:t>
              </a:r>
              <a:endParaRPr kumimoji="0" lang="en-US" sz="3600" b="1" i="0" u="none" strike="noStrike" kern="1200" cap="none" spc="0" normalizeH="0" baseline="0" noProof="0">
                <a:ln>
                  <a:noFill/>
                </a:ln>
                <a:solidFill>
                  <a:srgbClr val="CC0066"/>
                </a:solidFill>
                <a:effectLst/>
                <a:uLnTx/>
                <a:uFillTx/>
                <a:latin typeface="UVF Slim Tony" panose="02000000000000000000" pitchFamily="2" charset="0"/>
                <a:ea typeface="+mn-ea"/>
                <a:cs typeface="+mn-cs"/>
              </a:endParaRPr>
            </a:p>
          </p:txBody>
        </p:sp>
      </p:grpSp>
      <p:pic>
        <p:nvPicPr>
          <p:cNvPr id="15" name="Picture 14">
            <a:extLst>
              <a:ext uri="{FF2B5EF4-FFF2-40B4-BE49-F238E27FC236}">
                <a16:creationId xmlns:a16="http://schemas.microsoft.com/office/drawing/2014/main" id="{29E97293-F8DD-4EDC-9FB2-646879D50A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0617" y="5137294"/>
            <a:ext cx="1778976" cy="1778976"/>
          </a:xfrm>
          <a:prstGeom prst="rect">
            <a:avLst/>
          </a:prstGeom>
        </p:spPr>
      </p:pic>
      <p:pic>
        <p:nvPicPr>
          <p:cNvPr id="16" name="Picture 15">
            <a:extLst>
              <a:ext uri="{FF2B5EF4-FFF2-40B4-BE49-F238E27FC236}">
                <a16:creationId xmlns:a16="http://schemas.microsoft.com/office/drawing/2014/main" id="{A3D735E8-CBE8-4B4F-A87F-57C1C5B444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704567" y="5187577"/>
            <a:ext cx="1778976" cy="1778976"/>
          </a:xfrm>
          <a:prstGeom prst="rect">
            <a:avLst/>
          </a:prstGeom>
        </p:spPr>
      </p:pic>
      <p:grpSp>
        <p:nvGrpSpPr>
          <p:cNvPr id="17" name="Group 16">
            <a:extLst>
              <a:ext uri="{FF2B5EF4-FFF2-40B4-BE49-F238E27FC236}">
                <a16:creationId xmlns:a16="http://schemas.microsoft.com/office/drawing/2014/main" id="{5019D365-BEEE-4674-8B0C-FFA046832A1A}"/>
              </a:ext>
            </a:extLst>
          </p:cNvPr>
          <p:cNvGrpSpPr/>
          <p:nvPr/>
        </p:nvGrpSpPr>
        <p:grpSpPr>
          <a:xfrm>
            <a:off x="4880355" y="9195411"/>
            <a:ext cx="7697532" cy="1980203"/>
            <a:chOff x="1816238" y="2025262"/>
            <a:chExt cx="10602443" cy="2640273"/>
          </a:xfrm>
        </p:grpSpPr>
        <p:sp>
          <p:nvSpPr>
            <p:cNvPr id="18" name="TextBox 17">
              <a:extLst>
                <a:ext uri="{FF2B5EF4-FFF2-40B4-BE49-F238E27FC236}">
                  <a16:creationId xmlns:a16="http://schemas.microsoft.com/office/drawing/2014/main" id="{A767B25D-7ED5-4B40-BAF3-46036955186A}"/>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19" name="TextBox 18">
              <a:extLst>
                <a:ext uri="{FF2B5EF4-FFF2-40B4-BE49-F238E27FC236}">
                  <a16:creationId xmlns:a16="http://schemas.microsoft.com/office/drawing/2014/main" id="{F00AFFC1-734C-4F94-B665-B39177AE754A}"/>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8"/>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0" name="Picture 19">
            <a:extLst>
              <a:ext uri="{FF2B5EF4-FFF2-40B4-BE49-F238E27FC236}">
                <a16:creationId xmlns:a16="http://schemas.microsoft.com/office/drawing/2014/main" id="{1AE89DA5-3DBA-47FB-A266-4C1CBEB69D65}"/>
              </a:ext>
            </a:extLst>
          </p:cNvPr>
          <p:cNvPicPr>
            <a:picLocks noChangeAspect="1"/>
          </p:cNvPicPr>
          <p:nvPr/>
        </p:nvPicPr>
        <p:blipFill>
          <a:blip r:embed="rId9"/>
          <a:stretch>
            <a:fillRect/>
          </a:stretch>
        </p:blipFill>
        <p:spPr>
          <a:xfrm>
            <a:off x="2390341" y="743246"/>
            <a:ext cx="8169348" cy="3609145"/>
          </a:xfrm>
          <a:prstGeom prst="rect">
            <a:avLst/>
          </a:prstGeom>
        </p:spPr>
      </p:pic>
      <p:sp>
        <p:nvSpPr>
          <p:cNvPr id="4" name="TextBox 3">
            <a:extLst>
              <a:ext uri="{FF2B5EF4-FFF2-40B4-BE49-F238E27FC236}">
                <a16:creationId xmlns:a16="http://schemas.microsoft.com/office/drawing/2014/main" id="{1F0EF2B5-7CF7-4171-A3D8-5AF3E2507727}"/>
              </a:ext>
            </a:extLst>
          </p:cNvPr>
          <p:cNvSpPr txBox="1"/>
          <p:nvPr/>
        </p:nvSpPr>
        <p:spPr>
          <a:xfrm>
            <a:off x="4124960" y="3891150"/>
            <a:ext cx="3911600" cy="1754326"/>
          </a:xfrm>
          <a:prstGeom prst="rect">
            <a:avLst/>
          </a:prstGeom>
          <a:noFill/>
        </p:spPr>
        <p:txBody>
          <a:bodyPr wrap="square" rtlCol="0">
            <a:spAutoFit/>
          </a:bodyPr>
          <a:lstStyle/>
          <a:p>
            <a:pPr algn="ctr"/>
            <a:r>
              <a:rPr lang="en-US" sz="5400" b="1" dirty="0" err="1">
                <a:solidFill>
                  <a:srgbClr val="0070C0"/>
                </a:solidFill>
              </a:rPr>
              <a:t>Cùng</a:t>
            </a:r>
            <a:r>
              <a:rPr lang="en-US" sz="5400" b="1" dirty="0">
                <a:solidFill>
                  <a:srgbClr val="0070C0"/>
                </a:solidFill>
              </a:rPr>
              <a:t> </a:t>
            </a:r>
            <a:r>
              <a:rPr lang="en-US" sz="5400" b="1" dirty="0" err="1">
                <a:solidFill>
                  <a:srgbClr val="0070C0"/>
                </a:solidFill>
              </a:rPr>
              <a:t>nhau</a:t>
            </a:r>
            <a:r>
              <a:rPr lang="en-US" sz="5400" b="1" dirty="0">
                <a:solidFill>
                  <a:srgbClr val="0070C0"/>
                </a:solidFill>
              </a:rPr>
              <a:t> </a:t>
            </a:r>
            <a:r>
              <a:rPr lang="en-US" sz="5400" b="1" dirty="0" err="1">
                <a:solidFill>
                  <a:srgbClr val="0070C0"/>
                </a:solidFill>
              </a:rPr>
              <a:t>giải</a:t>
            </a:r>
            <a:r>
              <a:rPr lang="en-US" sz="5400" b="1" dirty="0">
                <a:solidFill>
                  <a:srgbClr val="0070C0"/>
                </a:solidFill>
              </a:rPr>
              <a:t> </a:t>
            </a:r>
            <a:r>
              <a:rPr lang="en-US" sz="5400" b="1" dirty="0" err="1">
                <a:solidFill>
                  <a:srgbClr val="0070C0"/>
                </a:solidFill>
              </a:rPr>
              <a:t>đố</a:t>
            </a:r>
            <a:endParaRPr lang="en-US" sz="54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2" presetClass="emph" presetSubtype="0" repeatCount="indefinite" fill="hold" nodeType="withEffect">
                                  <p:stCondLst>
                                    <p:cond delay="0"/>
                                  </p:stCondLst>
                                  <p:endCondLst>
                                    <p:cond evt="onNext" delay="0">
                                      <p:tgtEl>
                                        <p:sldTgt/>
                                      </p:tgtEl>
                                    </p:cond>
                                  </p:endCondLst>
                                  <p:childTnLst>
                                    <p:animRot by="120000">
                                      <p:cBhvr>
                                        <p:cTn id="11" dur="300" fill="hold">
                                          <p:stCondLst>
                                            <p:cond delay="0"/>
                                          </p:stCondLst>
                                        </p:cTn>
                                        <p:tgtEl>
                                          <p:spTgt spid="15"/>
                                        </p:tgtEl>
                                        <p:attrNameLst>
                                          <p:attrName>r</p:attrName>
                                        </p:attrNameLst>
                                      </p:cBhvr>
                                    </p:animRot>
                                    <p:animRot by="-240000">
                                      <p:cBhvr>
                                        <p:cTn id="12" dur="600" fill="hold">
                                          <p:stCondLst>
                                            <p:cond delay="600"/>
                                          </p:stCondLst>
                                        </p:cTn>
                                        <p:tgtEl>
                                          <p:spTgt spid="15"/>
                                        </p:tgtEl>
                                        <p:attrNameLst>
                                          <p:attrName>r</p:attrName>
                                        </p:attrNameLst>
                                      </p:cBhvr>
                                    </p:animRot>
                                    <p:animRot by="240000">
                                      <p:cBhvr>
                                        <p:cTn id="13" dur="600" fill="hold">
                                          <p:stCondLst>
                                            <p:cond delay="1200"/>
                                          </p:stCondLst>
                                        </p:cTn>
                                        <p:tgtEl>
                                          <p:spTgt spid="15"/>
                                        </p:tgtEl>
                                        <p:attrNameLst>
                                          <p:attrName>r</p:attrName>
                                        </p:attrNameLst>
                                      </p:cBhvr>
                                    </p:animRot>
                                    <p:animRot by="-240000">
                                      <p:cBhvr>
                                        <p:cTn id="14" dur="600" fill="hold">
                                          <p:stCondLst>
                                            <p:cond delay="1800"/>
                                          </p:stCondLst>
                                        </p:cTn>
                                        <p:tgtEl>
                                          <p:spTgt spid="15"/>
                                        </p:tgtEl>
                                        <p:attrNameLst>
                                          <p:attrName>r</p:attrName>
                                        </p:attrNameLst>
                                      </p:cBhvr>
                                    </p:animRot>
                                    <p:animRot by="120000">
                                      <p:cBhvr>
                                        <p:cTn id="15" dur="600" fill="hold">
                                          <p:stCondLst>
                                            <p:cond delay="2400"/>
                                          </p:stCondLst>
                                        </p:cTn>
                                        <p:tgtEl>
                                          <p:spTgt spid="15"/>
                                        </p:tgtEl>
                                        <p:attrNameLst>
                                          <p:attrName>r</p:attrName>
                                        </p:attrNameLst>
                                      </p:cBhvr>
                                    </p:animRo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300" fill="hold">
                                          <p:stCondLst>
                                            <p:cond delay="0"/>
                                          </p:stCondLst>
                                        </p:cTn>
                                        <p:tgtEl>
                                          <p:spTgt spid="16"/>
                                        </p:tgtEl>
                                        <p:attrNameLst>
                                          <p:attrName>r</p:attrName>
                                        </p:attrNameLst>
                                      </p:cBhvr>
                                    </p:animRot>
                                    <p:animRot by="-240000">
                                      <p:cBhvr>
                                        <p:cTn id="18" dur="600" fill="hold">
                                          <p:stCondLst>
                                            <p:cond delay="600"/>
                                          </p:stCondLst>
                                        </p:cTn>
                                        <p:tgtEl>
                                          <p:spTgt spid="16"/>
                                        </p:tgtEl>
                                        <p:attrNameLst>
                                          <p:attrName>r</p:attrName>
                                        </p:attrNameLst>
                                      </p:cBhvr>
                                    </p:animRot>
                                    <p:animRot by="240000">
                                      <p:cBhvr>
                                        <p:cTn id="19" dur="600" fill="hold">
                                          <p:stCondLst>
                                            <p:cond delay="1200"/>
                                          </p:stCondLst>
                                        </p:cTn>
                                        <p:tgtEl>
                                          <p:spTgt spid="16"/>
                                        </p:tgtEl>
                                        <p:attrNameLst>
                                          <p:attrName>r</p:attrName>
                                        </p:attrNameLst>
                                      </p:cBhvr>
                                    </p:animRot>
                                    <p:animRot by="-240000">
                                      <p:cBhvr>
                                        <p:cTn id="20" dur="600" fill="hold">
                                          <p:stCondLst>
                                            <p:cond delay="1800"/>
                                          </p:stCondLst>
                                        </p:cTn>
                                        <p:tgtEl>
                                          <p:spTgt spid="16"/>
                                        </p:tgtEl>
                                        <p:attrNameLst>
                                          <p:attrName>r</p:attrName>
                                        </p:attrNameLst>
                                      </p:cBhvr>
                                    </p:animRot>
                                    <p:animRot by="120000">
                                      <p:cBhvr>
                                        <p:cTn id="21" dur="600" fill="hold">
                                          <p:stCondLst>
                                            <p:cond delay="2400"/>
                                          </p:stCondLst>
                                        </p:cTn>
                                        <p:tgtEl>
                                          <p:spTgt spid="1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pic>
        <p:nvPicPr>
          <p:cNvPr id="19" name="quay lại">
            <a:hlinkClick r:id="rId8"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C97855E1-8A67-4CF8-B9CD-5FA0BE36A27E}"/>
              </a:ext>
            </a:extLst>
          </p:cNvPr>
          <p:cNvSpPr/>
          <p:nvPr/>
        </p:nvSpPr>
        <p:spPr>
          <a:xfrm>
            <a:off x="1415450" y="2295708"/>
            <a:ext cx="9305901" cy="2812491"/>
          </a:xfrm>
          <a:custGeom>
            <a:avLst/>
            <a:gdLst>
              <a:gd name="connsiteX0" fmla="*/ 0 w 9305901"/>
              <a:gd name="connsiteY0" fmla="*/ 140400 h 2812491"/>
              <a:gd name="connsiteX1" fmla="*/ 140400 w 9305901"/>
              <a:gd name="connsiteY1" fmla="*/ 0 h 2812491"/>
              <a:gd name="connsiteX2" fmla="*/ 9165501 w 9305901"/>
              <a:gd name="connsiteY2" fmla="*/ 0 h 2812491"/>
              <a:gd name="connsiteX3" fmla="*/ 9305901 w 9305901"/>
              <a:gd name="connsiteY3" fmla="*/ 140400 h 2812491"/>
              <a:gd name="connsiteX4" fmla="*/ 9305901 w 9305901"/>
              <a:gd name="connsiteY4" fmla="*/ 2672091 h 2812491"/>
              <a:gd name="connsiteX5" fmla="*/ 9165501 w 9305901"/>
              <a:gd name="connsiteY5" fmla="*/ 2812491 h 2812491"/>
              <a:gd name="connsiteX6" fmla="*/ 140400 w 9305901"/>
              <a:gd name="connsiteY6" fmla="*/ 2812491 h 2812491"/>
              <a:gd name="connsiteX7" fmla="*/ 0 w 9305901"/>
              <a:gd name="connsiteY7" fmla="*/ 2672091 h 2812491"/>
              <a:gd name="connsiteX8" fmla="*/ 0 w 9305901"/>
              <a:gd name="connsiteY8" fmla="*/ 140400 h 28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2812491" fill="none" extrusionOk="0">
                <a:moveTo>
                  <a:pt x="0" y="140400"/>
                </a:moveTo>
                <a:cubicBezTo>
                  <a:pt x="-1416" y="67894"/>
                  <a:pt x="57195" y="2776"/>
                  <a:pt x="140400" y="0"/>
                </a:cubicBezTo>
                <a:cubicBezTo>
                  <a:pt x="4285016" y="46004"/>
                  <a:pt x="6698588" y="-130779"/>
                  <a:pt x="9165501" y="0"/>
                </a:cubicBezTo>
                <a:cubicBezTo>
                  <a:pt x="9247103" y="-1438"/>
                  <a:pt x="9295013" y="67364"/>
                  <a:pt x="9305901" y="140400"/>
                </a:cubicBezTo>
                <a:cubicBezTo>
                  <a:pt x="9176005" y="483782"/>
                  <a:pt x="9231839" y="2226688"/>
                  <a:pt x="9305901" y="2672091"/>
                </a:cubicBezTo>
                <a:cubicBezTo>
                  <a:pt x="9299228" y="2738234"/>
                  <a:pt x="9247424" y="2803022"/>
                  <a:pt x="9165501" y="2812491"/>
                </a:cubicBezTo>
                <a:cubicBezTo>
                  <a:pt x="5534570" y="2668899"/>
                  <a:pt x="4374622" y="2863728"/>
                  <a:pt x="140400" y="2812491"/>
                </a:cubicBezTo>
                <a:cubicBezTo>
                  <a:pt x="59591" y="2808423"/>
                  <a:pt x="3778" y="2749385"/>
                  <a:pt x="0" y="2672091"/>
                </a:cubicBezTo>
                <a:cubicBezTo>
                  <a:pt x="-11777" y="2097554"/>
                  <a:pt x="73841" y="943769"/>
                  <a:pt x="0" y="140400"/>
                </a:cubicBezTo>
                <a:close/>
              </a:path>
              <a:path w="9305901" h="2812491" stroke="0" extrusionOk="0">
                <a:moveTo>
                  <a:pt x="0" y="140400"/>
                </a:moveTo>
                <a:cubicBezTo>
                  <a:pt x="9459" y="63382"/>
                  <a:pt x="57042" y="-1526"/>
                  <a:pt x="140400" y="0"/>
                </a:cubicBezTo>
                <a:cubicBezTo>
                  <a:pt x="4647502" y="43276"/>
                  <a:pt x="4691561" y="12265"/>
                  <a:pt x="9165501" y="0"/>
                </a:cubicBezTo>
                <a:cubicBezTo>
                  <a:pt x="9244675" y="1729"/>
                  <a:pt x="9308989" y="58193"/>
                  <a:pt x="9305901" y="140400"/>
                </a:cubicBezTo>
                <a:cubicBezTo>
                  <a:pt x="9332446" y="1301103"/>
                  <a:pt x="9431529" y="2261454"/>
                  <a:pt x="9305901" y="2672091"/>
                </a:cubicBezTo>
                <a:cubicBezTo>
                  <a:pt x="9306472" y="2756149"/>
                  <a:pt x="9254520" y="2804778"/>
                  <a:pt x="9165501" y="2812491"/>
                </a:cubicBezTo>
                <a:cubicBezTo>
                  <a:pt x="5430479" y="2647606"/>
                  <a:pt x="2286443" y="2910463"/>
                  <a:pt x="140400" y="2812491"/>
                </a:cubicBezTo>
                <a:cubicBezTo>
                  <a:pt x="63857" y="2810913"/>
                  <a:pt x="13974" y="2752101"/>
                  <a:pt x="0" y="2672091"/>
                </a:cubicBezTo>
                <a:cubicBezTo>
                  <a:pt x="-117259" y="1702296"/>
                  <a:pt x="18689" y="1236549"/>
                  <a:pt x="0" y="14040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NI-Avo"/>
              <a:ea typeface="+mn-ea"/>
              <a:cs typeface="+mn-cs"/>
            </a:endParaRPr>
          </a:p>
        </p:txBody>
      </p:sp>
      <p:sp>
        <p:nvSpPr>
          <p:cNvPr id="25" name="Content Placeholder 2">
            <a:extLst>
              <a:ext uri="{FF2B5EF4-FFF2-40B4-BE49-F238E27FC236}">
                <a16:creationId xmlns:a16="http://schemas.microsoft.com/office/drawing/2014/main" id="{0AF9AA61-98C2-4C9F-B1D7-2A9915E15CC6}"/>
              </a:ext>
            </a:extLst>
          </p:cNvPr>
          <p:cNvSpPr txBox="1">
            <a:spLocks/>
          </p:cNvSpPr>
          <p:nvPr/>
        </p:nvSpPr>
        <p:spPr>
          <a:xfrm>
            <a:off x="1606854" y="2523951"/>
            <a:ext cx="8868105"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3600" b="1" dirty="0">
                <a:latin typeface="Arial-Rounded" panose="020B0500000000000000" pitchFamily="34" charset="0"/>
                <a:ea typeface="Arial-Rounded" panose="020B0500000000000000" pitchFamily="34" charset="0"/>
                <a:cs typeface="Arial-Rounded" panose="020B0500000000000000" pitchFamily="34" charset="0"/>
              </a:rPr>
              <a:t>Bài thơ viết về nghề nghiệp của chú phi công, chú hải quan, bác lái tàu hỏa, nghề của bố (nghề xây dựng), của mẹ (nghề nông) và việc làm hằng ngày của bé (đi học).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Am-thanh-lam-phep-bang-cay-dua-than-www_tiengdong_com">
            <a:hlinkClick r:id="" action="ppaction://media"/>
            <a:extLst>
              <a:ext uri="{FF2B5EF4-FFF2-40B4-BE49-F238E27FC236}">
                <a16:creationId xmlns:a16="http://schemas.microsoft.com/office/drawing/2014/main" id="{91BB63ED-648B-4CDF-9082-69C54C60596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3939736" y="7219666"/>
            <a:ext cx="609600" cy="609600"/>
          </a:xfrm>
          <a:prstGeom prst="rect">
            <a:avLst/>
          </a:prstGeom>
        </p:spPr>
      </p:pic>
      <p:sp>
        <p:nvSpPr>
          <p:cNvPr id="33" name="Google Shape;1910;p31">
            <a:extLst>
              <a:ext uri="{FF2B5EF4-FFF2-40B4-BE49-F238E27FC236}">
                <a16:creationId xmlns:a16="http://schemas.microsoft.com/office/drawing/2014/main" id="{2EDAE210-5A76-4347-BECC-5F5136F1DB8A}"/>
              </a:ext>
            </a:extLst>
          </p:cNvPr>
          <p:cNvSpPr txBox="1">
            <a:spLocks/>
          </p:cNvSpPr>
          <p:nvPr/>
        </p:nvSpPr>
        <p:spPr>
          <a:xfrm>
            <a:off x="2462147" y="-1346640"/>
            <a:ext cx="6806019" cy="1188424"/>
          </a:xfrm>
          <a:prstGeom prst="rect">
            <a:avLst/>
          </a:prstGeom>
          <a:noFill/>
          <a:ln>
            <a:noFill/>
          </a:ln>
        </p:spPr>
        <p:txBody>
          <a:bodyPr spcFirstLastPara="1" wrap="square" lIns="91425" tIns="91425" rIns="91425" bIns="91425" numCol="1" anchor="ctr" anchorCtr="0">
            <a:prstTxWarp prst="textArchUp">
              <a:avLst>
                <a:gd name="adj" fmla="val 10975581"/>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FFCB05"/>
              </a:buClr>
              <a:buSzPts val="3600"/>
              <a:buFont typeface="Chango"/>
              <a:buNone/>
              <a:tabLst/>
              <a:defRPr/>
            </a:pPr>
            <a:r>
              <a:rPr kumimoji="0" lang="en-US" sz="80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Poky's" panose="020B0606040200020203" pitchFamily="34" charset="0"/>
                <a:sym typeface="Chango"/>
              </a:rPr>
              <a:t>Nội</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00B050"/>
                </a:solidFill>
                <a:effectLst>
                  <a:glow rad="101600">
                    <a:prstClr val="white">
                      <a:lumMod val="60000"/>
                      <a:lumOff val="40000"/>
                      <a:alpha val="60000"/>
                    </a:prstClr>
                  </a:glow>
                </a:effectLst>
                <a:uLnTx/>
                <a:uFillTx/>
                <a:latin typeface="SVN-Poky's" panose="020B0606040200020203" pitchFamily="34" charset="0"/>
                <a:sym typeface="Chango"/>
              </a:rPr>
              <a:t>dung</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FFFF00"/>
                </a:solidFill>
                <a:effectLst>
                  <a:glow rad="101600">
                    <a:prstClr val="white">
                      <a:lumMod val="60000"/>
                      <a:lumOff val="40000"/>
                      <a:alpha val="60000"/>
                    </a:prstClr>
                  </a:glow>
                </a:effectLst>
                <a:uLnTx/>
                <a:uFillTx/>
                <a:latin typeface="SVN-Poky's" panose="020B0606040200020203" pitchFamily="34" charset="0"/>
                <a:sym typeface="Chango"/>
              </a:rPr>
              <a:t>bài</a:t>
            </a:r>
            <a:r>
              <a:rPr kumimoji="0" lang="en-US" sz="8000" b="0" i="0" u="none" strike="noStrike" kern="1200" cap="none" spc="0" normalizeH="0" baseline="0" noProof="0">
                <a:ln>
                  <a:solidFill>
                    <a:prstClr val="black">
                      <a:lumMod val="10000"/>
                    </a:prstClr>
                  </a:solidFill>
                </a:ln>
                <a:solidFill>
                  <a:srgbClr val="0070C0"/>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7030A0"/>
                </a:solidFill>
                <a:effectLst>
                  <a:glow rad="101600">
                    <a:prstClr val="white">
                      <a:lumMod val="60000"/>
                      <a:lumOff val="40000"/>
                      <a:alpha val="60000"/>
                    </a:prstClr>
                  </a:glow>
                </a:effectLst>
                <a:uLnTx/>
                <a:uFillTx/>
                <a:latin typeface="SVN-Poky's" panose="020B0606040200020203" pitchFamily="34" charset="0"/>
                <a:sym typeface="Chango"/>
              </a:rPr>
              <a:t>học</a:t>
            </a:r>
          </a:p>
        </p:txBody>
      </p:sp>
      <p:pic>
        <p:nvPicPr>
          <p:cNvPr id="2" name="Picture 1">
            <a:extLst>
              <a:ext uri="{FF2B5EF4-FFF2-40B4-BE49-F238E27FC236}">
                <a16:creationId xmlns:a16="http://schemas.microsoft.com/office/drawing/2014/main" id="{B28916C7-91D4-426E-B7C9-ACCE05DD277C}"/>
              </a:ext>
            </a:extLst>
          </p:cNvPr>
          <p:cNvPicPr>
            <a:picLocks noChangeAspect="1"/>
          </p:cNvPicPr>
          <p:nvPr/>
        </p:nvPicPr>
        <p:blipFill>
          <a:blip r:embed="rId12"/>
          <a:stretch>
            <a:fillRect/>
          </a:stretch>
        </p:blipFill>
        <p:spPr>
          <a:xfrm>
            <a:off x="1982815" y="769784"/>
            <a:ext cx="7285351" cy="1883827"/>
          </a:xfrm>
          <a:prstGeom prst="rect">
            <a:avLst/>
          </a:prstGeom>
        </p:spPr>
      </p:pic>
    </p:spTree>
    <p:custDataLst>
      <p:tags r:id="rId1"/>
    </p:custDataLst>
    <p:extLst>
      <p:ext uri="{BB962C8B-B14F-4D97-AF65-F5344CB8AC3E}">
        <p14:creationId xmlns:p14="http://schemas.microsoft.com/office/powerpoint/2010/main" val="384117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45" fill="hold"/>
                                        <p:tgtEl>
                                          <p:spTgt spid="31"/>
                                        </p:tgtEl>
                                      </p:cBhvr>
                                    </p:cmd>
                                  </p:childTnLst>
                                </p:cTn>
                              </p:par>
                              <p:par>
                                <p:cTn id="11" presetID="14" presetClass="entr" presetSubtype="1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3" dur="500"/>
                                        <p:tgtEl>
                                          <p:spTgt spid="25">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1"/>
                </p:tgtEl>
              </p:cMediaNode>
            </p:audio>
          </p:childTnLst>
        </p:cTn>
      </p:par>
    </p:tnLst>
    <p:bldLst>
      <p:bldP spid="14" grpId="0"/>
      <p:bldP spid="18" grpId="0" animBg="1"/>
      <p:bldP spid="2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D3DD30-F8D0-4E55-9BA2-7E467947A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839" y="3152775"/>
            <a:ext cx="4661453" cy="3200400"/>
          </a:xfrm>
          <a:prstGeom prst="rect">
            <a:avLst/>
          </a:prstGeom>
        </p:spPr>
      </p:pic>
      <p:pic>
        <p:nvPicPr>
          <p:cNvPr id="14" name="Picture 13">
            <a:extLst>
              <a:ext uri="{FF2B5EF4-FFF2-40B4-BE49-F238E27FC236}">
                <a16:creationId xmlns:a16="http://schemas.microsoft.com/office/drawing/2014/main" id="{DF9BE4A6-C196-4D7E-AE09-ACE528751B14}"/>
              </a:ext>
            </a:extLst>
          </p:cNvPr>
          <p:cNvPicPr>
            <a:picLocks noChangeAspect="1"/>
          </p:cNvPicPr>
          <p:nvPr/>
        </p:nvPicPr>
        <p:blipFill>
          <a:blip r:embed="rId3"/>
          <a:stretch>
            <a:fillRect/>
          </a:stretch>
        </p:blipFill>
        <p:spPr>
          <a:xfrm>
            <a:off x="2354317" y="896787"/>
            <a:ext cx="12192000" cy="2163569"/>
          </a:xfrm>
          <a:prstGeom prst="rect">
            <a:avLst/>
          </a:prstGeom>
        </p:spPr>
      </p:pic>
    </p:spTree>
    <p:extLst>
      <p:ext uri="{BB962C8B-B14F-4D97-AF65-F5344CB8AC3E}">
        <p14:creationId xmlns:p14="http://schemas.microsoft.com/office/powerpoint/2010/main" val="27657571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extLst>
      <p:ext uri="{BB962C8B-B14F-4D97-AF65-F5344CB8AC3E}">
        <p14:creationId xmlns:p14="http://schemas.microsoft.com/office/powerpoint/2010/main" val="87427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4"/>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2431310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75DD4-32FF-4E89-B13C-87D8026DAE3F}"/>
              </a:ext>
            </a:extLst>
          </p:cNvPr>
          <p:cNvSpPr>
            <a:spLocks noGrp="1"/>
          </p:cNvSpPr>
          <p:nvPr>
            <p:ph type="title"/>
          </p:nvPr>
        </p:nvSpPr>
        <p:spPr/>
        <p:txBody>
          <a:bodyPr/>
          <a:lstStyle/>
          <a:p>
            <a:endParaRPr lang="en-US">
              <a:latin typeface="+mn-lt"/>
            </a:endParaRPr>
          </a:p>
        </p:txBody>
      </p:sp>
      <p:sp>
        <p:nvSpPr>
          <p:cNvPr id="3" name="Content Placeholder 2">
            <a:extLst>
              <a:ext uri="{FF2B5EF4-FFF2-40B4-BE49-F238E27FC236}">
                <a16:creationId xmlns:a16="http://schemas.microsoft.com/office/drawing/2014/main" id="{48DF10C6-909F-484A-BA9A-F953C36400B6}"/>
              </a:ext>
            </a:extLst>
          </p:cNvPr>
          <p:cNvSpPr>
            <a:spLocks noGrp="1"/>
          </p:cNvSpPr>
          <p:nvPr>
            <p:ph idx="1"/>
          </p:nvPr>
        </p:nvSpPr>
        <p:spPr/>
        <p:txBody>
          <a:bodyPr/>
          <a:lstStyle/>
          <a:p>
            <a:endParaRPr lang="en-US">
              <a:latin typeface="+mn-lt"/>
            </a:endParaRPr>
          </a:p>
        </p:txBody>
      </p:sp>
      <p:pic>
        <p:nvPicPr>
          <p:cNvPr id="10" name="图片 1">
            <a:extLst>
              <a:ext uri="{FF2B5EF4-FFF2-40B4-BE49-F238E27FC236}">
                <a16:creationId xmlns:a16="http://schemas.microsoft.com/office/drawing/2014/main" id="{DD6DA334-1273-4AF7-B91D-8179084D9E48}"/>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11" name="图片 5">
            <a:extLst>
              <a:ext uri="{FF2B5EF4-FFF2-40B4-BE49-F238E27FC236}">
                <a16:creationId xmlns:a16="http://schemas.microsoft.com/office/drawing/2014/main" id="{DA67F8A7-BF12-4651-B88D-E35E27FEB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12" name="Freeform: Shape 11">
            <a:extLst>
              <a:ext uri="{FF2B5EF4-FFF2-40B4-BE49-F238E27FC236}">
                <a16:creationId xmlns:a16="http://schemas.microsoft.com/office/drawing/2014/main" id="{C5D96F8A-1572-4A19-BB98-F12E322E9E6D}"/>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ea typeface="+mn-ea"/>
              <a:cs typeface="+mn-cs"/>
              <a:sym typeface="Arial"/>
            </a:endParaRPr>
          </a:p>
        </p:txBody>
      </p:sp>
      <p:sp>
        <p:nvSpPr>
          <p:cNvPr id="13" name="TextBox 12">
            <a:extLst>
              <a:ext uri="{FF2B5EF4-FFF2-40B4-BE49-F238E27FC236}">
                <a16:creationId xmlns:a16="http://schemas.microsoft.com/office/drawing/2014/main" id="{E7E4A2F9-10F0-4A3C-BC50-904469D07BED}"/>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ea typeface="方正粗谭黑简体" panose="02000000000000000000" pitchFamily="2" charset="-122"/>
                <a:cs typeface="Arial" panose="020B0604020202020204"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ea typeface="方正粗谭黑简体" panose="02000000000000000000" pitchFamily="2" charset="-122"/>
                <a:cs typeface="Arial" panose="020B0604020202020204"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ea typeface="方正粗谭黑简体" panose="02000000000000000000" pitchFamily="2" charset="-122"/>
              <a:cs typeface="Arial" panose="020B0604020202020204" pitchFamily="34" charset="0"/>
            </a:endParaRPr>
          </a:p>
        </p:txBody>
      </p:sp>
      <p:sp>
        <p:nvSpPr>
          <p:cNvPr id="14" name="TextBox 13">
            <a:extLst>
              <a:ext uri="{FF2B5EF4-FFF2-40B4-BE49-F238E27FC236}">
                <a16:creationId xmlns:a16="http://schemas.microsoft.com/office/drawing/2014/main" id="{F5832B18-2CD4-435D-B98E-1729BDEB9E35}"/>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Luyện</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đọc</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diễn</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cảm</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bài</a:t>
            </a:r>
            <a:r>
              <a:rPr kumimoji="0" lang="en-US" sz="4000" b="1" i="0" u="none" strike="noStrike" kern="1200" cap="none" spc="0" normalizeH="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noProof="0" dirty="0" err="1">
                <a:ln>
                  <a:noFill/>
                </a:ln>
                <a:solidFill>
                  <a:sysClr val="windowText" lastClr="000000"/>
                </a:solidFill>
                <a:effectLst/>
                <a:uLnTx/>
                <a:uFillTx/>
                <a:ea typeface="Times New Roman" panose="02020603050405020304" pitchFamily="18" charset="0"/>
                <a:cs typeface="+mn-cs"/>
              </a:rPr>
              <a:t>thơ</a:t>
            </a:r>
            <a:endPar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EC166335-4378-43AA-A932-468A0E4C945C}"/>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ea typeface="Times New Roman" panose="02020603050405020304" pitchFamily="18" charset="0"/>
                <a:cs typeface="+mn-cs"/>
              </a:rPr>
              <a:t>Luyện tập trả lời câu hỏi</a:t>
            </a:r>
          </a:p>
        </p:txBody>
      </p:sp>
    </p:spTree>
    <p:extLst>
      <p:ext uri="{BB962C8B-B14F-4D97-AF65-F5344CB8AC3E}">
        <p14:creationId xmlns:p14="http://schemas.microsoft.com/office/powerpoint/2010/main" val="2220915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176871" y="-2069956"/>
            <a:ext cx="5838258" cy="1099664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5" name="图片 14"/>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726" b="100000" l="8250" r="94800"/>
                    </a14:imgEffect>
                  </a14:imgLayer>
                </a14:imgProps>
              </a:ext>
              <a:ext uri="{28A0092B-C50C-407E-A947-70E740481C1C}">
                <a14:useLocalDpi xmlns:a14="http://schemas.microsoft.com/office/drawing/2010/main"/>
              </a:ext>
            </a:extLst>
          </a:blip>
          <a:srcRect/>
          <a:stretch>
            <a:fillRect/>
          </a:stretch>
        </p:blipFill>
        <p:spPr>
          <a:xfrm>
            <a:off x="9751060" y="4740958"/>
            <a:ext cx="2525012" cy="2252272"/>
          </a:xfrm>
          <a:prstGeom prst="rect">
            <a:avLst/>
          </a:prstGeom>
        </p:spPr>
      </p:pic>
      <p:pic>
        <p:nvPicPr>
          <p:cNvPr id="17" name="图片 16"/>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751060" y="-541919"/>
            <a:ext cx="2512695" cy="2444115"/>
          </a:xfrm>
          <a:prstGeom prst="rect">
            <a:avLst/>
          </a:prstGeom>
        </p:spPr>
      </p:pic>
      <p:pic>
        <p:nvPicPr>
          <p:cNvPr id="19" name="图片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0771" y="3602818"/>
            <a:ext cx="2686685" cy="2820035"/>
          </a:xfrm>
          <a:prstGeom prst="rect">
            <a:avLst/>
          </a:prstGeom>
        </p:spPr>
      </p:pic>
      <p:pic>
        <p:nvPicPr>
          <p:cNvPr id="21" name="图片 20"/>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5776323" y="-249555"/>
            <a:ext cx="1882684" cy="1427193"/>
          </a:xfrm>
          <a:prstGeom prst="rect">
            <a:avLst/>
          </a:prstGeom>
        </p:spPr>
      </p:pic>
      <p:pic>
        <p:nvPicPr>
          <p:cNvPr id="3" name="Picture 2">
            <a:extLst>
              <a:ext uri="{FF2B5EF4-FFF2-40B4-BE49-F238E27FC236}">
                <a16:creationId xmlns:a16="http://schemas.microsoft.com/office/drawing/2014/main" id="{7F753537-828F-4A50-AB34-538B2A4947DA}"/>
              </a:ext>
            </a:extLst>
          </p:cNvPr>
          <p:cNvPicPr>
            <a:picLocks noChangeAspect="1"/>
          </p:cNvPicPr>
          <p:nvPr/>
        </p:nvPicPr>
        <p:blipFill>
          <a:blip r:embed="rId10"/>
          <a:stretch>
            <a:fillRect/>
          </a:stretch>
        </p:blipFill>
        <p:spPr>
          <a:xfrm>
            <a:off x="2209654" y="1813348"/>
            <a:ext cx="7541406" cy="2402032"/>
          </a:xfrm>
          <a:prstGeom prst="rect">
            <a:avLst/>
          </a:prstGeom>
        </p:spPr>
      </p:pic>
    </p:spTree>
    <p:extLst>
      <p:ext uri="{BB962C8B-B14F-4D97-AF65-F5344CB8AC3E}">
        <p14:creationId xmlns:p14="http://schemas.microsoft.com/office/powerpoint/2010/main" val="34889204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01055B-665D-457F-8D05-9FB187598B5C}"/>
              </a:ext>
            </a:extLst>
          </p:cNvPr>
          <p:cNvGrpSpPr/>
          <p:nvPr/>
        </p:nvGrpSpPr>
        <p:grpSpPr>
          <a:xfrm>
            <a:off x="591185" y="1070193"/>
            <a:ext cx="5393055" cy="3171825"/>
            <a:chOff x="1109345" y="1064895"/>
            <a:chExt cx="8616867" cy="3932516"/>
          </a:xfrm>
        </p:grpSpPr>
        <p:sp>
          <p:nvSpPr>
            <p:cNvPr id="12" name="任意多边形 28">
              <a:extLst>
                <a:ext uri="{FF2B5EF4-FFF2-40B4-BE49-F238E27FC236}">
                  <a16:creationId xmlns:a16="http://schemas.microsoft.com/office/drawing/2014/main" id="{E5BE84E3-3C5A-49B9-B0A2-474320FA1654}"/>
                </a:ext>
              </a:extLst>
            </p:cNvPr>
            <p:cNvSpPr/>
            <p:nvPr/>
          </p:nvSpPr>
          <p:spPr>
            <a:xfrm>
              <a:off x="1884680" y="1860550"/>
              <a:ext cx="7841532" cy="3136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Ai mặc áo màu trắng</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 chữ thập xinh xinh</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Tiêm thuốc cho chúng mình</a:t>
              </a:r>
            </a:p>
            <a:p>
              <a:pPr algn="ct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Đuổi thật xa bệnh tật?</a:t>
              </a:r>
            </a:p>
            <a:p>
              <a:pPr algn="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Lê Thu Hương)</a:t>
              </a:r>
            </a:p>
          </p:txBody>
        </p:sp>
        <p:pic>
          <p:nvPicPr>
            <p:cNvPr id="13" name="图片 29">
              <a:extLst>
                <a:ext uri="{FF2B5EF4-FFF2-40B4-BE49-F238E27FC236}">
                  <a16:creationId xmlns:a16="http://schemas.microsoft.com/office/drawing/2014/main" id="{1E58BD27-505B-4E24-95D5-7FAA3A632B35}"/>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09345" y="1064895"/>
              <a:ext cx="2178050" cy="2035810"/>
            </a:xfrm>
            <a:prstGeom prst="rect">
              <a:avLst/>
            </a:prstGeom>
          </p:spPr>
        </p:pic>
      </p:grpSp>
      <p:grpSp>
        <p:nvGrpSpPr>
          <p:cNvPr id="14" name="Group 13">
            <a:extLst>
              <a:ext uri="{FF2B5EF4-FFF2-40B4-BE49-F238E27FC236}">
                <a16:creationId xmlns:a16="http://schemas.microsoft.com/office/drawing/2014/main" id="{41627815-E7EF-4D12-8257-FB70BE8CC11A}"/>
              </a:ext>
            </a:extLst>
          </p:cNvPr>
          <p:cNvGrpSpPr/>
          <p:nvPr/>
        </p:nvGrpSpPr>
        <p:grpSpPr>
          <a:xfrm>
            <a:off x="5984240" y="983615"/>
            <a:ext cx="5393055" cy="3171825"/>
            <a:chOff x="1109345" y="1064895"/>
            <a:chExt cx="8616867" cy="3932516"/>
          </a:xfrm>
        </p:grpSpPr>
        <p:sp>
          <p:nvSpPr>
            <p:cNvPr id="15" name="任意多边形 28">
              <a:extLst>
                <a:ext uri="{FF2B5EF4-FFF2-40B4-BE49-F238E27FC236}">
                  <a16:creationId xmlns:a16="http://schemas.microsoft.com/office/drawing/2014/main" id="{795C5E9B-8842-42C1-92FE-9861C7BC756A}"/>
                </a:ext>
              </a:extLst>
            </p:cNvPr>
            <p:cNvSpPr/>
            <p:nvPr/>
          </p:nvSpPr>
          <p:spPr>
            <a:xfrm>
              <a:off x="1884680" y="1860550"/>
              <a:ext cx="7841532" cy="3136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Ai thường hay đến lớp</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Chăm chỉ soạn, chấm bài</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Say sưa những ngày dài</a:t>
              </a:r>
            </a:p>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Bên mỗi trang giáo án?</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(Kim Ngân)</a:t>
              </a:r>
            </a:p>
          </p:txBody>
        </p:sp>
        <p:pic>
          <p:nvPicPr>
            <p:cNvPr id="16" name="图片 29">
              <a:extLst>
                <a:ext uri="{FF2B5EF4-FFF2-40B4-BE49-F238E27FC236}">
                  <a16:creationId xmlns:a16="http://schemas.microsoft.com/office/drawing/2014/main" id="{BC5A2332-2D3B-44AC-933D-4063005A76CC}"/>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09345" y="1064895"/>
              <a:ext cx="2178050" cy="2035810"/>
            </a:xfrm>
            <a:prstGeom prst="rect">
              <a:avLst/>
            </a:prstGeom>
          </p:spPr>
        </p:pic>
      </p:grpSp>
      <p:grpSp>
        <p:nvGrpSpPr>
          <p:cNvPr id="5" name="Group 4">
            <a:extLst>
              <a:ext uri="{FF2B5EF4-FFF2-40B4-BE49-F238E27FC236}">
                <a16:creationId xmlns:a16="http://schemas.microsoft.com/office/drawing/2014/main" id="{4E764AA7-025B-4951-B487-137D2EE6EB03}"/>
              </a:ext>
            </a:extLst>
          </p:cNvPr>
          <p:cNvGrpSpPr/>
          <p:nvPr/>
        </p:nvGrpSpPr>
        <p:grpSpPr>
          <a:xfrm>
            <a:off x="1574799" y="4033624"/>
            <a:ext cx="3140102" cy="2300463"/>
            <a:chOff x="1574799" y="4033624"/>
            <a:chExt cx="3140102" cy="2300463"/>
          </a:xfrm>
        </p:grpSpPr>
        <p:pic>
          <p:nvPicPr>
            <p:cNvPr id="17" name="Picture 2" descr="Premium Vector | Kids in different job set">
              <a:extLst>
                <a:ext uri="{FF2B5EF4-FFF2-40B4-BE49-F238E27FC236}">
                  <a16:creationId xmlns:a16="http://schemas.microsoft.com/office/drawing/2014/main" id="{2CD77EED-C568-4B7E-9A97-04E6C57295EF}"/>
                </a:ext>
              </a:extLst>
            </p:cNvPr>
            <p:cNvPicPr>
              <a:picLocks noChangeAspect="1" noChangeArrowheads="1"/>
            </p:cNvPicPr>
            <p:nvPr/>
          </p:nvPicPr>
          <p:blipFill rotWithShape="1">
            <a:blip r:embed="rId5">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1574799" y="4033624"/>
              <a:ext cx="1149403" cy="23004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79108A-3E4C-43A7-814C-C45ADCB8AC56}"/>
                </a:ext>
              </a:extLst>
            </p:cNvPr>
            <p:cNvSpPr txBox="1"/>
            <p:nvPr/>
          </p:nvSpPr>
          <p:spPr>
            <a:xfrm>
              <a:off x="2672741" y="5530074"/>
              <a:ext cx="2042160"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sỹ</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a:extLst>
              <a:ext uri="{FF2B5EF4-FFF2-40B4-BE49-F238E27FC236}">
                <a16:creationId xmlns:a16="http://schemas.microsoft.com/office/drawing/2014/main" id="{FA049FDD-E875-4A97-A4F6-49F04EFB2532}"/>
              </a:ext>
            </a:extLst>
          </p:cNvPr>
          <p:cNvGrpSpPr/>
          <p:nvPr/>
        </p:nvGrpSpPr>
        <p:grpSpPr>
          <a:xfrm>
            <a:off x="6991917" y="4275167"/>
            <a:ext cx="2854863" cy="1914942"/>
            <a:chOff x="6534717" y="4242018"/>
            <a:chExt cx="2854863" cy="1914942"/>
          </a:xfrm>
        </p:grpSpPr>
        <p:pic>
          <p:nvPicPr>
            <p:cNvPr id="19" name="Picture 2" descr="Premium Vector | Kids in different job set">
              <a:extLst>
                <a:ext uri="{FF2B5EF4-FFF2-40B4-BE49-F238E27FC236}">
                  <a16:creationId xmlns:a16="http://schemas.microsoft.com/office/drawing/2014/main" id="{0975E94F-52F9-47DA-B963-C55E7D79234F}"/>
                </a:ext>
              </a:extLst>
            </p:cNvPr>
            <p:cNvPicPr>
              <a:picLocks noChangeAspect="1" noChangeArrowheads="1"/>
            </p:cNvPicPr>
            <p:nvPr/>
          </p:nvPicPr>
          <p:blipFill rotWithShape="1">
            <a:blip r:embed="rId5">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6534717" y="4242018"/>
              <a:ext cx="1556666" cy="19149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0CE660F-1BA1-439D-8541-9D5F3FAA4C85}"/>
                </a:ext>
              </a:extLst>
            </p:cNvPr>
            <p:cNvSpPr txBox="1"/>
            <p:nvPr/>
          </p:nvSpPr>
          <p:spPr>
            <a:xfrm>
              <a:off x="7347420" y="5387519"/>
              <a:ext cx="2042160"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6A5E113-5731-4098-97D9-F865224FB3A6}"/>
              </a:ext>
            </a:extLst>
          </p:cNvPr>
          <p:cNvGrpSpPr/>
          <p:nvPr/>
        </p:nvGrpSpPr>
        <p:grpSpPr>
          <a:xfrm>
            <a:off x="1661129" y="1778284"/>
            <a:ext cx="10246801" cy="2218765"/>
            <a:chOff x="1683625" y="2418365"/>
            <a:chExt cx="8858256" cy="1777326"/>
          </a:xfrm>
        </p:grpSpPr>
        <p:sp>
          <p:nvSpPr>
            <p:cNvPr id="25" name="Rounded Rectangle 7">
              <a:extLst>
                <a:ext uri="{FF2B5EF4-FFF2-40B4-BE49-F238E27FC236}">
                  <a16:creationId xmlns:a16="http://schemas.microsoft.com/office/drawing/2014/main" id="{8CA95134-6B93-4F50-803A-101F050D9BA2}"/>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F16092A4-D8D3-449E-A7ED-5EF61551535C}"/>
                </a:ext>
              </a:extLst>
            </p:cNvPr>
            <p:cNvPicPr>
              <a:picLocks noChangeAspect="1"/>
            </p:cNvPicPr>
            <p:nvPr/>
          </p:nvPicPr>
          <p:blipFill>
            <a:blip r:embed="rId2"/>
            <a:stretch>
              <a:fillRect/>
            </a:stretch>
          </p:blipFill>
          <p:spPr>
            <a:xfrm>
              <a:off x="1683625" y="2683752"/>
              <a:ext cx="8858256" cy="1511939"/>
            </a:xfrm>
            <a:prstGeom prst="rect">
              <a:avLst/>
            </a:prstGeom>
          </p:spPr>
        </p:pic>
      </p:grpSp>
      <p:grpSp>
        <p:nvGrpSpPr>
          <p:cNvPr id="27" name="组合 26">
            <a:extLst>
              <a:ext uri="{FF2B5EF4-FFF2-40B4-BE49-F238E27FC236}">
                <a16:creationId xmlns:a16="http://schemas.microsoft.com/office/drawing/2014/main" id="{1765A77C-923E-4B04-93C6-8BEF1B516674}"/>
              </a:ext>
            </a:extLst>
          </p:cNvPr>
          <p:cNvGrpSpPr/>
          <p:nvPr/>
        </p:nvGrpSpPr>
        <p:grpSpPr>
          <a:xfrm>
            <a:off x="-453466" y="3428242"/>
            <a:ext cx="4229189" cy="2653548"/>
            <a:chOff x="1652956" y="-308918"/>
            <a:chExt cx="5139669" cy="3632184"/>
          </a:xfrm>
        </p:grpSpPr>
        <p:pic>
          <p:nvPicPr>
            <p:cNvPr id="28" name="Picture 9" descr="C:\Users\Administrator\Desktop\新作卡通用图\1130.png">
              <a:extLst>
                <a:ext uri="{FF2B5EF4-FFF2-40B4-BE49-F238E27FC236}">
                  <a16:creationId xmlns:a16="http://schemas.microsoft.com/office/drawing/2014/main" id="{FA6A6168-E6CF-4B7E-81D6-7B72320AD7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a:extLst>
                <a:ext uri="{FF2B5EF4-FFF2-40B4-BE49-F238E27FC236}">
                  <a16:creationId xmlns:a16="http://schemas.microsoft.com/office/drawing/2014/main" id="{2938E300-06B0-4790-A015-FE457D4E14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strVal val="#ppt_w*0.70"/>
                                          </p:val>
                                        </p:tav>
                                        <p:tav tm="100000">
                                          <p:val>
                                            <p:strVal val="#ppt_w"/>
                                          </p:val>
                                        </p:tav>
                                      </p:tavLst>
                                    </p:anim>
                                    <p:anim calcmode="lin" valueType="num">
                                      <p:cBhvr>
                                        <p:cTn id="8" dur="250" fill="hold"/>
                                        <p:tgtEl>
                                          <p:spTgt spid="27"/>
                                        </p:tgtEl>
                                        <p:attrNameLst>
                                          <p:attrName>ppt_h</p:attrName>
                                        </p:attrNameLst>
                                      </p:cBhvr>
                                      <p:tavLst>
                                        <p:tav tm="0">
                                          <p:val>
                                            <p:strVal val="#ppt_h"/>
                                          </p:val>
                                        </p:tav>
                                        <p:tav tm="100000">
                                          <p:val>
                                            <p:strVal val="#ppt_h"/>
                                          </p:val>
                                        </p:tav>
                                      </p:tavLst>
                                    </p:anim>
                                    <p:animEffect transition="in" filter="fade">
                                      <p:cBhvr>
                                        <p:cTn id="9" dur="25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C15C97BD-A791-40DB-BFAA-DA2657E4CF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6725" y="1807266"/>
            <a:ext cx="3119591" cy="4076440"/>
          </a:xfrm>
          <a:prstGeom prst="rect">
            <a:avLst/>
          </a:prstGeom>
        </p:spPr>
      </p:pic>
      <p:pic>
        <p:nvPicPr>
          <p:cNvPr id="24" name="Graphic 23">
            <a:extLst>
              <a:ext uri="{FF2B5EF4-FFF2-40B4-BE49-F238E27FC236}">
                <a16:creationId xmlns:a16="http://schemas.microsoft.com/office/drawing/2014/main" id="{C48382ED-A544-4C6B-8688-29274C5F86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0477" y="177788"/>
            <a:ext cx="1133475" cy="1104900"/>
          </a:xfrm>
          <a:prstGeom prst="rect">
            <a:avLst/>
          </a:prstGeom>
        </p:spPr>
      </p:pic>
      <p:pic>
        <p:nvPicPr>
          <p:cNvPr id="25" name="Graphic 24">
            <a:extLst>
              <a:ext uri="{FF2B5EF4-FFF2-40B4-BE49-F238E27FC236}">
                <a16:creationId xmlns:a16="http://schemas.microsoft.com/office/drawing/2014/main" id="{C24616B0-CD36-4FEA-8C33-72279FEAD6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476831"/>
            <a:ext cx="4184548" cy="4273581"/>
          </a:xfrm>
          <a:prstGeom prst="rect">
            <a:avLst/>
          </a:prstGeom>
        </p:spPr>
      </p:pic>
      <p:pic>
        <p:nvPicPr>
          <p:cNvPr id="26" name="Graphic 25">
            <a:extLst>
              <a:ext uri="{FF2B5EF4-FFF2-40B4-BE49-F238E27FC236}">
                <a16:creationId xmlns:a16="http://schemas.microsoft.com/office/drawing/2014/main" id="{C6085B91-45AE-407F-8F1A-81DE7E7405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203" y="-580838"/>
            <a:ext cx="1437852" cy="1437852"/>
          </a:xfrm>
          <a:prstGeom prst="rect">
            <a:avLst/>
          </a:prstGeom>
        </p:spPr>
      </p:pic>
      <p:grpSp>
        <p:nvGrpSpPr>
          <p:cNvPr id="27" name="Group 26">
            <a:extLst>
              <a:ext uri="{FF2B5EF4-FFF2-40B4-BE49-F238E27FC236}">
                <a16:creationId xmlns:a16="http://schemas.microsoft.com/office/drawing/2014/main" id="{05B692BC-541B-4B1E-9DA4-4014F7D51508}"/>
              </a:ext>
            </a:extLst>
          </p:cNvPr>
          <p:cNvGrpSpPr/>
          <p:nvPr/>
        </p:nvGrpSpPr>
        <p:grpSpPr>
          <a:xfrm>
            <a:off x="2500141" y="-447177"/>
            <a:ext cx="6786584" cy="1754326"/>
            <a:chOff x="3588005" y="0"/>
            <a:chExt cx="5866667" cy="1760478"/>
          </a:xfrm>
        </p:grpSpPr>
        <p:sp>
          <p:nvSpPr>
            <p:cNvPr id="28" name="Freeform 43">
              <a:extLst>
                <a:ext uri="{FF2B5EF4-FFF2-40B4-BE49-F238E27FC236}">
                  <a16:creationId xmlns:a16="http://schemas.microsoft.com/office/drawing/2014/main" id="{AAAEF428-6ED3-4FC5-B390-BD62A905766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9" name="Straight Connector 28">
              <a:extLst>
                <a:ext uri="{FF2B5EF4-FFF2-40B4-BE49-F238E27FC236}">
                  <a16:creationId xmlns:a16="http://schemas.microsoft.com/office/drawing/2014/main" id="{4FA79DE5-8605-42FD-B9CA-06420EE7A639}"/>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3BB0B8-1477-46F7-A2B8-927743E6246C}"/>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31" name="图片 2">
            <a:extLst>
              <a:ext uri="{FF2B5EF4-FFF2-40B4-BE49-F238E27FC236}">
                <a16:creationId xmlns:a16="http://schemas.microsoft.com/office/drawing/2014/main" id="{5DAE3B4A-90DB-473B-A3AC-00482711513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2" name="图片 9">
            <a:extLst>
              <a:ext uri="{FF2B5EF4-FFF2-40B4-BE49-F238E27FC236}">
                <a16:creationId xmlns:a16="http://schemas.microsoft.com/office/drawing/2014/main" id="{79B4ECFB-55AA-4F54-ACEC-151BA264C3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3" name="图片 14">
            <a:extLst>
              <a:ext uri="{FF2B5EF4-FFF2-40B4-BE49-F238E27FC236}">
                <a16:creationId xmlns:a16="http://schemas.microsoft.com/office/drawing/2014/main" id="{45A54556-E2BC-4632-9DB5-8A2D9132D64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4" name="TextBox 28">
            <a:extLst>
              <a:ext uri="{FF2B5EF4-FFF2-40B4-BE49-F238E27FC236}">
                <a16:creationId xmlns:a16="http://schemas.microsoft.com/office/drawing/2014/main" id="{37D32240-47F5-49EB-863D-9FCDE0295FED}"/>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35" name="TextBox 28">
            <a:extLst>
              <a:ext uri="{FF2B5EF4-FFF2-40B4-BE49-F238E27FC236}">
                <a16:creationId xmlns:a16="http://schemas.microsoft.com/office/drawing/2014/main" id="{0DF79091-FD8D-4796-A680-E424E5B1CA16}"/>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36" name="TextBox 28">
            <a:extLst>
              <a:ext uri="{FF2B5EF4-FFF2-40B4-BE49-F238E27FC236}">
                <a16:creationId xmlns:a16="http://schemas.microsoft.com/office/drawing/2014/main" id="{B324AEC3-ECB3-4ED0-ADD7-B623D2C05113}"/>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AEA12FC4-5AAC-498F-99C2-A4BEB2330D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47AB68D5-8E27-4003-BCE4-FA06742801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5B189278-EA24-4857-A084-6597074246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D563AC85-A1B9-4B2F-9F1C-0A34B8F373FD}"/>
              </a:ext>
            </a:extLst>
          </p:cNvPr>
          <p:cNvPicPr>
            <a:picLocks noChangeAspect="1"/>
          </p:cNvPicPr>
          <p:nvPr/>
        </p:nvPicPr>
        <p:blipFill>
          <a:blip r:embed="rId13">
            <a:duotone>
              <a:prstClr val="black"/>
              <a:schemeClr val="accent2">
                <a:tint val="45000"/>
                <a:satMod val="400000"/>
              </a:schemeClr>
            </a:duotone>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2500141" y="136747"/>
            <a:ext cx="6334293" cy="1213209"/>
          </a:xfrm>
          <a:prstGeom prst="rect">
            <a:avLst/>
          </a:prstGeom>
        </p:spPr>
      </p:pic>
      <p:grpSp>
        <p:nvGrpSpPr>
          <p:cNvPr id="42" name="组合 26">
            <a:extLst>
              <a:ext uri="{FF2B5EF4-FFF2-40B4-BE49-F238E27FC236}">
                <a16:creationId xmlns:a16="http://schemas.microsoft.com/office/drawing/2014/main" id="{1EC4955A-B302-4467-AB68-420699647C55}"/>
              </a:ext>
            </a:extLst>
          </p:cNvPr>
          <p:cNvGrpSpPr/>
          <p:nvPr/>
        </p:nvGrpSpPr>
        <p:grpSpPr>
          <a:xfrm>
            <a:off x="3407986" y="1531617"/>
            <a:ext cx="4229189" cy="2653548"/>
            <a:chOff x="1652956" y="-308918"/>
            <a:chExt cx="5139669" cy="3632184"/>
          </a:xfrm>
        </p:grpSpPr>
        <p:pic>
          <p:nvPicPr>
            <p:cNvPr id="43" name="Picture 9" descr="C:\Users\Administrator\Desktop\新作卡通用图\1130.png">
              <a:extLst>
                <a:ext uri="{FF2B5EF4-FFF2-40B4-BE49-F238E27FC236}">
                  <a16:creationId xmlns:a16="http://schemas.microsoft.com/office/drawing/2014/main" id="{6B54AEAA-991A-445A-832E-C6F4FD4592B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E:\我图PPT\00001PNG素材\儿童卡通\fty.png">
              <a:extLst>
                <a:ext uri="{FF2B5EF4-FFF2-40B4-BE49-F238E27FC236}">
                  <a16:creationId xmlns:a16="http://schemas.microsoft.com/office/drawing/2014/main" id="{1F04FB7E-3F9F-4EEA-AC37-7F70179C910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75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anim calcmode="lin" valueType="num">
                                          <p:cBhvr>
                                            <p:cTn id="12" dur="1250" fill="hold"/>
                                            <p:tgtEl>
                                              <p:spTgt spid="33"/>
                                            </p:tgtEl>
                                            <p:attrNameLst>
                                              <p:attrName>ppt_x</p:attrName>
                                            </p:attrNameLst>
                                          </p:cBhvr>
                                          <p:tavLst>
                                            <p:tav tm="0">
                                              <p:val>
                                                <p:strVal val="#ppt_x"/>
                                              </p:val>
                                            </p:tav>
                                            <p:tav tm="100000">
                                              <p:val>
                                                <p:strVal val="#ppt_x"/>
                                              </p:val>
                                            </p:tav>
                                          </p:tavLst>
                                        </p:anim>
                                        <p:anim calcmode="lin" valueType="num">
                                          <p:cBhvr>
                                            <p:cTn id="13" dur="125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250"/>
                                            <p:tgtEl>
                                              <p:spTgt spid="32"/>
                                            </p:tgtEl>
                                          </p:cBhvr>
                                        </p:animEffect>
                                        <p:anim calcmode="lin" valueType="num">
                                          <p:cBhvr>
                                            <p:cTn id="17" dur="1250" fill="hold"/>
                                            <p:tgtEl>
                                              <p:spTgt spid="32"/>
                                            </p:tgtEl>
                                            <p:attrNameLst>
                                              <p:attrName>ppt_x</p:attrName>
                                            </p:attrNameLst>
                                          </p:cBhvr>
                                          <p:tavLst>
                                            <p:tav tm="0">
                                              <p:val>
                                                <p:strVal val="#ppt_x"/>
                                              </p:val>
                                            </p:tav>
                                            <p:tav tm="100000">
                                              <p:val>
                                                <p:strVal val="#ppt_x"/>
                                              </p:val>
                                            </p:tav>
                                          </p:tavLst>
                                        </p:anim>
                                        <p:anim calcmode="lin" valueType="num">
                                          <p:cBhvr>
                                            <p:cTn id="18" dur="125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strVal val="#ppt_w*0.70"/>
                                              </p:val>
                                            </p:tav>
                                            <p:tav tm="100000">
                                              <p:val>
                                                <p:strVal val="#ppt_w"/>
                                              </p:val>
                                            </p:tav>
                                          </p:tavLst>
                                        </p:anim>
                                        <p:anim calcmode="lin" valueType="num">
                                          <p:cBhvr>
                                            <p:cTn id="23" dur="500" fill="hold"/>
                                            <p:tgtEl>
                                              <p:spTgt spid="34"/>
                                            </p:tgtEl>
                                            <p:attrNameLst>
                                              <p:attrName>ppt_h</p:attrName>
                                            </p:attrNameLst>
                                          </p:cBhvr>
                                          <p:tavLst>
                                            <p:tav tm="0">
                                              <p:val>
                                                <p:strVal val="#ppt_h"/>
                                              </p:val>
                                            </p:tav>
                                            <p:tav tm="100000">
                                              <p:val>
                                                <p:strVal val="#ppt_h"/>
                                              </p:val>
                                            </p:tav>
                                          </p:tavLst>
                                        </p:anim>
                                        <p:animEffect transition="in" filter="fade">
                                          <p:cBhvr>
                                            <p:cTn id="24" dur="5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strVal val="#ppt_w*0.70"/>
                                              </p:val>
                                            </p:tav>
                                            <p:tav tm="100000">
                                              <p:val>
                                                <p:strVal val="#ppt_w"/>
                                              </p:val>
                                            </p:tav>
                                          </p:tavLst>
                                        </p:anim>
                                        <p:anim calcmode="lin" valueType="num">
                                          <p:cBhvr>
                                            <p:cTn id="32" dur="500" fill="hold"/>
                                            <p:tgtEl>
                                              <p:spTgt spid="35"/>
                                            </p:tgtEl>
                                            <p:attrNameLst>
                                              <p:attrName>ppt_h</p:attrName>
                                            </p:attrNameLst>
                                          </p:cBhvr>
                                          <p:tavLst>
                                            <p:tav tm="0">
                                              <p:val>
                                                <p:strVal val="#ppt_h"/>
                                              </p:val>
                                            </p:tav>
                                            <p:tav tm="100000">
                                              <p:val>
                                                <p:strVal val="#ppt_h"/>
                                              </p:val>
                                            </p:tav>
                                          </p:tavLst>
                                        </p:anim>
                                        <p:animEffect transition="in" filter="fade">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strVal val="#ppt_w*0.7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animEffect transition="in" filter="fade">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anim calcmode="lin" valueType="num">
                                          <p:cBhvr>
                                            <p:cTn id="12" dur="1250" fill="hold"/>
                                            <p:tgtEl>
                                              <p:spTgt spid="33"/>
                                            </p:tgtEl>
                                            <p:attrNameLst>
                                              <p:attrName>ppt_x</p:attrName>
                                            </p:attrNameLst>
                                          </p:cBhvr>
                                          <p:tavLst>
                                            <p:tav tm="0">
                                              <p:val>
                                                <p:strVal val="#ppt_x"/>
                                              </p:val>
                                            </p:tav>
                                            <p:tav tm="100000">
                                              <p:val>
                                                <p:strVal val="#ppt_x"/>
                                              </p:val>
                                            </p:tav>
                                          </p:tavLst>
                                        </p:anim>
                                        <p:anim calcmode="lin" valueType="num">
                                          <p:cBhvr>
                                            <p:cTn id="13" dur="125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250"/>
                                            <p:tgtEl>
                                              <p:spTgt spid="32"/>
                                            </p:tgtEl>
                                          </p:cBhvr>
                                        </p:animEffect>
                                        <p:anim calcmode="lin" valueType="num">
                                          <p:cBhvr>
                                            <p:cTn id="17" dur="1250" fill="hold"/>
                                            <p:tgtEl>
                                              <p:spTgt spid="32"/>
                                            </p:tgtEl>
                                            <p:attrNameLst>
                                              <p:attrName>ppt_x</p:attrName>
                                            </p:attrNameLst>
                                          </p:cBhvr>
                                          <p:tavLst>
                                            <p:tav tm="0">
                                              <p:val>
                                                <p:strVal val="#ppt_x"/>
                                              </p:val>
                                            </p:tav>
                                            <p:tav tm="100000">
                                              <p:val>
                                                <p:strVal val="#ppt_x"/>
                                              </p:val>
                                            </p:tav>
                                          </p:tavLst>
                                        </p:anim>
                                        <p:anim calcmode="lin" valueType="num">
                                          <p:cBhvr>
                                            <p:cTn id="18" dur="125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strVal val="#ppt_w*0.70"/>
                                              </p:val>
                                            </p:tav>
                                            <p:tav tm="100000">
                                              <p:val>
                                                <p:strVal val="#ppt_w"/>
                                              </p:val>
                                            </p:tav>
                                          </p:tavLst>
                                        </p:anim>
                                        <p:anim calcmode="lin" valueType="num">
                                          <p:cBhvr>
                                            <p:cTn id="23" dur="500" fill="hold"/>
                                            <p:tgtEl>
                                              <p:spTgt spid="34"/>
                                            </p:tgtEl>
                                            <p:attrNameLst>
                                              <p:attrName>ppt_h</p:attrName>
                                            </p:attrNameLst>
                                          </p:cBhvr>
                                          <p:tavLst>
                                            <p:tav tm="0">
                                              <p:val>
                                                <p:strVal val="#ppt_h"/>
                                              </p:val>
                                            </p:tav>
                                            <p:tav tm="100000">
                                              <p:val>
                                                <p:strVal val="#ppt_h"/>
                                              </p:val>
                                            </p:tav>
                                          </p:tavLst>
                                        </p:anim>
                                        <p:animEffect transition="in" filter="fade">
                                          <p:cBhvr>
                                            <p:cTn id="24" dur="5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strVal val="#ppt_w*0.70"/>
                                              </p:val>
                                            </p:tav>
                                            <p:tav tm="100000">
                                              <p:val>
                                                <p:strVal val="#ppt_w"/>
                                              </p:val>
                                            </p:tav>
                                          </p:tavLst>
                                        </p:anim>
                                        <p:anim calcmode="lin" valueType="num">
                                          <p:cBhvr>
                                            <p:cTn id="32" dur="500" fill="hold"/>
                                            <p:tgtEl>
                                              <p:spTgt spid="35"/>
                                            </p:tgtEl>
                                            <p:attrNameLst>
                                              <p:attrName>ppt_h</p:attrName>
                                            </p:attrNameLst>
                                          </p:cBhvr>
                                          <p:tavLst>
                                            <p:tav tm="0">
                                              <p:val>
                                                <p:strVal val="#ppt_h"/>
                                              </p:val>
                                            </p:tav>
                                            <p:tav tm="100000">
                                              <p:val>
                                                <p:strVal val="#ppt_h"/>
                                              </p:val>
                                            </p:tav>
                                          </p:tavLst>
                                        </p:anim>
                                        <p:animEffect transition="in" filter="fade">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strVal val="#ppt_w*0.7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animEffect transition="in" filter="fade">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Đường của chú phi công</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Lẫn trong mây cao tít</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vì sao chi chít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Mênh mông trên biển cả</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Tới những vùng đảo xa</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 những bờ bến lạ</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của bác lái tầu</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 song hành bên nhau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 trên giàn giáo cao</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Dựng nên bao nhà mới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Bé tìm mỗi sớm mai</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Thanh Thảo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40799610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767F583-0E48-4C85-91B3-0476E31F0E30}"/>
              </a:ext>
            </a:extLst>
          </p:cNvPr>
          <p:cNvGrpSpPr/>
          <p:nvPr/>
        </p:nvGrpSpPr>
        <p:grpSpPr>
          <a:xfrm>
            <a:off x="153402" y="2298985"/>
            <a:ext cx="2753942" cy="3632449"/>
            <a:chOff x="319899" y="3225551"/>
            <a:chExt cx="2753942" cy="3632449"/>
          </a:xfrm>
        </p:grpSpPr>
        <p:pic>
          <p:nvPicPr>
            <p:cNvPr id="36" name="Graphic 35">
              <a:extLst>
                <a:ext uri="{FF2B5EF4-FFF2-40B4-BE49-F238E27FC236}">
                  <a16:creationId xmlns:a16="http://schemas.microsoft.com/office/drawing/2014/main" id="{0CBCDB2E-3F60-4310-BA82-ECC42142A7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899" y="3225551"/>
              <a:ext cx="2753942" cy="3632449"/>
            </a:xfrm>
            <a:prstGeom prst="rect">
              <a:avLst/>
            </a:prstGeom>
          </p:spPr>
        </p:pic>
        <p:sp>
          <p:nvSpPr>
            <p:cNvPr id="37" name="TextBox 36">
              <a:extLst>
                <a:ext uri="{FF2B5EF4-FFF2-40B4-BE49-F238E27FC236}">
                  <a16:creationId xmlns:a16="http://schemas.microsoft.com/office/drawing/2014/main" id="{16D6E8F8-04D4-4B64-AF90-8C882262FBBD}"/>
                </a:ext>
              </a:extLst>
            </p:cNvPr>
            <p:cNvSpPr txBox="1"/>
            <p:nvPr/>
          </p:nvSpPr>
          <p:spPr>
            <a:xfrm>
              <a:off x="651309" y="4687831"/>
              <a:ext cx="2091123" cy="76944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en-US" sz="44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chít</a:t>
              </a:r>
              <a:endParaRPr kumimoji="0" 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DD812519-AEB4-42B4-B043-ED65C568785D}"/>
              </a:ext>
            </a:extLst>
          </p:cNvPr>
          <p:cNvGrpSpPr/>
          <p:nvPr/>
        </p:nvGrpSpPr>
        <p:grpSpPr>
          <a:xfrm>
            <a:off x="3007672" y="3113201"/>
            <a:ext cx="2911868" cy="3744799"/>
            <a:chOff x="3297508" y="2285961"/>
            <a:chExt cx="2911868" cy="3744799"/>
          </a:xfrm>
        </p:grpSpPr>
        <p:pic>
          <p:nvPicPr>
            <p:cNvPr id="39" name="Graphic 38">
              <a:extLst>
                <a:ext uri="{FF2B5EF4-FFF2-40B4-BE49-F238E27FC236}">
                  <a16:creationId xmlns:a16="http://schemas.microsoft.com/office/drawing/2014/main" id="{6C949B29-3B33-4BC5-868E-BA8F85D88D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7508" y="2285961"/>
              <a:ext cx="2911868" cy="3744799"/>
            </a:xfrm>
            <a:prstGeom prst="rect">
              <a:avLst/>
            </a:prstGeom>
          </p:spPr>
        </p:pic>
        <p:sp>
          <p:nvSpPr>
            <p:cNvPr id="40" name="TextBox 39">
              <a:extLst>
                <a:ext uri="{FF2B5EF4-FFF2-40B4-BE49-F238E27FC236}">
                  <a16:creationId xmlns:a16="http://schemas.microsoft.com/office/drawing/2014/main" id="{CD736788-1173-4313-879E-126431D1C612}"/>
                </a:ext>
              </a:extLst>
            </p:cNvPr>
            <p:cNvSpPr txBox="1"/>
            <p:nvPr/>
          </p:nvSpPr>
          <p:spPr>
            <a:xfrm>
              <a:off x="3673113" y="3979945"/>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4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44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B1FF9B1A-E921-4F91-BCEC-6106E865CE0D}"/>
              </a:ext>
            </a:extLst>
          </p:cNvPr>
          <p:cNvGrpSpPr/>
          <p:nvPr/>
        </p:nvGrpSpPr>
        <p:grpSpPr>
          <a:xfrm>
            <a:off x="6229299" y="3225551"/>
            <a:ext cx="2803142" cy="3632449"/>
            <a:chOff x="6414721" y="3225550"/>
            <a:chExt cx="2803142" cy="3632449"/>
          </a:xfrm>
        </p:grpSpPr>
        <p:pic>
          <p:nvPicPr>
            <p:cNvPr id="42" name="Graphic 41">
              <a:extLst>
                <a:ext uri="{FF2B5EF4-FFF2-40B4-BE49-F238E27FC236}">
                  <a16:creationId xmlns:a16="http://schemas.microsoft.com/office/drawing/2014/main" id="{A7214C8C-FE4F-4699-ADB6-2CC04F5E71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14721" y="3225550"/>
              <a:ext cx="2803142" cy="3632449"/>
            </a:xfrm>
            <a:prstGeom prst="rect">
              <a:avLst/>
            </a:prstGeom>
          </p:spPr>
        </p:pic>
        <p:sp>
          <p:nvSpPr>
            <p:cNvPr id="43" name="TextBox 42">
              <a:extLst>
                <a:ext uri="{FF2B5EF4-FFF2-40B4-BE49-F238E27FC236}">
                  <a16:creationId xmlns:a16="http://schemas.microsoft.com/office/drawing/2014/main" id="{69397E44-9CDD-4AB2-A55A-D3335B0CF3F7}"/>
                </a:ext>
              </a:extLst>
            </p:cNvPr>
            <p:cNvSpPr txBox="1"/>
            <p:nvPr/>
          </p:nvSpPr>
          <p:spPr>
            <a:xfrm>
              <a:off x="6830091" y="4651540"/>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giáo</a:t>
              </a:r>
              <a:endPar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4" name="Group 43">
            <a:extLst>
              <a:ext uri="{FF2B5EF4-FFF2-40B4-BE49-F238E27FC236}">
                <a16:creationId xmlns:a16="http://schemas.microsoft.com/office/drawing/2014/main" id="{53C6190C-E479-44C9-8D78-785B11901032}"/>
              </a:ext>
            </a:extLst>
          </p:cNvPr>
          <p:cNvGrpSpPr/>
          <p:nvPr/>
        </p:nvGrpSpPr>
        <p:grpSpPr>
          <a:xfrm>
            <a:off x="9257158" y="2242809"/>
            <a:ext cx="2911868" cy="3744799"/>
            <a:chOff x="9280132" y="2285961"/>
            <a:chExt cx="2911868" cy="3744799"/>
          </a:xfrm>
        </p:grpSpPr>
        <p:pic>
          <p:nvPicPr>
            <p:cNvPr id="45" name="Graphic 44">
              <a:extLst>
                <a:ext uri="{FF2B5EF4-FFF2-40B4-BE49-F238E27FC236}">
                  <a16:creationId xmlns:a16="http://schemas.microsoft.com/office/drawing/2014/main" id="{464D987C-F5E3-46A8-BF2B-CFAE449E31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0132" y="2285961"/>
              <a:ext cx="2911868" cy="3744799"/>
            </a:xfrm>
            <a:prstGeom prst="rect">
              <a:avLst/>
            </a:prstGeom>
          </p:spPr>
        </p:pic>
        <p:sp>
          <p:nvSpPr>
            <p:cNvPr id="46" name="TextBox 45">
              <a:extLst>
                <a:ext uri="{FF2B5EF4-FFF2-40B4-BE49-F238E27FC236}">
                  <a16:creationId xmlns:a16="http://schemas.microsoft.com/office/drawing/2014/main" id="{87B91862-FDCA-43D9-8778-A9584B9E8F4B}"/>
                </a:ext>
              </a:extLst>
            </p:cNvPr>
            <p:cNvSpPr txBox="1"/>
            <p:nvPr/>
          </p:nvSpPr>
          <p:spPr>
            <a:xfrm>
              <a:off x="9706987" y="3833944"/>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hương</a:t>
              </a:r>
              <a:endParaRPr kumimoji="0" 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7" name="Group 46">
            <a:extLst>
              <a:ext uri="{FF2B5EF4-FFF2-40B4-BE49-F238E27FC236}">
                <a16:creationId xmlns:a16="http://schemas.microsoft.com/office/drawing/2014/main" id="{2A0D45CA-071B-49A3-96A4-126B578C991E}"/>
              </a:ext>
            </a:extLst>
          </p:cNvPr>
          <p:cNvGrpSpPr/>
          <p:nvPr/>
        </p:nvGrpSpPr>
        <p:grpSpPr>
          <a:xfrm>
            <a:off x="-201527" y="-444210"/>
            <a:ext cx="12466599" cy="2597684"/>
            <a:chOff x="-201527" y="-444210"/>
            <a:chExt cx="12466599" cy="2597684"/>
          </a:xfrm>
        </p:grpSpPr>
        <p:grpSp>
          <p:nvGrpSpPr>
            <p:cNvPr id="48" name="Group 47">
              <a:extLst>
                <a:ext uri="{FF2B5EF4-FFF2-40B4-BE49-F238E27FC236}">
                  <a16:creationId xmlns:a16="http://schemas.microsoft.com/office/drawing/2014/main" id="{4C4E0A23-3E84-4061-909B-0D91A192B38F}"/>
                </a:ext>
              </a:extLst>
            </p:cNvPr>
            <p:cNvGrpSpPr/>
            <p:nvPr/>
          </p:nvGrpSpPr>
          <p:grpSpPr>
            <a:xfrm>
              <a:off x="960664" y="-444210"/>
              <a:ext cx="10270672" cy="2597684"/>
              <a:chOff x="960664" y="-444210"/>
              <a:chExt cx="10270672" cy="2597684"/>
            </a:xfrm>
          </p:grpSpPr>
          <p:grpSp>
            <p:nvGrpSpPr>
              <p:cNvPr id="51" name="Group 50">
                <a:extLst>
                  <a:ext uri="{FF2B5EF4-FFF2-40B4-BE49-F238E27FC236}">
                    <a16:creationId xmlns:a16="http://schemas.microsoft.com/office/drawing/2014/main" id="{1DD98F97-B13E-40F1-A5EF-8883CFF475D0}"/>
                  </a:ext>
                </a:extLst>
              </p:cNvPr>
              <p:cNvGrpSpPr/>
              <p:nvPr/>
            </p:nvGrpSpPr>
            <p:grpSpPr>
              <a:xfrm>
                <a:off x="960664" y="-444210"/>
                <a:ext cx="10270672" cy="2597684"/>
                <a:chOff x="3588005" y="0"/>
                <a:chExt cx="5866667" cy="1760478"/>
              </a:xfrm>
            </p:grpSpPr>
            <p:sp>
              <p:nvSpPr>
                <p:cNvPr id="53" name="Freeform 43">
                  <a:extLst>
                    <a:ext uri="{FF2B5EF4-FFF2-40B4-BE49-F238E27FC236}">
                      <a16:creationId xmlns:a16="http://schemas.microsoft.com/office/drawing/2014/main" id="{90EB58E7-D7C1-4CD4-BAC1-BC5645E63116}"/>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4" name="Straight Connector 53">
                  <a:extLst>
                    <a:ext uri="{FF2B5EF4-FFF2-40B4-BE49-F238E27FC236}">
                      <a16:creationId xmlns:a16="http://schemas.microsoft.com/office/drawing/2014/main" id="{B1B4107A-3D62-4328-9657-420057B0C8ED}"/>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35FEBDC-F11C-4D43-AA80-4E1580F980A3}"/>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3B078202-3B10-4319-9404-72B380E67FAB}"/>
                  </a:ext>
                </a:extLst>
              </p:cNvPr>
              <p:cNvSpPr txBox="1"/>
              <p:nvPr/>
            </p:nvSpPr>
            <p:spPr>
              <a:xfrm>
                <a:off x="2050779" y="797411"/>
                <a:ext cx="7813499"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60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Graphic 48">
              <a:extLst>
                <a:ext uri="{FF2B5EF4-FFF2-40B4-BE49-F238E27FC236}">
                  <a16:creationId xmlns:a16="http://schemas.microsoft.com/office/drawing/2014/main" id="{11A54F23-8AA0-4024-B075-0750203DD9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527" y="-217247"/>
              <a:ext cx="2955470" cy="1788123"/>
            </a:xfrm>
            <a:prstGeom prst="rect">
              <a:avLst/>
            </a:prstGeom>
          </p:spPr>
        </p:pic>
        <p:pic>
          <p:nvPicPr>
            <p:cNvPr id="50" name="Graphic 49">
              <a:extLst>
                <a:ext uri="{FF2B5EF4-FFF2-40B4-BE49-F238E27FC236}">
                  <a16:creationId xmlns:a16="http://schemas.microsoft.com/office/drawing/2014/main" id="{2811112E-EB6C-4464-8271-BD5FEB6185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161113" y="-68583"/>
              <a:ext cx="3103959" cy="1639460"/>
            </a:xfrm>
            <a:prstGeom prst="rect">
              <a:avLst/>
            </a:prstGeom>
          </p:spPr>
        </p:pic>
      </p:grpSp>
      <p:pic>
        <p:nvPicPr>
          <p:cNvPr id="56" name="Graphic 55">
            <a:hlinkClick r:id="" action="ppaction://noaction"/>
            <a:extLst>
              <a:ext uri="{FF2B5EF4-FFF2-40B4-BE49-F238E27FC236}">
                <a16:creationId xmlns:a16="http://schemas.microsoft.com/office/drawing/2014/main" id="{58C9AB9D-3B6A-4322-A41F-99CEBB4F81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343529" flipH="1">
            <a:off x="11225116" y="160469"/>
            <a:ext cx="877681" cy="636610"/>
          </a:xfrm>
          <a:prstGeom prst="rect">
            <a:avLst/>
          </a:prstGeom>
        </p:spPr>
      </p:pic>
      <p:sp>
        <p:nvSpPr>
          <p:cNvPr id="25" name="TextBox 24">
            <a:extLst>
              <a:ext uri="{FF2B5EF4-FFF2-40B4-BE49-F238E27FC236}">
                <a16:creationId xmlns:a16="http://schemas.microsoft.com/office/drawing/2014/main" id="{78D05504-DADA-4EB5-90AA-C046BB1CC8C4}"/>
              </a:ext>
            </a:extLst>
          </p:cNvPr>
          <p:cNvSpPr txBox="1"/>
          <p:nvPr/>
        </p:nvSpPr>
        <p:spPr>
          <a:xfrm>
            <a:off x="3767485" y="109442"/>
            <a:ext cx="6235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1000"/>
                                        <p:tgtEl>
                                          <p:spTgt spid="4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C8B2B839-903B-41AC-A7DC-BFFD015B4069}:265"/>
</p:tagLst>
</file>

<file path=ppt/tags/tag2.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3.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4.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5.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6.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7.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8.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ếng Việt 1">
  <a:themeElements>
    <a:clrScheme name="Chủ đề 11">
      <a:dk1>
        <a:sysClr val="windowText" lastClr="000000"/>
      </a:dk1>
      <a:lt1>
        <a:sysClr val="window" lastClr="FFFFFF"/>
      </a:lt1>
      <a:dk2>
        <a:srgbClr val="44546A"/>
      </a:dk2>
      <a:lt2>
        <a:srgbClr val="E7E6E6"/>
      </a:lt2>
      <a:accent1>
        <a:srgbClr val="00A1E4"/>
      </a:accent1>
      <a:accent2>
        <a:srgbClr val="ACD9F5"/>
      </a:accent2>
      <a:accent3>
        <a:srgbClr val="D2232A"/>
      </a:accent3>
      <a:accent4>
        <a:srgbClr val="F89421"/>
      </a:accent4>
      <a:accent5>
        <a:srgbClr val="FFCB05"/>
      </a:accent5>
      <a:accent6>
        <a:srgbClr val="F37053"/>
      </a:accent6>
      <a:hlink>
        <a:srgbClr val="0563C1"/>
      </a:hlink>
      <a:folHlink>
        <a:srgbClr val="FDD4A5"/>
      </a:folHlink>
    </a:clrScheme>
    <a:fontScheme name="Tiếng Việt">
      <a:majorFont>
        <a:latin typeface="VNI-Avo"/>
        <a:ea typeface=""/>
        <a:cs typeface=""/>
      </a:majorFont>
      <a:minorFont>
        <a:latin typeface="VNI-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1678</Words>
  <Application>Microsoft Office PowerPoint</Application>
  <PresentationFormat>Widescreen</PresentationFormat>
  <Paragraphs>244</Paragraphs>
  <Slides>35</Slides>
  <Notes>14</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35</vt:i4>
      </vt:variant>
    </vt:vector>
  </HeadingPairs>
  <TitlesOfParts>
    <vt:vector size="50" baseType="lpstr">
      <vt:lpstr>Arial</vt:lpstr>
      <vt:lpstr>Arial-Rounded</vt:lpstr>
      <vt:lpstr>Averta Std CY</vt:lpstr>
      <vt:lpstr>Calibri</vt:lpstr>
      <vt:lpstr>Calibri Light</vt:lpstr>
      <vt:lpstr>Chango</vt:lpstr>
      <vt:lpstr>inpin heiti</vt:lpstr>
      <vt:lpstr>Quicksand Medium</vt:lpstr>
      <vt:lpstr>SVN-Poky's</vt:lpstr>
      <vt:lpstr>Times New Roman</vt:lpstr>
      <vt:lpstr>UTM Avo</vt:lpstr>
      <vt:lpstr>UVF Slim Tony</vt:lpstr>
      <vt:lpstr>VNI-Avo</vt:lpstr>
      <vt:lpstr>Office 主题</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51</cp:revision>
  <dcterms:created xsi:type="dcterms:W3CDTF">2022-08-31T01:51:20Z</dcterms:created>
  <dcterms:modified xsi:type="dcterms:W3CDTF">2023-12-14T09:01:18Z</dcterms:modified>
</cp:coreProperties>
</file>