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D09E-3064-4169-86D8-021A1485156D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698E-0807-485F-8092-54755E758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52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1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767F-7C2E-4127-8147-878F6D13DEDC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0C29-A14A-4905-AB6B-58B6CD5A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19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3142" y="1271449"/>
            <a:ext cx="7968343" cy="3884026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40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17,18,19,10</a:t>
            </a:r>
          </a:p>
        </p:txBody>
      </p:sp>
    </p:spTree>
    <p:extLst>
      <p:ext uri="{BB962C8B-B14F-4D97-AF65-F5344CB8AC3E}">
        <p14:creationId xmlns:p14="http://schemas.microsoft.com/office/powerpoint/2010/main" val="30928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219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965835"/>
            <a:ext cx="8943975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5" y="1998767"/>
            <a:ext cx="4752069" cy="275814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2101629"/>
            <a:ext cx="3694313" cy="24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6" y="1275103"/>
            <a:ext cx="3915414" cy="398907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90" y="1275103"/>
            <a:ext cx="3590925" cy="398907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333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8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372" y="26210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8" y="966458"/>
            <a:ext cx="8695697" cy="48334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9" y="484197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970" y="485938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5015" y="484197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2638" y="481584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1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</Words>
  <Application>Microsoft Office PowerPoint</Application>
  <PresentationFormat>On-screen Show (4:3)</PresentationFormat>
  <Paragraphs>49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2021-01-22T09:38:58Z</dcterms:created>
  <dcterms:modified xsi:type="dcterms:W3CDTF">2021-01-22T09:41:19Z</dcterms:modified>
</cp:coreProperties>
</file>