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media/audio3.wav" ContentType="audio/x-wav"/>
  <Override PartName="/ppt/media/audio4.wav" ContentType="audio/x-wav"/>
  <Override PartName="/ppt/media/audio5.wav" ContentType="audio/x-wav"/>
  <Override PartName="/ppt/media/audio6.wav" ContentType="audio/x-wav"/>
  <Override PartName="/ppt/media/audio7.wav" ContentType="audio/x-wav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80" r:id="rId2"/>
    <p:sldId id="256" r:id="rId3"/>
    <p:sldId id="257" r:id="rId4"/>
    <p:sldId id="359" r:id="rId5"/>
    <p:sldId id="330" r:id="rId6"/>
    <p:sldId id="334" r:id="rId7"/>
    <p:sldId id="365" r:id="rId8"/>
    <p:sldId id="309" r:id="rId9"/>
    <p:sldId id="344" r:id="rId10"/>
    <p:sldId id="345" r:id="rId11"/>
    <p:sldId id="346" r:id="rId12"/>
    <p:sldId id="347" r:id="rId13"/>
    <p:sldId id="348" r:id="rId14"/>
    <p:sldId id="360" r:id="rId15"/>
    <p:sldId id="350" r:id="rId16"/>
  </p:sldIdLst>
  <p:sldSz cx="9144000" cy="5715000" type="screen16x10"/>
  <p:notesSz cx="6858000" cy="9144000"/>
  <p:embeddedFontLst>
    <p:embeddedFont>
      <p:font typeface="宋体" charset="-122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.VnArial" pitchFamily="34" charset="0"/>
      <p:regular r:id="rId23"/>
      <p:bold r:id="rId24"/>
      <p:italic r:id="rId25"/>
      <p:boldItalic r:id="rId26"/>
    </p:embeddedFont>
    <p:embeddedFont>
      <p:font typeface=".VnAvant" pitchFamily="34" charset="0"/>
      <p:regular r:id="rId27"/>
      <p:bold r:id="rId28"/>
      <p:italic r:id="rId29"/>
      <p:boldItalic r:id="rId30"/>
    </p:embeddedFont>
    <p:embeddedFont>
      <p:font typeface="Tahoma" pitchFamily="34" charset="0"/>
      <p:regular r:id="rId31"/>
      <p:bold r:id="rId32"/>
    </p:embeddedFont>
    <p:embeddedFont>
      <p:font typeface=".VnTifani Heavy" pitchFamily="34" charset="0"/>
      <p:regular r:id="rId3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CCFF"/>
    <a:srgbClr val="FF66FF"/>
    <a:srgbClr val="FFFF99"/>
    <a:srgbClr val="0066CC"/>
    <a:srgbClr val="FFCCFF"/>
    <a:srgbClr val="99FF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13" Type="http://schemas.openxmlformats.org/officeDocument/2006/relationships/image" Target="../media/image37.gif"/><Relationship Id="rId18" Type="http://schemas.openxmlformats.org/officeDocument/2006/relationships/image" Target="../media/image40.jpeg"/><Relationship Id="rId3" Type="http://schemas.openxmlformats.org/officeDocument/2006/relationships/audio" Target="../media/audio5.wav"/><Relationship Id="rId7" Type="http://schemas.microsoft.com/office/2007/relationships/hdphoto" Target="../media/hdphoto3.wdp"/><Relationship Id="rId12" Type="http://schemas.openxmlformats.org/officeDocument/2006/relationships/image" Target="../media/image36.gif"/><Relationship Id="rId17" Type="http://schemas.openxmlformats.org/officeDocument/2006/relationships/image" Target="../media/image39.gif"/><Relationship Id="rId2" Type="http://schemas.openxmlformats.org/officeDocument/2006/relationships/audio" Target="../media/audio4.wav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5.gif"/><Relationship Id="rId5" Type="http://schemas.openxmlformats.org/officeDocument/2006/relationships/audio" Target="../media/audio7.wav"/><Relationship Id="rId15" Type="http://schemas.microsoft.com/office/2007/relationships/hdphoto" Target="../media/hdphoto4.wdp"/><Relationship Id="rId10" Type="http://schemas.openxmlformats.org/officeDocument/2006/relationships/image" Target="../media/image23.gif"/><Relationship Id="rId19" Type="http://schemas.openxmlformats.org/officeDocument/2006/relationships/image" Target="../media/image41.jpg"/><Relationship Id="rId4" Type="http://schemas.openxmlformats.org/officeDocument/2006/relationships/audio" Target="../media/audio6.wav"/><Relationship Id="rId9" Type="http://schemas.openxmlformats.org/officeDocument/2006/relationships/image" Target="../media/image24.gif"/><Relationship Id="rId1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13" Type="http://schemas.openxmlformats.org/officeDocument/2006/relationships/image" Target="../media/image37.gif"/><Relationship Id="rId18" Type="http://schemas.openxmlformats.org/officeDocument/2006/relationships/image" Target="../media/image43.jpg"/><Relationship Id="rId3" Type="http://schemas.openxmlformats.org/officeDocument/2006/relationships/audio" Target="../media/audio7.wav"/><Relationship Id="rId7" Type="http://schemas.microsoft.com/office/2007/relationships/hdphoto" Target="../media/hdphoto3.wdp"/><Relationship Id="rId12" Type="http://schemas.openxmlformats.org/officeDocument/2006/relationships/image" Target="../media/image36.gif"/><Relationship Id="rId17" Type="http://schemas.openxmlformats.org/officeDocument/2006/relationships/image" Target="../media/image42.gif"/><Relationship Id="rId2" Type="http://schemas.openxmlformats.org/officeDocument/2006/relationships/audio" Target="../media/audio4.wav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35.gif"/><Relationship Id="rId5" Type="http://schemas.openxmlformats.org/officeDocument/2006/relationships/audio" Target="../media/audio6.wav"/><Relationship Id="rId15" Type="http://schemas.microsoft.com/office/2007/relationships/hdphoto" Target="../media/hdphoto4.wdp"/><Relationship Id="rId10" Type="http://schemas.openxmlformats.org/officeDocument/2006/relationships/image" Target="../media/image23.gif"/><Relationship Id="rId4" Type="http://schemas.openxmlformats.org/officeDocument/2006/relationships/audio" Target="../media/audio5.wav"/><Relationship Id="rId9" Type="http://schemas.openxmlformats.org/officeDocument/2006/relationships/image" Target="../media/image24.gif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13" Type="http://schemas.openxmlformats.org/officeDocument/2006/relationships/image" Target="../media/image38.png"/><Relationship Id="rId3" Type="http://schemas.openxmlformats.org/officeDocument/2006/relationships/audio" Target="../media/audio5.wav"/><Relationship Id="rId7" Type="http://schemas.openxmlformats.org/officeDocument/2006/relationships/image" Target="../media/image34.gif"/><Relationship Id="rId12" Type="http://schemas.openxmlformats.org/officeDocument/2006/relationships/image" Target="../media/image36.gif"/><Relationship Id="rId17" Type="http://schemas.openxmlformats.org/officeDocument/2006/relationships/image" Target="../media/image45.jpg"/><Relationship Id="rId2" Type="http://schemas.openxmlformats.org/officeDocument/2006/relationships/audio" Target="../media/audio4.wav"/><Relationship Id="rId16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35.gif"/><Relationship Id="rId5" Type="http://schemas.openxmlformats.org/officeDocument/2006/relationships/image" Target="../media/image40.jpeg"/><Relationship Id="rId15" Type="http://schemas.openxmlformats.org/officeDocument/2006/relationships/image" Target="../media/image27.png"/><Relationship Id="rId10" Type="http://schemas.openxmlformats.org/officeDocument/2006/relationships/image" Target="../media/image23.gif"/><Relationship Id="rId4" Type="http://schemas.openxmlformats.org/officeDocument/2006/relationships/audio" Target="../media/audio6.wav"/><Relationship Id="rId9" Type="http://schemas.openxmlformats.org/officeDocument/2006/relationships/image" Target="../media/image24.gif"/><Relationship Id="rId1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13" Type="http://schemas.openxmlformats.org/officeDocument/2006/relationships/image" Target="../media/image36.gif"/><Relationship Id="rId18" Type="http://schemas.openxmlformats.org/officeDocument/2006/relationships/image" Target="../media/image47.jpg"/><Relationship Id="rId3" Type="http://schemas.openxmlformats.org/officeDocument/2006/relationships/audio" Target="../media/audio4.wav"/><Relationship Id="rId7" Type="http://schemas.openxmlformats.org/officeDocument/2006/relationships/image" Target="../media/image34.gif"/><Relationship Id="rId12" Type="http://schemas.openxmlformats.org/officeDocument/2006/relationships/image" Target="../media/image35.gif"/><Relationship Id="rId17" Type="http://schemas.microsoft.com/office/2007/relationships/hdphoto" Target="../media/hdphoto4.wdp"/><Relationship Id="rId2" Type="http://schemas.openxmlformats.org/officeDocument/2006/relationships/audio" Target="../media/audio5.wav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23.gif"/><Relationship Id="rId5" Type="http://schemas.openxmlformats.org/officeDocument/2006/relationships/image" Target="../media/image40.jpeg"/><Relationship Id="rId15" Type="http://schemas.openxmlformats.org/officeDocument/2006/relationships/image" Target="../media/image27.png"/><Relationship Id="rId10" Type="http://schemas.openxmlformats.org/officeDocument/2006/relationships/image" Target="../media/image24.gif"/><Relationship Id="rId4" Type="http://schemas.openxmlformats.org/officeDocument/2006/relationships/audio" Target="../media/audio6.wav"/><Relationship Id="rId9" Type="http://schemas.openxmlformats.org/officeDocument/2006/relationships/image" Target="../media/image37.gif"/><Relationship Id="rId14" Type="http://schemas.openxmlformats.org/officeDocument/2006/relationships/image" Target="../media/image4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.wmf"/><Relationship Id="rId5" Type="http://schemas.openxmlformats.org/officeDocument/2006/relationships/image" Target="../media/image48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.xml"/><Relationship Id="rId7" Type="http://schemas.openxmlformats.org/officeDocument/2006/relationships/image" Target="../media/image12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audio" Target="../media/audio3.wav"/><Relationship Id="rId9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gif"/><Relationship Id="rId12" Type="http://schemas.openxmlformats.org/officeDocument/2006/relationships/image" Target="../media/image29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3.gif"/><Relationship Id="rId11" Type="http://schemas.openxmlformats.org/officeDocument/2006/relationships/image" Target="../media/image28.png"/><Relationship Id="rId5" Type="http://schemas.microsoft.com/office/2007/relationships/hdphoto" Target="../media/hdphoto2.wdp"/><Relationship Id="rId10" Type="http://schemas.openxmlformats.org/officeDocument/2006/relationships/image" Target="../media/image27.png"/><Relationship Id="rId4" Type="http://schemas.openxmlformats.org/officeDocument/2006/relationships/image" Target="../media/image22.jpeg"/><Relationship Id="rId9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5715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2" y="1164167"/>
            <a:ext cx="7810499" cy="41275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nhổ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qua slide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theo.</a:t>
            </a:r>
            <a:endParaRPr lang="en-US" sz="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17500"/>
            <a:ext cx="5102225" cy="17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2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4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8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A                          B                          C      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ngôi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/>
        </p:nvSpPr>
        <p:spPr>
          <a:xfrm>
            <a:off x="2005254" y="1219911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9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Bevel 39"/>
          <p:cNvSpPr/>
          <p:nvPr/>
        </p:nvSpPr>
        <p:spPr>
          <a:xfrm>
            <a:off x="6994256" y="1219910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11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Bevel 40"/>
          <p:cNvSpPr/>
          <p:nvPr/>
        </p:nvSpPr>
        <p:spPr>
          <a:xfrm>
            <a:off x="1988079" y="2202951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10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Bevel 41"/>
          <p:cNvSpPr/>
          <p:nvPr/>
        </p:nvSpPr>
        <p:spPr>
          <a:xfrm>
            <a:off x="7004917" y="2294859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12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771" y="1081622"/>
            <a:ext cx="2830546" cy="186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0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1" y="284668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1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2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2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A                         B                          C    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Bevel 34"/>
          <p:cNvSpPr/>
          <p:nvPr/>
        </p:nvSpPr>
        <p:spPr>
          <a:xfrm>
            <a:off x="1558855" y="1219910"/>
            <a:ext cx="175076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14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Bevel 35"/>
          <p:cNvSpPr/>
          <p:nvPr/>
        </p:nvSpPr>
        <p:spPr>
          <a:xfrm>
            <a:off x="7073143" y="1182891"/>
            <a:ext cx="177634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13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Bevel 36"/>
          <p:cNvSpPr/>
          <p:nvPr/>
        </p:nvSpPr>
        <p:spPr>
          <a:xfrm>
            <a:off x="1545987" y="2396954"/>
            <a:ext cx="175076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12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Bevel 37"/>
          <p:cNvSpPr/>
          <p:nvPr/>
        </p:nvSpPr>
        <p:spPr>
          <a:xfrm>
            <a:off x="7073143" y="2396954"/>
            <a:ext cx="177634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11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308" y="1134786"/>
            <a:ext cx="3083263" cy="196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0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9" y="3660253"/>
            <a:ext cx="1580781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846762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6" y="3293503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3615603"/>
            <a:ext cx="1073146" cy="1091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68" y="4449254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A                         B                         C     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sổ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Bevel 39"/>
          <p:cNvSpPr/>
          <p:nvPr/>
        </p:nvSpPr>
        <p:spPr>
          <a:xfrm>
            <a:off x="1761276" y="1219910"/>
            <a:ext cx="1696939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13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Bevel 40"/>
          <p:cNvSpPr/>
          <p:nvPr/>
        </p:nvSpPr>
        <p:spPr>
          <a:xfrm>
            <a:off x="6858573" y="1219911"/>
            <a:ext cx="173537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14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Bevel 41"/>
          <p:cNvSpPr/>
          <p:nvPr/>
        </p:nvSpPr>
        <p:spPr>
          <a:xfrm>
            <a:off x="1761276" y="2420832"/>
            <a:ext cx="1696939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15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Bevel 42"/>
          <p:cNvSpPr/>
          <p:nvPr/>
        </p:nvSpPr>
        <p:spPr>
          <a:xfrm>
            <a:off x="6883594" y="2420434"/>
            <a:ext cx="173537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16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073" y="1101847"/>
            <a:ext cx="3098056" cy="204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6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81" y="3690207"/>
            <a:ext cx="1580783" cy="11963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3660253"/>
            <a:ext cx="1580782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28796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3610071"/>
            <a:ext cx="1073146" cy="1091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68" y="4449254"/>
            <a:ext cx="685859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114148" y="448261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A                         B                         C     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29"/>
            <a:ext cx="7915407" cy="617685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577547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ong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Bevel 39"/>
          <p:cNvSpPr/>
          <p:nvPr/>
        </p:nvSpPr>
        <p:spPr>
          <a:xfrm>
            <a:off x="2114666" y="916415"/>
            <a:ext cx="1343469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9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Bevel 40"/>
          <p:cNvSpPr/>
          <p:nvPr/>
        </p:nvSpPr>
        <p:spPr>
          <a:xfrm>
            <a:off x="7243289" y="901902"/>
            <a:ext cx="1343469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10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Bevel 41"/>
          <p:cNvSpPr/>
          <p:nvPr/>
        </p:nvSpPr>
        <p:spPr>
          <a:xfrm>
            <a:off x="2120667" y="2014441"/>
            <a:ext cx="1343469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11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Bevel 42"/>
          <p:cNvSpPr/>
          <p:nvPr/>
        </p:nvSpPr>
        <p:spPr>
          <a:xfrm>
            <a:off x="7268310" y="1971799"/>
            <a:ext cx="1343469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12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80" y="851222"/>
            <a:ext cx="2958392" cy="190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4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5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33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53143" y="682170"/>
            <a:ext cx="7968343" cy="2873829"/>
          </a:xfrm>
          <a:prstGeom prst="roundRect">
            <a:avLst/>
          </a:pr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6600" b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39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CÁC SỐ 11,12,13,14,15,16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5488" y="101598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4" y="793297"/>
            <a:ext cx="87630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75" y="116114"/>
            <a:ext cx="6928754" cy="29253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51" y="3249690"/>
            <a:ext cx="2787958" cy="2265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916" y="3180177"/>
            <a:ext cx="2394164" cy="228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1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71474" y="1665639"/>
            <a:ext cx="4752069" cy="229845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itchFamily="34" charset="0"/>
                <a:cs typeface="Arial" pitchFamily="34" charset="0"/>
              </a:rPr>
              <a:t>Sau khi quan sát tranh, em hãy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khay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 đôi.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Các bạn cùng bàn dựa vào tranh nói cho nhau nghe.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Chuẩn bị lên nói cho nhau nghe và giao lưu với các bạn khác.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255" y="1892484"/>
            <a:ext cx="3611027" cy="18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ountry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372" y="218420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5" y="926419"/>
            <a:ext cx="8795727" cy="34714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41260" y="361406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14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0289" y="361406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15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10289" y="362857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16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0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9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9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27083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5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2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5" y="4021667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87" b="43445"/>
          <a:stretch/>
        </p:blipFill>
        <p:spPr bwMode="auto">
          <a:xfrm>
            <a:off x="2875869" y="1666875"/>
            <a:ext cx="5024716" cy="151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279975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2: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7" y="2776370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17500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7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2691</TotalTime>
  <Words>301</Words>
  <Application>Microsoft Office PowerPoint</Application>
  <PresentationFormat>On-screen Show (16:10)</PresentationFormat>
  <Paragraphs>78</Paragraphs>
  <Slides>15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宋体</vt:lpstr>
      <vt:lpstr>Times New Roman</vt:lpstr>
      <vt:lpstr>Calibri</vt:lpstr>
      <vt:lpstr>.VnArial</vt:lpstr>
      <vt:lpstr>.VnAvant</vt:lpstr>
      <vt:lpstr>Tahoma</vt:lpstr>
      <vt:lpstr>.VnTifani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Techsi.vn</cp:lastModifiedBy>
  <cp:revision>220</cp:revision>
  <dcterms:created xsi:type="dcterms:W3CDTF">2020-02-10T09:35:50Z</dcterms:created>
  <dcterms:modified xsi:type="dcterms:W3CDTF">2021-01-22T09:38:19Z</dcterms:modified>
</cp:coreProperties>
</file>