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12" r:id="rId2"/>
    <p:sldId id="282" r:id="rId3"/>
    <p:sldId id="283" r:id="rId4"/>
    <p:sldId id="307" r:id="rId5"/>
    <p:sldId id="286" r:id="rId6"/>
    <p:sldId id="308" r:id="rId7"/>
    <p:sldId id="314" r:id="rId8"/>
    <p:sldId id="315" r:id="rId9"/>
    <p:sldId id="316" r:id="rId10"/>
    <p:sldId id="319" r:id="rId11"/>
    <p:sldId id="291" r:id="rId12"/>
    <p:sldId id="301" r:id="rId13"/>
  </p:sldIdLst>
  <p:sldSz cx="9144000" cy="5715000" type="screen16x10"/>
  <p:notesSz cx="6858000" cy="9144000"/>
  <p:embeddedFontLst>
    <p:embeddedFont>
      <p:font typeface="VNI-Juni" pitchFamily="2" charset="0"/>
      <p:regular r:id="rId15"/>
    </p:embeddedFont>
    <p:embeddedFont>
      <p:font typeface="宋体" charset="-122"/>
      <p:regular r:id="rId16"/>
    </p:embeddedFont>
    <p:embeddedFont>
      <p:font typeface=".VnAvant" pitchFamily="34" charset="0"/>
      <p:regular r:id="rId17"/>
      <p:bold r:id="rId18"/>
      <p:italic r:id="rId19"/>
      <p:boldItalic r:id="rId20"/>
    </p:embeddedFont>
    <p:embeddedFont>
      <p:font typeface=".VnTifani Heavy" pitchFamily="34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FFFF99"/>
    <a:srgbClr val="99FFCC"/>
    <a:srgbClr val="FF33CC"/>
    <a:srgbClr val="FF0066"/>
    <a:srgbClr val="FF66CC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811" y="2940245"/>
            <a:ext cx="553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116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54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3638456"/>
            <a:ext cx="8667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lam,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b¹c,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bay qua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phưîng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uèi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dưới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65" y="1085842"/>
            <a:ext cx="3242898" cy="25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996" y="3545321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186817" y="1538046"/>
            <a:ext cx="2749992" cy="182551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8"/>
          <a:stretch/>
        </p:blipFill>
        <p:spPr>
          <a:xfrm>
            <a:off x="3165388" y="1525206"/>
            <a:ext cx="2725602" cy="1838350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3"/>
          <a:stretch/>
        </p:blipFill>
        <p:spPr>
          <a:xfrm>
            <a:off x="6103723" y="1525206"/>
            <a:ext cx="2749992" cy="1838349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8"/>
          <a:stretch/>
        </p:blipFill>
        <p:spPr>
          <a:xfrm>
            <a:off x="199656" y="3697658"/>
            <a:ext cx="2725601" cy="1786994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3206914" y="3695636"/>
            <a:ext cx="2737797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132753" y="3668630"/>
            <a:ext cx="2749992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689323"/>
            <a:ext cx="8868228" cy="49240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0" y="885900"/>
            <a:ext cx="2712918" cy="2171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0" y="931925"/>
            <a:ext cx="2697967" cy="2190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7" y="950742"/>
            <a:ext cx="2661401" cy="2106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0" y="3322139"/>
            <a:ext cx="2685948" cy="2157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0" y="3305993"/>
            <a:ext cx="2697967" cy="2109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7" y="3305994"/>
            <a:ext cx="2709984" cy="21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186817" y="1131654"/>
            <a:ext cx="2749992" cy="182551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8"/>
          <a:stretch/>
        </p:blipFill>
        <p:spPr>
          <a:xfrm>
            <a:off x="3165388" y="1118814"/>
            <a:ext cx="2725602" cy="1838350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3"/>
          <a:stretch/>
        </p:blipFill>
        <p:spPr>
          <a:xfrm>
            <a:off x="6103723" y="1118814"/>
            <a:ext cx="2749992" cy="1838349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8"/>
          <a:stretch/>
        </p:blipFill>
        <p:spPr>
          <a:xfrm>
            <a:off x="199656" y="3291266"/>
            <a:ext cx="2725601" cy="1786994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3206914" y="3289244"/>
            <a:ext cx="2737797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132753" y="3262238"/>
            <a:ext cx="2749992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31931"/>
            <a:ext cx="8667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lam,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lưêi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931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62" y="1132642"/>
            <a:ext cx="3393161" cy="27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67" y="4102907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chia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22" y="1149639"/>
            <a:ext cx="3234627" cy="2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432" y="3908997"/>
            <a:ext cx="8667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bay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®Ó ¨n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: ¡n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¶,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côc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! May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gang,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®i mµ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ùng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75" y="1116210"/>
            <a:ext cx="3528144" cy="2792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8" y="4389268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®¶o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b¹c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ùng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gang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9" y="1252937"/>
            <a:ext cx="3455155" cy="2774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ßi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æi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ruéng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51" y="1196892"/>
            <a:ext cx="3177784" cy="24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371</Words>
  <Application>Microsoft Office PowerPoint</Application>
  <PresentationFormat>On-screen Show (16:10)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VNI-Juni</vt:lpstr>
      <vt:lpstr>宋体</vt:lpstr>
      <vt:lpstr>.VnAvant</vt:lpstr>
      <vt:lpstr>.VnTifani Heavy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265</cp:revision>
  <dcterms:created xsi:type="dcterms:W3CDTF">2020-02-10T09:35:50Z</dcterms:created>
  <dcterms:modified xsi:type="dcterms:W3CDTF">2023-01-10T03:38:25Z</dcterms:modified>
</cp:coreProperties>
</file>