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80" r:id="rId2"/>
    <p:sldId id="256" r:id="rId3"/>
    <p:sldId id="359" r:id="rId4"/>
    <p:sldId id="370" r:id="rId5"/>
    <p:sldId id="401" r:id="rId6"/>
    <p:sldId id="393" r:id="rId7"/>
    <p:sldId id="391" r:id="rId8"/>
    <p:sldId id="392" r:id="rId9"/>
    <p:sldId id="308" r:id="rId10"/>
  </p:sldIdLst>
  <p:sldSz cx="9144000" cy="5715000" type="screen16x10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宋体" panose="02010600030101010101" pitchFamily="2" charset="-122"/>
      <p:regular r:id="rId13"/>
    </p:embeddedFont>
    <p:embeddedFont>
      <p:font typeface="VNI-Thufap2"/>
      <p:regular r:id="rId14"/>
    </p:embeddedFont>
    <p:embeddedFont>
      <p:font typeface=".VnAvant" panose="020B7200000000000000"/>
      <p:regular r:id="rId15"/>
      <p:bold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FF33CC"/>
    <a:srgbClr val="FF7C80"/>
    <a:srgbClr val="0000CC"/>
    <a:srgbClr val="FFCCFF"/>
    <a:srgbClr val="CCFFFF"/>
    <a:srgbClr val="99FFCC"/>
    <a:srgbClr val="CC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23/01/2021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2.gif"/><Relationship Id="rId18" Type="http://schemas.openxmlformats.org/officeDocument/2006/relationships/image" Target="../media/image17.gif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3.wav"/><Relationship Id="rId12" Type="http://schemas.openxmlformats.org/officeDocument/2006/relationships/image" Target="../media/image11.gif"/><Relationship Id="rId17" Type="http://schemas.openxmlformats.org/officeDocument/2006/relationships/image" Target="../media/image16.gif"/><Relationship Id="rId2" Type="http://schemas.openxmlformats.org/officeDocument/2006/relationships/tags" Target="../tags/tag2.xml"/><Relationship Id="rId16" Type="http://schemas.openxmlformats.org/officeDocument/2006/relationships/image" Target="../media/image15.gif"/><Relationship Id="rId20" Type="http://schemas.openxmlformats.org/officeDocument/2006/relationships/image" Target="../media/image19.png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14.gif"/><Relationship Id="rId10" Type="http://schemas.openxmlformats.org/officeDocument/2006/relationships/audio" Target="../media/audio6.wav"/><Relationship Id="rId19" Type="http://schemas.openxmlformats.org/officeDocument/2006/relationships/image" Target="../media/image18.png"/><Relationship Id="rId4" Type="http://schemas.openxmlformats.org/officeDocument/2006/relationships/notesSlide" Target="../notesSlides/notesSlide3.xml"/><Relationship Id="rId9" Type="http://schemas.openxmlformats.org/officeDocument/2006/relationships/audio" Target="../media/audio5.wav"/><Relationship Id="rId1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audio" Target="../media/audio3.wav"/><Relationship Id="rId18" Type="http://schemas.openxmlformats.org/officeDocument/2006/relationships/image" Target="../media/image11.gif"/><Relationship Id="rId26" Type="http://schemas.openxmlformats.org/officeDocument/2006/relationships/image" Target="../media/image23.gif"/><Relationship Id="rId3" Type="http://schemas.openxmlformats.org/officeDocument/2006/relationships/tags" Target="../tags/tag5.xml"/><Relationship Id="rId21" Type="http://schemas.openxmlformats.org/officeDocument/2006/relationships/image" Target="../media/image14.gif"/><Relationship Id="rId7" Type="http://schemas.openxmlformats.org/officeDocument/2006/relationships/tags" Target="../tags/tag9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2.gif"/><Relationship Id="rId2" Type="http://schemas.openxmlformats.org/officeDocument/2006/relationships/tags" Target="../tags/tag4.xml"/><Relationship Id="rId16" Type="http://schemas.openxmlformats.org/officeDocument/2006/relationships/audio" Target="../media/audio8.wav"/><Relationship Id="rId20" Type="http://schemas.openxmlformats.org/officeDocument/2006/relationships/image" Target="../media/image13.gif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audio" Target="../media/audio7.wav"/><Relationship Id="rId24" Type="http://schemas.openxmlformats.org/officeDocument/2006/relationships/image" Target="../media/image17.gif"/><Relationship Id="rId5" Type="http://schemas.openxmlformats.org/officeDocument/2006/relationships/tags" Target="../tags/tag7.xml"/><Relationship Id="rId15" Type="http://schemas.openxmlformats.org/officeDocument/2006/relationships/audio" Target="../media/audio6.wav"/><Relationship Id="rId23" Type="http://schemas.openxmlformats.org/officeDocument/2006/relationships/image" Target="../media/image16.gif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12.gif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audio" Target="../media/audio3.wav"/><Relationship Id="rId18" Type="http://schemas.openxmlformats.org/officeDocument/2006/relationships/image" Target="../media/image11.gif"/><Relationship Id="rId26" Type="http://schemas.openxmlformats.org/officeDocument/2006/relationships/image" Target="../media/image23.gif"/><Relationship Id="rId3" Type="http://schemas.openxmlformats.org/officeDocument/2006/relationships/tags" Target="../tags/tag13.xml"/><Relationship Id="rId21" Type="http://schemas.openxmlformats.org/officeDocument/2006/relationships/image" Target="../media/image14.gif"/><Relationship Id="rId7" Type="http://schemas.openxmlformats.org/officeDocument/2006/relationships/tags" Target="../tags/tag17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2.gif"/><Relationship Id="rId2" Type="http://schemas.openxmlformats.org/officeDocument/2006/relationships/tags" Target="../tags/tag12.xml"/><Relationship Id="rId16" Type="http://schemas.openxmlformats.org/officeDocument/2006/relationships/audio" Target="../media/audio8.wav"/><Relationship Id="rId20" Type="http://schemas.openxmlformats.org/officeDocument/2006/relationships/image" Target="../media/image13.gif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audio" Target="../media/audio7.wav"/><Relationship Id="rId24" Type="http://schemas.openxmlformats.org/officeDocument/2006/relationships/image" Target="../media/image17.gif"/><Relationship Id="rId5" Type="http://schemas.openxmlformats.org/officeDocument/2006/relationships/tags" Target="../tags/tag15.xml"/><Relationship Id="rId15" Type="http://schemas.openxmlformats.org/officeDocument/2006/relationships/audio" Target="../media/audio6.wav"/><Relationship Id="rId23" Type="http://schemas.openxmlformats.org/officeDocument/2006/relationships/image" Target="../media/image16.gif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12.gif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73449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3256" y="2249710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113</a:t>
            </a:r>
          </a:p>
          <a:p>
            <a:pPr algn="ctr"/>
            <a:r>
              <a:rPr lang="en-US" sz="8800" b="1" dirty="0" err="1">
                <a:solidFill>
                  <a:srgbClr val="0000CC"/>
                </a:solidFill>
                <a:latin typeface=".VnAvant" pitchFamily="34" charset="0"/>
              </a:rPr>
              <a:t>oa</a:t>
            </a:r>
            <a:r>
              <a:rPr lang="en-US" sz="8800" b="1" dirty="0">
                <a:solidFill>
                  <a:srgbClr val="0000CC"/>
                </a:solidFill>
                <a:latin typeface=".VnAvant" pitchFamily="34" charset="0"/>
              </a:rPr>
              <a:t> – </a:t>
            </a:r>
            <a:r>
              <a:rPr lang="en-US" sz="8800" b="1" dirty="0" err="1">
                <a:solidFill>
                  <a:srgbClr val="0000CC"/>
                </a:solidFill>
                <a:latin typeface=".VnAvant" pitchFamily="34" charset="0"/>
              </a:rPr>
              <a:t>oe</a:t>
            </a:r>
            <a:endParaRPr lang="en-US" sz="8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212" y="0"/>
            <a:ext cx="5939118" cy="571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032" y="476353"/>
            <a:ext cx="72317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Trong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vưên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mu«n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hoa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khoe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s¾c.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Cóc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®¹i ®o¸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xoÌ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nh÷ng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ngãn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tay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mËp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khoÎ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ãn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n¾ng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mai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Hoa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hång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ª: “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«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¸”. Loa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vËy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buån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nÐp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s¸t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bê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rµo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Lóc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Êy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vưên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tíi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§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Õn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loa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ngËm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nô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thÇm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DËy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®i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!”. Loa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bËt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në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Nh÷ng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®o¸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hoa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nh­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nh÷ng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chiÕc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loa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xinh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x¾n b¾t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Çu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to¶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hư¬ng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490685" y="-24394"/>
            <a:ext cx="349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loa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kÌn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51713" y="3876514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/>
              <a:t>THANH CHƯƠNG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1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267607" y="754742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hoa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loa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kÌn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783772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mu«n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hoa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754742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khoe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s¾c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099135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cóc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®¹i ®o¸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059221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xoÌ</a:t>
            </a:r>
            <a:endParaRPr lang="en-US" sz="24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80550" y="2051967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khoÎ</a:t>
            </a:r>
            <a:endParaRPr lang="en-US" sz="24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9380" y="3341929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n¾ng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mai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97920" y="3240328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nÐp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s¸t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46374" y="3273001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ngËm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nô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9380" y="4702658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thÇm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334206" y="4673629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bËt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në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345921" y="4688174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to¶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hư¬ng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ý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óng</a:t>
            </a:r>
            <a:endParaRPr lang="en-US" sz="24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427158" y="3409058"/>
            <a:ext cx="5573843" cy="1119399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200" b="1" dirty="0">
                <a:latin typeface=".VnAvant" pitchFamily="34" charset="0"/>
              </a:rPr>
              <a:t>Loa </a:t>
            </a:r>
            <a:r>
              <a:rPr lang="en-US" sz="2200" b="1" dirty="0" err="1">
                <a:latin typeface=".VnAvant" pitchFamily="34" charset="0"/>
              </a:rPr>
              <a:t>kÌn</a:t>
            </a:r>
            <a:r>
              <a:rPr lang="en-US" sz="2200" b="1" dirty="0">
                <a:latin typeface=".VnAvant" pitchFamily="34" charset="0"/>
              </a:rPr>
              <a:t> </a:t>
            </a:r>
            <a:r>
              <a:rPr lang="en-US" sz="2200" b="1" dirty="0" err="1">
                <a:latin typeface=".VnAvant" pitchFamily="34" charset="0"/>
              </a:rPr>
              <a:t>kh«ng</a:t>
            </a:r>
            <a:r>
              <a:rPr lang="en-US" sz="2200" b="1" dirty="0">
                <a:latin typeface=".VnAvant" pitchFamily="34" charset="0"/>
              </a:rPr>
              <a:t> </a:t>
            </a:r>
            <a:r>
              <a:rPr lang="en-US" sz="2200" b="1" dirty="0" err="1">
                <a:latin typeface=".VnAvant" pitchFamily="34" charset="0"/>
              </a:rPr>
              <a:t>muèn</a:t>
            </a:r>
            <a:r>
              <a:rPr lang="en-US" sz="2200" b="1" dirty="0">
                <a:latin typeface=".VnAvant" pitchFamily="34" charset="0"/>
              </a:rPr>
              <a:t> </a:t>
            </a:r>
            <a:r>
              <a:rPr lang="en-US" sz="2200" b="1" dirty="0" err="1">
                <a:latin typeface=".VnAvant" pitchFamily="34" charset="0"/>
              </a:rPr>
              <a:t>në</a:t>
            </a:r>
            <a:r>
              <a:rPr lang="en-US" sz="2200" b="1" dirty="0">
                <a:latin typeface=".VnAvant" pitchFamily="34" charset="0"/>
              </a:rPr>
              <a:t> v× </a:t>
            </a:r>
            <a:r>
              <a:rPr lang="en-US" sz="2200" b="1" dirty="0" err="1">
                <a:latin typeface=".VnAvant" pitchFamily="34" charset="0"/>
              </a:rPr>
              <a:t>sî</a:t>
            </a:r>
            <a:r>
              <a:rPr lang="en-US" sz="2200" b="1" dirty="0">
                <a:latin typeface=".VnAvant" pitchFamily="34" charset="0"/>
              </a:rPr>
              <a:t> </a:t>
            </a:r>
            <a:r>
              <a:rPr lang="en-US" sz="2200" b="1" dirty="0" err="1">
                <a:latin typeface=".VnAvant" pitchFamily="34" charset="0"/>
              </a:rPr>
              <a:t>cóc</a:t>
            </a:r>
            <a:r>
              <a:rPr lang="en-US" sz="2200" b="1" dirty="0">
                <a:latin typeface=".VnAvant" pitchFamily="34" charset="0"/>
              </a:rPr>
              <a:t> </a:t>
            </a:r>
            <a:r>
              <a:rPr lang="en-US" sz="2200" b="1" dirty="0" err="1">
                <a:latin typeface=".VnAvant" pitchFamily="34" charset="0"/>
              </a:rPr>
              <a:t>ch</a:t>
            </a:r>
            <a:r>
              <a:rPr lang="en-US" sz="2200" b="1" dirty="0">
                <a:latin typeface=".VnAvant" pitchFamily="34" charset="0"/>
              </a:rPr>
              <a:t>ª </a:t>
            </a:r>
            <a:r>
              <a:rPr lang="en-US" sz="2200" b="1" dirty="0" err="1">
                <a:latin typeface=".VnAvant" pitchFamily="34" charset="0"/>
              </a:rPr>
              <a:t>nã</a:t>
            </a:r>
            <a:r>
              <a:rPr lang="en-US" sz="2200" b="1" dirty="0">
                <a:latin typeface=".VnAvant" pitchFamily="34" charset="0"/>
              </a:rPr>
              <a:t> </a:t>
            </a:r>
            <a:r>
              <a:rPr lang="en-US" sz="2200" b="1" dirty="0" err="1">
                <a:latin typeface=".VnAvant" pitchFamily="34" charset="0"/>
              </a:rPr>
              <a:t>th</a:t>
            </a:r>
            <a:r>
              <a:rPr lang="en-US" sz="2200" b="1" dirty="0">
                <a:latin typeface=".VnAvant" pitchFamily="34" charset="0"/>
              </a:rPr>
              <a:t>« </a:t>
            </a: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2446743" y="1812322"/>
            <a:ext cx="5497645" cy="1177955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200" b="1" dirty="0" err="1">
                <a:latin typeface=".VnAvant" pitchFamily="34" charset="0"/>
              </a:rPr>
              <a:t>Nhê</a:t>
            </a:r>
            <a:r>
              <a:rPr lang="en-US" sz="2200" b="1" dirty="0">
                <a:latin typeface=".VnAvant" pitchFamily="34" charset="0"/>
              </a:rPr>
              <a:t> </a:t>
            </a:r>
            <a:r>
              <a:rPr lang="en-US" sz="2200" b="1" dirty="0" err="1">
                <a:latin typeface=".VnAvant" pitchFamily="34" charset="0"/>
              </a:rPr>
              <a:t>b¸c</a:t>
            </a:r>
            <a:r>
              <a:rPr lang="en-US" sz="2200" b="1" dirty="0">
                <a:latin typeface=".VnAvant" pitchFamily="34" charset="0"/>
              </a:rPr>
              <a:t> </a:t>
            </a:r>
            <a:r>
              <a:rPr lang="en-US" sz="2200" b="1" dirty="0" err="1">
                <a:latin typeface=".VnAvant" pitchFamily="34" charset="0"/>
              </a:rPr>
              <a:t>lµm</a:t>
            </a:r>
            <a:r>
              <a:rPr lang="en-US" sz="2200" b="1" dirty="0">
                <a:latin typeface=".VnAvant" pitchFamily="34" charset="0"/>
              </a:rPr>
              <a:t> </a:t>
            </a:r>
            <a:r>
              <a:rPr lang="en-US" sz="2200" b="1" dirty="0" err="1">
                <a:latin typeface=".VnAvant" pitchFamily="34" charset="0"/>
              </a:rPr>
              <a:t>vưên</a:t>
            </a:r>
            <a:r>
              <a:rPr lang="en-US" sz="2200" b="1" dirty="0">
                <a:latin typeface=".VnAvant" pitchFamily="34" charset="0"/>
              </a:rPr>
              <a:t> </a:t>
            </a:r>
            <a:r>
              <a:rPr lang="en-US" sz="2200" b="1" dirty="0" err="1">
                <a:latin typeface=".VnAvant" pitchFamily="34" charset="0"/>
              </a:rPr>
              <a:t>khÝch</a:t>
            </a:r>
            <a:r>
              <a:rPr lang="en-US" sz="2200" b="1" dirty="0">
                <a:latin typeface=".VnAvant" pitchFamily="34" charset="0"/>
              </a:rPr>
              <a:t> </a:t>
            </a:r>
            <a:r>
              <a:rPr lang="en-US" sz="2200" b="1" dirty="0" err="1">
                <a:latin typeface=".VnAvant" pitchFamily="34" charset="0"/>
              </a:rPr>
              <a:t>lÖ</a:t>
            </a:r>
            <a:r>
              <a:rPr lang="en-US" sz="2200" b="1" dirty="0">
                <a:latin typeface=".VnAvant" pitchFamily="34" charset="0"/>
              </a:rPr>
              <a:t>, </a:t>
            </a:r>
            <a:r>
              <a:rPr lang="en-US" sz="2200" b="1" dirty="0" err="1">
                <a:latin typeface=".VnAvant" pitchFamily="34" charset="0"/>
              </a:rPr>
              <a:t>loa</a:t>
            </a:r>
            <a:r>
              <a:rPr lang="en-US" sz="2200" b="1" dirty="0">
                <a:latin typeface=".VnAvant" pitchFamily="34" charset="0"/>
              </a:rPr>
              <a:t> </a:t>
            </a:r>
            <a:r>
              <a:rPr lang="en-US" sz="2200" b="1" dirty="0" err="1">
                <a:latin typeface=".VnAvant" pitchFamily="34" charset="0"/>
              </a:rPr>
              <a:t>kÌn</a:t>
            </a:r>
            <a:r>
              <a:rPr lang="en-US" sz="2200" b="1" dirty="0">
                <a:latin typeface=".VnAvant" pitchFamily="34" charset="0"/>
              </a:rPr>
              <a:t> </a:t>
            </a:r>
            <a:r>
              <a:rPr lang="en-US" sz="2200" b="1" dirty="0" err="1">
                <a:latin typeface=".VnAvant" pitchFamily="34" charset="0"/>
              </a:rPr>
              <a:t>bËt</a:t>
            </a:r>
            <a:r>
              <a:rPr lang="en-US" sz="2200" b="1" dirty="0">
                <a:latin typeface=".VnAvant" pitchFamily="34" charset="0"/>
              </a:rPr>
              <a:t> </a:t>
            </a:r>
            <a:r>
              <a:rPr lang="en-US" sz="2200" b="1" dirty="0" err="1">
                <a:latin typeface=".VnAvant" pitchFamily="34" charset="0"/>
              </a:rPr>
              <a:t>në</a:t>
            </a:r>
            <a:endParaRPr lang="en-US" sz="2200" b="1" dirty="0">
              <a:latin typeface=".VnAvant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1" y="249369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6" y="249369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59470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0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70C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oa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Gi¸o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dôc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767726" y="2943276"/>
            <a:ext cx="2895600" cy="724378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quyÓn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s¸ch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55850" y="1880081"/>
            <a:ext cx="2895600" cy="670780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Xoa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Çu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98341" y="1844147"/>
            <a:ext cx="2869975" cy="706714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Y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tÕ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70C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76224" y="3013793"/>
            <a:ext cx="2869975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Con c¸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895600" cy="62345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L¸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bµng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17525" y="3013793"/>
            <a:ext cx="2895600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MÌo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con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29" y="2070517"/>
            <a:ext cx="2869975" cy="59994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KhoÎ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m¹nh</a:t>
            </a: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70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oe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57143" y="-144462"/>
            <a:ext cx="219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.VnAvant" pitchFamily="34" charset="0"/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15746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15875"/>
            <a:ext cx="9134475" cy="5699125"/>
          </a:xfrm>
          <a:prstGeom prst="rect">
            <a:avLst/>
          </a:prstGeom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382265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66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0" grpId="1"/>
      <p:bldP spid="33800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4875</TotalTime>
  <Words>165</Words>
  <Application>Microsoft Office PowerPoint</Application>
  <PresentationFormat>On-screen Show (16:10)</PresentationFormat>
  <Paragraphs>48</Paragraphs>
  <Slides>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 Black</vt:lpstr>
      <vt:lpstr>宋体</vt:lpstr>
      <vt:lpstr>Arial</vt:lpstr>
      <vt:lpstr>VNI-Thufap2</vt:lpstr>
      <vt:lpstr>.VnAvant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520</cp:revision>
  <dcterms:created xsi:type="dcterms:W3CDTF">2020-02-10T09:35:50Z</dcterms:created>
  <dcterms:modified xsi:type="dcterms:W3CDTF">2021-01-23T14:37:08Z</dcterms:modified>
</cp:coreProperties>
</file>