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98" r:id="rId6"/>
    <p:sldId id="399" r:id="rId7"/>
    <p:sldId id="400" r:id="rId8"/>
    <p:sldId id="360" r:id="rId9"/>
    <p:sldId id="323" r:id="rId10"/>
    <p:sldId id="393" r:id="rId11"/>
    <p:sldId id="391" r:id="rId12"/>
    <p:sldId id="392" r:id="rId13"/>
    <p:sldId id="308" r:id="rId14"/>
  </p:sldIdLst>
  <p:sldSz cx="9144000" cy="5715000" type="screen16x10"/>
  <p:notesSz cx="6858000" cy="9144000"/>
  <p:embeddedFontLst>
    <p:embeddedFont>
      <p:font typeface=".VnAvant" panose="020B7200000000000000"/>
      <p:regular r:id="rId16"/>
      <p:bold r:id="rId17"/>
      <p:italic r:id="rId18"/>
    </p:embeddedFont>
    <p:embeddedFont>
      <p:font typeface="宋体" panose="02010600030101010101" pitchFamily="2" charset="-122"/>
      <p:regular r:id="rId19"/>
    </p:embeddedFon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NI-Thufap2"/>
      <p:regular r:id="rId25"/>
    </p:embeddedFont>
    <p:embeddedFont>
      <p:font typeface=".VnTifani Heavy" panose="020B7200000000000000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33CC"/>
    <a:srgbClr val="FF7C8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>
                <a:latin typeface=".VnAvant" pitchFamily="34" charset="0"/>
              </a:rPr>
              <a:t>oa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baseline="0" dirty="0" err="1">
                <a:latin typeface="Arial" pitchFamily="34" charset="0"/>
                <a:cs typeface="Arial" pitchFamily="34" charset="0"/>
              </a:rPr>
              <a:t>oe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6.xml"/><Relationship Id="rId21" Type="http://schemas.openxmlformats.org/officeDocument/2006/relationships/image" Target="../media/image27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5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14.xml"/><Relationship Id="rId21" Type="http://schemas.openxmlformats.org/officeDocument/2006/relationships/image" Target="../media/image27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5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Gi¸o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dôc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67726" y="2943276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quyÓn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55850" y="1880081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Xoa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Çu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Y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tÕ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Con c¸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L¸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bµng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MÌo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con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KhoÎ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m¹nh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oe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7143" y="-144462"/>
            <a:ext cx="21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113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oa</a:t>
            </a:r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oe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113: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oe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637" y="3974438"/>
            <a:ext cx="2513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oa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4" y="1250035"/>
            <a:ext cx="2804437" cy="2513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46" y="1518164"/>
            <a:ext cx="3765092" cy="24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29" y="3801912"/>
            <a:ext cx="414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chÝch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oÌ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113: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oe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8" y="1437147"/>
            <a:ext cx="3209925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14" y="1461137"/>
            <a:ext cx="3622221" cy="23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oe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9773" y="2467849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hoa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sen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3762" y="2411531"/>
            <a:ext cx="184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xoe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7560" y="2353294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ch×a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kho</a:t>
            </a:r>
            <a:r>
              <a:rPr lang="en-US" sz="3200" b="1" dirty="0">
                <a:latin typeface=".VnAvant" pitchFamily="34" charset="0"/>
              </a:rPr>
              <a:t>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1189" y="5064528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loÐ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s¸ng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4998" y="5072169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tµu</a:t>
            </a:r>
            <a:r>
              <a:rPr lang="en-US" sz="3200" b="1" dirty="0">
                <a:latin typeface=".VnAvant" pitchFamily="34" charset="0"/>
              </a:rPr>
              <a:t> ho¶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6" y="637646"/>
            <a:ext cx="1688647" cy="1738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90" y="524214"/>
            <a:ext cx="2210483" cy="188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34" y="768616"/>
            <a:ext cx="2276475" cy="147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75" y="3251200"/>
            <a:ext cx="2095591" cy="1813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78" y="3168364"/>
            <a:ext cx="2983615" cy="18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6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1957" y="2878678"/>
            <a:ext cx="2626552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ch×a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kh</a:t>
            </a:r>
            <a:r>
              <a:rPr lang="en-US" sz="3600" b="1" dirty="0" err="1">
                <a:latin typeface=".VnAvant" pitchFamily="34" charset="0"/>
              </a:rPr>
              <a:t>o</a:t>
            </a:r>
            <a:r>
              <a:rPr lang="en-US" sz="3600" b="1" dirty="0">
                <a:latin typeface=".VnAvant" pitchFamily="34" charset="0"/>
              </a:rPr>
              <a:t>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57683" y="2913198"/>
            <a:ext cx="2368889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tµu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h</a:t>
            </a:r>
            <a:r>
              <a:rPr lang="en-US" sz="3600" b="1" dirty="0">
                <a:latin typeface=".VnAvant" pitchFamily="34" charset="0"/>
              </a:rPr>
              <a:t>o¶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4" y="971816"/>
            <a:ext cx="2276475" cy="1476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21" y="773075"/>
            <a:ext cx="2983615" cy="18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oe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0628" y="2754255"/>
            <a:ext cx="2431074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4000" b="1" dirty="0" err="1">
                <a:latin typeface=".VnAvant" pitchFamily="34" charset="0"/>
              </a:rPr>
              <a:t>oa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sen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1332" y="2725227"/>
            <a:ext cx="2461591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trßn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x</a:t>
            </a:r>
            <a:r>
              <a:rPr lang="en-US" sz="4000" b="1" dirty="0" err="1">
                <a:latin typeface=".VnAvant" pitchFamily="34" charset="0"/>
              </a:rPr>
              <a:t>oe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1946" y="2737307"/>
            <a:ext cx="2541415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l</a:t>
            </a:r>
            <a:r>
              <a:rPr lang="en-US" sz="4000" b="1" dirty="0" err="1">
                <a:latin typeface=".VnAvant" pitchFamily="34" charset="0"/>
              </a:rPr>
              <a:t>oÐ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s¸ng</a:t>
            </a:r>
            <a:endParaRPr lang="en-US" sz="4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6" y="637646"/>
            <a:ext cx="1688647" cy="1738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30" y="637646"/>
            <a:ext cx="2210483" cy="18826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7" y="707011"/>
            <a:ext cx="2095591" cy="18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oa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oe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4" y="1318871"/>
            <a:ext cx="8723360" cy="14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</TotalTime>
  <Words>329</Words>
  <Application>Microsoft Office PowerPoint</Application>
  <PresentationFormat>On-screen Show (16:10)</PresentationFormat>
  <Paragraphs>83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宋体</vt:lpstr>
      <vt:lpstr>Arial Black</vt:lpstr>
      <vt:lpstr>Times New Roman</vt:lpstr>
      <vt:lpstr>Arial</vt:lpstr>
      <vt:lpstr>Calibri</vt:lpstr>
      <vt:lpstr>VNI-Thufap2</vt:lpstr>
      <vt:lpstr>.VnTifani Heavy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520</cp:revision>
  <dcterms:created xsi:type="dcterms:W3CDTF">2020-02-10T09:35:50Z</dcterms:created>
  <dcterms:modified xsi:type="dcterms:W3CDTF">2021-01-23T14:36:51Z</dcterms:modified>
</cp:coreProperties>
</file>