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</p:embeddedFont>
    <p:embeddedFont>
      <p:font typeface="宋体" panose="02010600030101010101" pitchFamily="2" charset="-122"/>
      <p:regular r:id="rId19"/>
    </p:embeddedFont>
    <p:embeddedFont>
      <p:font typeface="Arial Black" panose="020B0A04020102020204" pitchFamily="34" charset="0"/>
      <p:bold r:id="rId20"/>
    </p:embeddedFont>
    <p:embeddedFont>
      <p:font typeface=".VnTifani Heavy" panose="020B720000000000000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Thufap2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>
                <a:latin typeface=".VnAvant" pitchFamily="34" charset="0"/>
              </a:rPr>
              <a:t>iêu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6.xml"/><Relationship Id="rId21" Type="http://schemas.openxmlformats.org/officeDocument/2006/relationships/image" Target="../media/image26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4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14.xml"/><Relationship Id="rId21" Type="http://schemas.openxmlformats.org/officeDocument/2006/relationships/image" Target="../media/image26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4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thuéc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Rùc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Tiªu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M«n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YÕu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ít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109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iªu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yªu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109: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659" y="4438737"/>
            <a:ext cx="3039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v¶i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iÒu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 – ª – u – 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thiªu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huyÒn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v¶i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8" y="1093714"/>
            <a:ext cx="2749237" cy="34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6205" y="1801304"/>
            <a:ext cx="493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y - ª - 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1692" y="2380484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109: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8" y="1067706"/>
            <a:ext cx="2505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iªu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yªu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074" y="2569447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niªu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c¬m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866" y="2490045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diÒu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s¸o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0386" y="2493991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quý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95" y="5082184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chuèi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tiªu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405" y="5035395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yÓu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iÖu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6" y="748023"/>
            <a:ext cx="1777621" cy="186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5" y="582168"/>
            <a:ext cx="2252674" cy="190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63" y="551519"/>
            <a:ext cx="2030472" cy="193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1" y="3234408"/>
            <a:ext cx="1861904" cy="1892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99" y="3110678"/>
            <a:ext cx="1938526" cy="195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03" y="3081546"/>
            <a:ext cx="1976836" cy="19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iªu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3362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2927" y="2338132"/>
            <a:ext cx="2348044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c¬m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332639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s¸o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0457" y="2294589"/>
            <a:ext cx="2409367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chuèi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7" y="557499"/>
            <a:ext cx="1599970" cy="168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1" y="624117"/>
            <a:ext cx="1877541" cy="1590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3" y="566061"/>
            <a:ext cx="1623018" cy="1649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3" y="3093494"/>
            <a:ext cx="1938526" cy="1953850"/>
          </a:xfrm>
          <a:prstGeom prst="rect">
            <a:avLst/>
          </a:prstGeom>
          <a:solidFill>
            <a:srgbClr val="0066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30" y="3093494"/>
            <a:ext cx="1976836" cy="1953850"/>
          </a:xfrm>
          <a:prstGeom prst="rect">
            <a:avLst/>
          </a:prstGeom>
          <a:solidFill>
            <a:srgbClr val="006600"/>
          </a:solidFill>
        </p:spPr>
      </p:pic>
      <p:sp>
        <p:nvSpPr>
          <p:cNvPr id="21" name="TextBox 20"/>
          <p:cNvSpPr txBox="1"/>
          <p:nvPr/>
        </p:nvSpPr>
        <p:spPr>
          <a:xfrm>
            <a:off x="1927717" y="5047343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yÓu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iÖu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489" y="5032830"/>
            <a:ext cx="2405651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iÕu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yªu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3148" y="3523511"/>
            <a:ext cx="3052532" cy="707886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yªu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quý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8" y="815728"/>
            <a:ext cx="2707365" cy="2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" y="1440659"/>
            <a:ext cx="9040343" cy="13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389</Words>
  <Application>Microsoft Office PowerPoint</Application>
  <PresentationFormat>On-screen Show (16:10)</PresentationFormat>
  <Paragraphs>90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宋体</vt:lpstr>
      <vt:lpstr>Arial Black</vt:lpstr>
      <vt:lpstr>Times New Roman</vt:lpstr>
      <vt:lpstr>.VnTifani Heavy</vt:lpstr>
      <vt:lpstr>Arial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518</cp:revision>
  <dcterms:created xsi:type="dcterms:W3CDTF">2020-02-10T09:35:50Z</dcterms:created>
  <dcterms:modified xsi:type="dcterms:W3CDTF">2021-01-23T14:33:47Z</dcterms:modified>
</cp:coreProperties>
</file>