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.VnTifani Heavy" panose="020B7200000000000000"/>
      <p:regular r:id="rId16"/>
    </p:embeddedFont>
    <p:embeddedFont>
      <p:font typeface="宋体" panose="02010600030101010101" pitchFamily="2" charset="-122"/>
      <p:regular r:id="rId17"/>
    </p:embeddedFont>
    <p:embeddedFont>
      <p:font typeface="Arial Black" panose="020B0A04020102020204" pitchFamily="34" charset="0"/>
      <p:bold r:id="rId18"/>
    </p:embeddedFont>
    <p:embeddedFont>
      <p:font typeface=".VnAvant" panose="020B7200000000000000"/>
      <p:regular r:id="rId19"/>
      <p:bold r:id="rId20"/>
      <p:italic r:id="rId21"/>
    </p:embeddedFont>
    <p:embeddedFont>
      <p:font typeface="VNI-Thufap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>
                <a:latin typeface=".VnAvant" pitchFamily="34" charset="0"/>
              </a:rPr>
              <a:t>au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baseline="0" dirty="0" err="1">
                <a:latin typeface="Arial" pitchFamily="34" charset="0"/>
                <a:cs typeface="Arial" pitchFamily="34" charset="0"/>
              </a:rPr>
              <a:t>âu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6.xml"/><Relationship Id="rId21" Type="http://schemas.openxmlformats.org/officeDocument/2006/relationships/image" Target="../media/image26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29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4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14.xml"/><Relationship Id="rId21" Type="http://schemas.openxmlformats.org/officeDocument/2006/relationships/image" Target="../media/image26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29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4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au?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83056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573" y="296360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cau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chuèi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BÐ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trai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Con gµ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bÇu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Cñ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nghÖ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107</a:t>
            </a:r>
          </a:p>
          <a:p>
            <a:pPr algn="ctr"/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au – ©u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107: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au – ©u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409" y="4438737"/>
            <a:ext cx="3094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au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cau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 – u – au – 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au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cau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cau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67" y="1151235"/>
            <a:ext cx="1790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chim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© – u – ©u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©u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s©u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s©u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107: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au – ©u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8" y="1141638"/>
            <a:ext cx="25050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latin typeface=".VnAvant" pitchFamily="34" charset="0"/>
              </a:rPr>
              <a:t>au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latin typeface=".VnAvant" pitchFamily="34" charset="0"/>
              </a:rPr>
              <a:t>©u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746" y="2380765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tµu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3961" y="2325203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bå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c©u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3050" y="2406907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tr©u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097" y="5064528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rau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c¶i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7405" y="5035395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cÇu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lau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" y="640537"/>
            <a:ext cx="26098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37" y="750168"/>
            <a:ext cx="1419225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66" y="694606"/>
            <a:ext cx="2609850" cy="1630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" y="3066232"/>
            <a:ext cx="1809750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19" y="3238363"/>
            <a:ext cx="2456675" cy="1579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28" y="3196313"/>
            <a:ext cx="2290748" cy="16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latin typeface=".VnAvant" pitchFamily="34" charset="0"/>
              </a:rPr>
              <a:t>au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6469" y="2933206"/>
            <a:ext cx="2237373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con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tµu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2071" y="2913199"/>
            <a:ext cx="2368889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rau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c¶i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591" y="2904177"/>
            <a:ext cx="2194037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b«ng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lau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" y="1026748"/>
            <a:ext cx="2609850" cy="159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10" y="860061"/>
            <a:ext cx="1809750" cy="1924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45" y="990142"/>
            <a:ext cx="2290748" cy="16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6363" y="2754255"/>
            <a:ext cx="2033351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7091" y="2766335"/>
            <a:ext cx="2505135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con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1146" y="2766335"/>
            <a:ext cx="2612572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c©y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cÇu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1" y="860132"/>
            <a:ext cx="1419225" cy="1552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04" y="821120"/>
            <a:ext cx="2609850" cy="16305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26" y="821120"/>
            <a:ext cx="2456675" cy="15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au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©u.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4" y="1246606"/>
            <a:ext cx="8639972" cy="14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388</Words>
  <Application>Microsoft Office PowerPoint</Application>
  <PresentationFormat>On-screen Show (16:10)</PresentationFormat>
  <Paragraphs>90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.VnTifani Heavy</vt:lpstr>
      <vt:lpstr>宋体</vt:lpstr>
      <vt:lpstr>Arial Black</vt:lpstr>
      <vt:lpstr>.VnAvant</vt:lpstr>
      <vt:lpstr>Times New Roman</vt:lpstr>
      <vt:lpstr>VNI-Thufap2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508</cp:revision>
  <dcterms:created xsi:type="dcterms:W3CDTF">2020-02-10T09:35:50Z</dcterms:created>
  <dcterms:modified xsi:type="dcterms:W3CDTF">2021-01-23T14:32:19Z</dcterms:modified>
</cp:coreProperties>
</file>