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59" r:id="rId4"/>
    <p:sldId id="370" r:id="rId5"/>
    <p:sldId id="356" r:id="rId6"/>
    <p:sldId id="393" r:id="rId7"/>
    <p:sldId id="391" r:id="rId8"/>
    <p:sldId id="392" r:id="rId9"/>
    <p:sldId id="308" r:id="rId10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宋体" panose="02010600030101010101" pitchFamily="2" charset="-122"/>
      <p:regular r:id="rId13"/>
    </p:embeddedFont>
    <p:embeddedFont>
      <p:font typeface="VNI-Thufap2"/>
      <p:regular r:id="rId14"/>
    </p:embeddedFont>
    <p:embeddedFont>
      <p:font typeface=".VnAvant" panose="020B7200000000000000"/>
      <p:regular r:id="rId15"/>
      <p:bold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FF"/>
    <a:srgbClr val="FF33CC"/>
    <a:srgbClr val="CCFFFF"/>
    <a:srgbClr val="FF7C80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3.xml"/><Relationship Id="rId21" Type="http://schemas.openxmlformats.org/officeDocument/2006/relationships/image" Target="../media/image21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20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24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9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11.xml"/><Relationship Id="rId21" Type="http://schemas.openxmlformats.org/officeDocument/2006/relationships/image" Target="../media/image21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20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24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9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100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oi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- ©y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" y="571500"/>
            <a:ext cx="9155096" cy="5113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7066" y="-13455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Sãi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vµ dª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68684" y="3358778"/>
            <a:ext cx="3381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cổ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Ba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Tư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2072" y="710850"/>
            <a:ext cx="5631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Dª con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gÆm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bçng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trưíc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dª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ý. Dª con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hÐt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“Be…be…” . ¤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gËy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ch¹y l¹i,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nÖn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trËn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gÆm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cá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thÊy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sãi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ngay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trưíc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mÆt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lÊy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hÕt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søc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gËy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ch¹y l¹i</a:t>
            </a: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nÖn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th©n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14" y="115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chuyÖn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-14514" y="505715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9" y="708536"/>
            <a:ext cx="3433896" cy="227721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8" y="708536"/>
            <a:ext cx="3693881" cy="232541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0" y="3369868"/>
            <a:ext cx="3457992" cy="220492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43" y="3369868"/>
            <a:ext cx="3695981" cy="222902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-0.00222 L -0.50226 -0.0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8084E-6 L 0.48645 0.002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chưá vần oi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cơn mưa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gió bão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 hỏi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khăn đỏ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hiền lành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 mập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ngây thơ</a:t>
            </a: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4300</TotalTime>
  <Words>216</Words>
  <Application>Microsoft Office PowerPoint</Application>
  <PresentationFormat>On-screen Show (16:10)</PresentationFormat>
  <Paragraphs>40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Black</vt:lpstr>
      <vt:lpstr>宋体</vt:lpstr>
      <vt:lpstr>VNI-Thufap2</vt:lpstr>
      <vt:lpstr>.VnAvant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475</cp:revision>
  <dcterms:created xsi:type="dcterms:W3CDTF">2020-02-10T09:35:50Z</dcterms:created>
  <dcterms:modified xsi:type="dcterms:W3CDTF">2021-01-23T14:18:00Z</dcterms:modified>
</cp:coreProperties>
</file>