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84" r:id="rId14"/>
    <p:sldId id="269" r:id="rId15"/>
    <p:sldId id="270" r:id="rId16"/>
    <p:sldId id="271" r:id="rId17"/>
    <p:sldId id="272" r:id="rId18"/>
    <p:sldId id="282" r:id="rId19"/>
    <p:sldId id="28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62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86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148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033807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655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993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9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016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24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289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135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150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547C0-A225-40DD-B9C7-424DA11572C1}" type="datetimeFigureOut">
              <a:rPr lang="en-US" smtClean="0"/>
              <a:t>1/22/2021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4FD16-92A6-45BD-960D-D804E2FE39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138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4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audio" Target="../media/audio3.wav"/><Relationship Id="rId9" Type="http://schemas.openxmlformats.org/officeDocument/2006/relationships/image" Target="../media/image2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hyperlink" Target="../My%20Documents/SONG/ATGT%20(khoi7)/vong3(khoi7).pp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5072063"/>
            <a:ext cx="99060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4495800"/>
            <a:ext cx="7620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4" y="5222573"/>
            <a:ext cx="1622717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15240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93675"/>
            <a:ext cx="129540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80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40279" y="2799940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diều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343400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9464"/>
            <a:ext cx="121920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3" y="304802"/>
            <a:ext cx="3368675" cy="36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9" y="327979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</a:rPr>
              <a:t>BÀI GIẢNG ĐIỆN TỬ CHƯƠNG TRÌNH MỚI 2020</a:t>
            </a:r>
            <a:endParaRPr lang="en-US" sz="28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625978" y="1704250"/>
            <a:ext cx="4229100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ĐẠO ĐỨC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51560"/>
            <a:ext cx="9144000" cy="9144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1143000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50876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565910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236288"/>
            <a:ext cx="17145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541088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588714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6561197"/>
            <a:ext cx="17145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6612790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441694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564209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1152626"/>
            <a:ext cx="22860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518386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575536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0111"/>
            <a:ext cx="259766" cy="519351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017" y="4078987"/>
            <a:ext cx="3231873" cy="2297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9896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5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50" y="5539706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5.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hôm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thật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256" y="1084991"/>
            <a:ext cx="4661037" cy="400761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0731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6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Rectangle 36"/>
          <p:cNvSpPr/>
          <p:nvPr/>
        </p:nvSpPr>
        <p:spPr>
          <a:xfrm>
            <a:off x="565150" y="5539706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6.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Nhưng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nữa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066" y="1070254"/>
            <a:ext cx="5393417" cy="4182217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95833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237838"/>
            <a:ext cx="8382000" cy="4572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7" y="1233731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304801" y="1787728"/>
            <a:ext cx="8382000" cy="3194411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xuất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lại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200" y="5104058"/>
            <a:ext cx="8991600" cy="1384995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8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endParaRPr lang="en-US" altLang="en-US" sz="2800" b="1" dirty="0" smtClean="0">
              <a:solidFill>
                <a:srgbClr val="006600"/>
              </a:solidFill>
              <a:latin typeface="Arial" charset="0"/>
              <a:cs typeface="Arial" charset="0"/>
            </a:endParaRPr>
          </a:p>
          <a:p>
            <a:pPr marL="342900" indent="-342900" algn="just" eaLnBrk="1" hangingPunct="1">
              <a:spcBef>
                <a:spcPct val="0"/>
              </a:spcBef>
              <a:buFontTx/>
              <a:buChar char="-"/>
            </a:pP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trò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tỏ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suy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nghĩ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8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119960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8047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54085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90" y="109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90" y="15984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90" y="17572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90" y="33448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33448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8058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50883"/>
            <a:ext cx="216693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57108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3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7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4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9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23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124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25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26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7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28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29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30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31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48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33000"/>
                            </p:stCondLst>
                            <p:childTnLst>
                              <p:par>
                                <p:cTn id="25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70" y="4953000"/>
            <a:ext cx="5450417" cy="889000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825503"/>
            <a:ext cx="4762500" cy="1153583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3" y="6032500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6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3" y="2222500"/>
            <a:ext cx="1962327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6" y="4826001"/>
            <a:ext cx="211667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509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636324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82323"/>
            <a:ext cx="1254566" cy="152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197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7815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5633" y="781598"/>
            <a:ext cx="48998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087" y="1357213"/>
            <a:ext cx="32928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dối</a:t>
            </a:r>
            <a:r>
              <a:rPr lang="en-US" sz="2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13" y="2664822"/>
            <a:ext cx="3841231" cy="4133272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49" y="1207626"/>
            <a:ext cx="4491881" cy="2764234"/>
          </a:xfrm>
          <a:prstGeom prst="rect">
            <a:avLst/>
          </a:prstGeom>
          <a:ln>
            <a:solidFill>
              <a:srgbClr val="92D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349" y="4018019"/>
            <a:ext cx="4424881" cy="2844991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142777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7815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613" y="1044430"/>
            <a:ext cx="3841231" cy="384978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27824" y="5316843"/>
            <a:ext cx="85097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Việc bạn nam nhận lồi làm vỡ lọ hoa </a:t>
            </a:r>
            <a:r>
              <a:rPr lang="vi-VN" sz="2800" dirty="0" smtClean="0">
                <a:solidFill>
                  <a:srgbClr val="008000"/>
                </a:solidFill>
              </a:rPr>
              <a:t>cho</a:t>
            </a:r>
            <a:r>
              <a:rPr lang="en-US" sz="2800" dirty="0" smtClean="0">
                <a:solidFill>
                  <a:srgbClr val="008000"/>
                </a:solidFill>
              </a:rPr>
              <a:t> </a:t>
            </a:r>
            <a:r>
              <a:rPr lang="vi-VN" sz="2800" dirty="0" smtClean="0">
                <a:solidFill>
                  <a:srgbClr val="008000"/>
                </a:solidFill>
              </a:rPr>
              <a:t>thấy </a:t>
            </a:r>
            <a:r>
              <a:rPr lang="vi-VN" sz="2800" dirty="0">
                <a:solidFill>
                  <a:srgbClr val="008000"/>
                </a:solidFill>
              </a:rPr>
              <a:t>bạn nam là người nói </a:t>
            </a:r>
            <a:r>
              <a:rPr lang="vi-VN" sz="2800" dirty="0" smtClean="0">
                <a:solidFill>
                  <a:srgbClr val="008000"/>
                </a:solidFill>
              </a:rPr>
              <a:t>thật.</a:t>
            </a:r>
            <a:endParaRPr lang="en-US" sz="2800" dirty="0" smtClean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7815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5254" y="4533087"/>
            <a:ext cx="89161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8000"/>
                </a:solidFill>
              </a:rPr>
              <a:t>Việc bạn nam đi học muộn là chưa </a:t>
            </a:r>
            <a:r>
              <a:rPr lang="vi-VN" sz="2800" dirty="0" smtClean="0">
                <a:solidFill>
                  <a:srgbClr val="008000"/>
                </a:solidFill>
              </a:rPr>
              <a:t>thựchiện </a:t>
            </a:r>
            <a:r>
              <a:rPr lang="vi-VN" sz="2800" dirty="0">
                <a:solidFill>
                  <a:srgbClr val="008000"/>
                </a:solidFill>
              </a:rPr>
              <a:t>đúng Nội quy trường, lớp. Tuy nhiên, bạn nam đã nói thật lí do đi học muộn.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41" y="1207624"/>
            <a:ext cx="4949372" cy="3045767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5135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12"/>
          <p:cNvSpPr>
            <a:spLocks noChangeShapeType="1"/>
          </p:cNvSpPr>
          <p:nvPr/>
        </p:nvSpPr>
        <p:spPr bwMode="auto">
          <a:xfrm>
            <a:off x="0" y="7815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5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2338" y="4463420"/>
            <a:ext cx="86839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 smtClean="0">
                <a:solidFill>
                  <a:srgbClr val="008000"/>
                </a:solidFill>
              </a:rPr>
              <a:t>Bạn </a:t>
            </a:r>
            <a:r>
              <a:rPr lang="vi-VN" sz="2800" dirty="0">
                <a:solidFill>
                  <a:srgbClr val="008000"/>
                </a:solidFill>
              </a:rPr>
              <a:t>nữ đã nói dối khi mẹ hỏi vì sao chưa sắp xếp sách vở. Sự thật là do bạn mải xem </a:t>
            </a:r>
            <a:r>
              <a:rPr lang="vi-VN" sz="2800" dirty="0" smtClean="0">
                <a:solidFill>
                  <a:srgbClr val="008000"/>
                </a:solidFill>
              </a:rPr>
              <a:t>tivi </a:t>
            </a:r>
            <a:r>
              <a:rPr lang="vi-VN" sz="2800" dirty="0">
                <a:solidFill>
                  <a:srgbClr val="008000"/>
                </a:solidFill>
              </a:rPr>
              <a:t>chứ không phải do mệt.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42" y="1212490"/>
            <a:ext cx="4696879" cy="3019873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23329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745" y="4657552"/>
            <a:ext cx="1833705" cy="2200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2770" y="189514"/>
            <a:ext cx="8540137" cy="4468040"/>
            <a:chOff x="163741" y="253547"/>
            <a:chExt cx="8540137" cy="2475140"/>
          </a:xfrm>
        </p:grpSpPr>
        <p:grpSp>
          <p:nvGrpSpPr>
            <p:cNvPr id="3" name="Group 2"/>
            <p:cNvGrpSpPr/>
            <p:nvPr/>
          </p:nvGrpSpPr>
          <p:grpSpPr>
            <a:xfrm>
              <a:off x="163741" y="253547"/>
              <a:ext cx="8540137" cy="2475140"/>
              <a:chOff x="163741" y="253547"/>
              <a:chExt cx="8540137" cy="2475140"/>
            </a:xfrm>
          </p:grpSpPr>
          <p:pic>
            <p:nvPicPr>
              <p:cNvPr id="10242" name="Picture 2" descr="D:\Dao Duc 1 moi\Package - Lesson\Data\image_paste_200710101007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41" y="253547"/>
                <a:ext cx="8540137" cy="24751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18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71155" y="1253217"/>
                <a:ext cx="1661886" cy="46445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3041" y="125321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86012" y="1671637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590" y="1780495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5236" y="1797501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65" y="1756229"/>
                <a:ext cx="1782160" cy="5030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1793554" y="1253217"/>
              <a:ext cx="5817087" cy="7672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Em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luôn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ăn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nói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thật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thà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Mọi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người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quý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mến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nhà</a:t>
              </a:r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 tin </a:t>
              </a:r>
              <a:r>
                <a:rPr lang="en-US" sz="2800" dirty="0" err="1" smtClean="0">
                  <a:latin typeface="Arial" pitchFamily="34" charset="0"/>
                  <a:cs typeface="Arial" pitchFamily="34" charset="0"/>
                </a:rPr>
                <a:t>yêu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262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70"/>
            <a:ext cx="9144000" cy="683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913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79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38477" y="-19516"/>
            <a:ext cx="8656889" cy="2664823"/>
            <a:chOff x="94936" y="41793"/>
            <a:chExt cx="8656889" cy="2220686"/>
          </a:xfrm>
        </p:grpSpPr>
        <p:grpSp>
          <p:nvGrpSpPr>
            <p:cNvPr id="9" name="Group 8"/>
            <p:cNvGrpSpPr/>
            <p:nvPr/>
          </p:nvGrpSpPr>
          <p:grpSpPr>
            <a:xfrm>
              <a:off x="94936" y="41793"/>
              <a:ext cx="8656889" cy="2220686"/>
              <a:chOff x="308079" y="1291772"/>
              <a:chExt cx="8656889" cy="2220686"/>
            </a:xfrm>
          </p:grpSpPr>
          <p:pic>
            <p:nvPicPr>
              <p:cNvPr id="10" name="Picture 2" descr="D:\Dao Duc 1 moi\Package - Lesson\Data\image_paste_200709160737.jpg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1939"/>
              <a:stretch/>
            </p:blipFill>
            <p:spPr bwMode="auto">
              <a:xfrm>
                <a:off x="308079" y="1291772"/>
                <a:ext cx="8656889" cy="222068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Rectangle 10"/>
              <p:cNvSpPr/>
              <p:nvPr/>
            </p:nvSpPr>
            <p:spPr>
              <a:xfrm rot="21416432">
                <a:off x="622709" y="1740839"/>
                <a:ext cx="8076090" cy="1294717"/>
              </a:xfrm>
              <a:prstGeom prst="rect">
                <a:avLst/>
              </a:prstGeom>
              <a:solidFill>
                <a:srgbClr val="FF5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21280163">
              <a:off x="1237494" y="659678"/>
              <a:ext cx="6371771" cy="897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Chủ</a:t>
              </a:r>
              <a:r>
                <a:rPr lang="en-US" sz="3200" b="1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đề</a:t>
              </a:r>
              <a:endParaRPr lang="en-US" sz="32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32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THẬT THÀ</a:t>
              </a:r>
              <a:endPara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" name="Oval 2"/>
          <p:cNvSpPr/>
          <p:nvPr/>
        </p:nvSpPr>
        <p:spPr>
          <a:xfrm>
            <a:off x="3308236" y="2577313"/>
            <a:ext cx="1465943" cy="992778"/>
          </a:xfrm>
          <a:prstGeom prst="ellipse">
            <a:avLst/>
          </a:prstGeom>
          <a:solidFill>
            <a:srgbClr val="FF5050"/>
          </a:solidFill>
          <a:ln>
            <a:solidFill>
              <a:srgbClr val="FF5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BÀI 10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82016" y="2759768"/>
            <a:ext cx="2156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Lời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nói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thật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57" y="3570090"/>
            <a:ext cx="3584448" cy="258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909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ao Duc 1 moi\Package - Lesson\Data\screenshot_15942708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0"/>
            <a:ext cx="2263091" cy="83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3835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71995" y="1046704"/>
            <a:ext cx="6823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Đoán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xem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ai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nói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i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thật</a:t>
            </a:r>
            <a:r>
              <a:rPr lang="en-US" sz="2400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i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95" y="1724559"/>
            <a:ext cx="4358576" cy="31818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956032"/>
            <a:ext cx="4426857" cy="3202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26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" y="990600"/>
            <a:ext cx="9141569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217021"/>
            <a:ext cx="8868228" cy="5471162"/>
          </a:xfrm>
          <a:prstGeom prst="rect">
            <a:avLst/>
          </a:prstGeom>
          <a:gradFill rotWithShape="1">
            <a:gsLst>
              <a:gs pos="0">
                <a:srgbClr val="FFFF99"/>
              </a:gs>
              <a:gs pos="100000">
                <a:srgbClr val="FF9933"/>
              </a:gs>
            </a:gsLst>
            <a:path path="shape">
              <a:fillToRect l="50000" t="50000" r="50000" b="50000"/>
            </a:path>
          </a:gra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 flipH="1">
            <a:off x="2977612" y="221554"/>
            <a:ext cx="34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cừu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DaoDuc-1-Trang5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2580" b="12816"/>
          <a:stretch/>
        </p:blipFill>
        <p:spPr>
          <a:xfrm>
            <a:off x="580572" y="1458737"/>
            <a:ext cx="7968343" cy="493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0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78159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pic>
        <p:nvPicPr>
          <p:cNvPr id="11" name="Picture 2" descr="D:\Dao Duc 1 moi\Package - Lesson\Data\image_paste_2007091608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1" y="68595"/>
            <a:ext cx="2331160" cy="706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76241" y="197324"/>
            <a:ext cx="3685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24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5416012" y="197324"/>
            <a:ext cx="342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cừu</a:t>
            </a:r>
            <a:endParaRPr lang="en-US" sz="2400" dirty="0">
              <a:solidFill>
                <a:srgbClr val="008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" y="1143521"/>
            <a:ext cx="2958823" cy="2372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78" y="977769"/>
            <a:ext cx="3315045" cy="25386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58" y="1021387"/>
            <a:ext cx="3002442" cy="2451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" y="3953693"/>
            <a:ext cx="3067871" cy="26537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44" y="4023360"/>
            <a:ext cx="2958823" cy="25440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62" y="4203360"/>
            <a:ext cx="2958823" cy="229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96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27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8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30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1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2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33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34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35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36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40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41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42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43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44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1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4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215901" y="5243001"/>
            <a:ext cx="83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chăn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cừu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nơi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cỏ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xa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xôi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dặn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bé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nhớ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hét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to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kêu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4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4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074" y="1148001"/>
            <a:ext cx="4831153" cy="3874418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0782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2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7" name="TextBox 36"/>
          <p:cNvSpPr txBox="1"/>
          <p:nvPr/>
        </p:nvSpPr>
        <p:spPr>
          <a:xfrm>
            <a:off x="338139" y="4948584"/>
            <a:ext cx="8455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Một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ngày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nọ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cậu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chêu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đùa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Mình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giả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vờ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chó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sói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12" y="1070254"/>
            <a:ext cx="4679479" cy="3583495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8652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3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34" name="Rectangle 33"/>
          <p:cNvSpPr/>
          <p:nvPr/>
        </p:nvSpPr>
        <p:spPr>
          <a:xfrm>
            <a:off x="565151" y="5237961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làng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chạy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cứu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570" y="1070254"/>
            <a:ext cx="4846411" cy="3956924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3998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4" descr="NGANG1">
            <a:hlinkClick r:id="rId2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8649" y="963098"/>
            <a:ext cx="767316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2"/>
          <p:cNvGrpSpPr>
            <a:grpSpLocks/>
          </p:cNvGrpSpPr>
          <p:nvPr/>
        </p:nvGrpSpPr>
        <p:grpSpPr bwMode="auto">
          <a:xfrm rot="5400000">
            <a:off x="7862486" y="582223"/>
            <a:ext cx="734230" cy="609600"/>
            <a:chOff x="2928" y="144"/>
            <a:chExt cx="1392" cy="288"/>
          </a:xfrm>
        </p:grpSpPr>
        <p:sp>
          <p:nvSpPr>
            <p:cNvPr id="15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 rot="5400000">
            <a:off x="947336" y="685145"/>
            <a:ext cx="734230" cy="342900"/>
            <a:chOff x="2928" y="144"/>
            <a:chExt cx="1392" cy="288"/>
          </a:xfrm>
        </p:grpSpPr>
        <p:sp>
          <p:nvSpPr>
            <p:cNvPr id="18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19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0" name="Group 8"/>
          <p:cNvGrpSpPr>
            <a:grpSpLocks/>
          </p:cNvGrpSpPr>
          <p:nvPr/>
        </p:nvGrpSpPr>
        <p:grpSpPr bwMode="auto">
          <a:xfrm rot="5400000">
            <a:off x="291700" y="642812"/>
            <a:ext cx="734227" cy="358775"/>
            <a:chOff x="2928" y="144"/>
            <a:chExt cx="1392" cy="288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  <p:sp>
          <p:nvSpPr>
            <p:cNvPr id="22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6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grpSp>
        <p:nvGrpSpPr>
          <p:cNvPr id="23" name="Group 11"/>
          <p:cNvGrpSpPr>
            <a:grpSpLocks/>
          </p:cNvGrpSpPr>
          <p:nvPr/>
        </p:nvGrpSpPr>
        <p:grpSpPr bwMode="auto">
          <a:xfrm>
            <a:off x="1214439" y="164042"/>
            <a:ext cx="7700962" cy="1367616"/>
            <a:chOff x="766" y="149"/>
            <a:chExt cx="4851" cy="868"/>
          </a:xfrm>
        </p:grpSpPr>
        <p:pic>
          <p:nvPicPr>
            <p:cNvPr id="24" name="Picture 12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13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14" descr="NGANG1">
              <a:hlinkClick r:id="rId2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7" name="AutoShape 16"/>
          <p:cNvSpPr>
            <a:spLocks noChangeArrowheads="1"/>
          </p:cNvSpPr>
          <p:nvPr/>
        </p:nvSpPr>
        <p:spPr bwMode="auto">
          <a:xfrm>
            <a:off x="215901" y="825501"/>
            <a:ext cx="8699500" cy="58039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grpSp>
        <p:nvGrpSpPr>
          <p:cNvPr id="28" name="Group 19"/>
          <p:cNvGrpSpPr>
            <a:grpSpLocks/>
          </p:cNvGrpSpPr>
          <p:nvPr/>
        </p:nvGrpSpPr>
        <p:grpSpPr bwMode="auto">
          <a:xfrm>
            <a:off x="4641850" y="129648"/>
            <a:ext cx="4273550" cy="464801"/>
            <a:chOff x="2928" y="144"/>
            <a:chExt cx="1392" cy="288"/>
          </a:xfrm>
        </p:grpSpPr>
        <p:sp>
          <p:nvSpPr>
            <p:cNvPr id="29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Arial" pitchFamily="34" charset="0"/>
              </a:endParaRPr>
            </a:p>
          </p:txBody>
        </p:sp>
        <p:sp>
          <p:nvSpPr>
            <p:cNvPr id="30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itchFamily="34" charset="0"/>
              </a:endParaRPr>
            </a:p>
          </p:txBody>
        </p:sp>
      </p:grpSp>
      <p:sp>
        <p:nvSpPr>
          <p:cNvPr id="31" name="AutoShape 22"/>
          <p:cNvSpPr>
            <a:spLocks noChangeArrowheads="1"/>
          </p:cNvSpPr>
          <p:nvPr/>
        </p:nvSpPr>
        <p:spPr bwMode="auto">
          <a:xfrm>
            <a:off x="63500" y="70115"/>
            <a:ext cx="4578350" cy="597150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r"/>
            <a:endParaRPr lang="en-US" altLang="en-US"/>
          </a:p>
        </p:txBody>
      </p:sp>
      <p:sp>
        <p:nvSpPr>
          <p:cNvPr id="32" name="WordArt 25"/>
          <p:cNvSpPr>
            <a:spLocks noChangeArrowheads="1" noChangeShapeType="1" noTextEdit="1"/>
          </p:cNvSpPr>
          <p:nvPr/>
        </p:nvSpPr>
        <p:spPr bwMode="auto">
          <a:xfrm>
            <a:off x="1057727" y="181459"/>
            <a:ext cx="2618924" cy="39248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1050" kern="10" dirty="0" smtClean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TRANH 4</a:t>
            </a:r>
            <a:endParaRPr lang="en-US" sz="105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33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5"/>
            <a:ext cx="304800" cy="30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007" y="1148001"/>
            <a:ext cx="4613685" cy="3990911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7" name="Rectangle 36"/>
          <p:cNvSpPr/>
          <p:nvPr/>
        </p:nvSpPr>
        <p:spPr>
          <a:xfrm>
            <a:off x="565150" y="5539706"/>
            <a:ext cx="7969251" cy="502908"/>
          </a:xfrm>
          <a:prstGeom prst="rect">
            <a:avLst/>
          </a:prstGeom>
        </p:spPr>
        <p:txBody>
          <a:bodyPr wrap="square" lIns="71323" tIns="35662" rIns="71323" bIns="35662">
            <a:spAutoFit/>
          </a:bodyPr>
          <a:lstStyle/>
          <a:p>
            <a:pPr algn="ctr"/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lừa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người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tức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giận</a:t>
            </a:r>
            <a:r>
              <a:rPr lang="en-US" sz="2800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165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329</Words>
  <Application>Microsoft Office PowerPoint</Application>
  <PresentationFormat>On-screen Show (4:3)</PresentationFormat>
  <Paragraphs>61</Paragraphs>
  <Slides>19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2021-01-22T14:21:10Z</dcterms:created>
  <dcterms:modified xsi:type="dcterms:W3CDTF">2021-01-22T14:22:20Z</dcterms:modified>
</cp:coreProperties>
</file>