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68" r:id="rId13"/>
    <p:sldId id="269" r:id="rId14"/>
    <p:sldId id="270" r:id="rId15"/>
    <p:sldId id="271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052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A7CE-6C9C-4DC0-BD63-4F9A53B21F1E}" type="datetimeFigureOut">
              <a:rPr lang="en-US" smtClean="0"/>
              <a:t>10/01/2023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1.wav"/><Relationship Id="rId9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89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857396"/>
            <a:ext cx="4873172" cy="289748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12147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805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0883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4" y="1985944"/>
            <a:ext cx="3681639" cy="264038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477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0" y="1254138"/>
            <a:ext cx="4939056" cy="354887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60031" y="5294812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58" y="1223710"/>
            <a:ext cx="5314000" cy="38032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352208" y="5294812"/>
            <a:ext cx="4937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90" y="1148000"/>
            <a:ext cx="4737829" cy="35766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1759104" y="5294812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7" y="1254139"/>
            <a:ext cx="5241209" cy="37137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118988" y="5294812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652973" y="1193940"/>
              <a:ext cx="4818743" cy="100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hòa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thuận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đỡ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nhau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bền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lâu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thêm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ấm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454494"/>
              <a:ext cx="637177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1" y="2863291"/>
            <a:ext cx="3962400" cy="28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949" y="2351225"/>
            <a:ext cx="420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Bài thơ &quot; Làm anh&quot; - Mẫu giáo Vành Khuyên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9" y="1132114"/>
            <a:ext cx="4019989" cy="34955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693" y="734689"/>
            <a:ext cx="6764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Baøi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9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vôùi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chò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ñình</a:t>
            </a:r>
            <a:endParaRPr lang="en-US" sz="4000" b="1" dirty="0">
              <a:solidFill>
                <a:srgbClr val="FF0000"/>
              </a:solidFill>
              <a:latin typeface="VNI-Thufap2" pitchFamily="2" charset="0"/>
            </a:endParaRPr>
          </a:p>
        </p:txBody>
      </p:sp>
      <p:sp>
        <p:nvSpPr>
          <p:cNvPr id="5" name="AutoShape 2" descr="Tâm lý Trẻ em Chậm ngôn ngữ Dạy trẻ bị rối loạn phát triển ngôn ...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2378549"/>
            <a:ext cx="3744686" cy="3594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138" y="711932"/>
            <a:ext cx="878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" y="1856860"/>
            <a:ext cx="3639312" cy="21945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1" y="4497107"/>
            <a:ext cx="3700272" cy="22677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9" y="1909712"/>
            <a:ext cx="3183753" cy="214170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72" y="4441912"/>
            <a:ext cx="3270257" cy="23310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64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7976" y="4966003"/>
            <a:ext cx="8607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đưa cho em cái bánh và nói: “Anh để phần em này!”. Việc làm đó </a:t>
            </a:r>
            <a:r>
              <a:rPr lang="vi-VN" sz="2800" dirty="0" smtClean="0">
                <a:solidFill>
                  <a:srgbClr val="008000"/>
                </a:solidFill>
              </a:rPr>
              <a:t>thể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hiện </a:t>
            </a:r>
            <a:r>
              <a:rPr lang="vi-VN" sz="2800" dirty="0">
                <a:solidFill>
                  <a:srgbClr val="008000"/>
                </a:solidFill>
              </a:rPr>
              <a:t>anh quan tâm, nhường nhịn em.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4" y="1531659"/>
            <a:ext cx="5232914" cy="31555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5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71199" y="4841597"/>
            <a:ext cx="823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Chị rủ em cùng chơi gấu bông, chị nói: “Chị em mình cùng chơi nhé!”. </a:t>
            </a:r>
            <a:r>
              <a:rPr lang="vi-VN" sz="2800" dirty="0" smtClean="0">
                <a:solidFill>
                  <a:srgbClr val="008000"/>
                </a:solidFill>
              </a:rPr>
              <a:t>Việc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làm </a:t>
            </a:r>
            <a:r>
              <a:rPr lang="vi-VN" sz="2800" dirty="0">
                <a:solidFill>
                  <a:srgbClr val="008000"/>
                </a:solidFill>
              </a:rPr>
              <a:t>này thể hiện chị biết nhường nhịn và hoà thuận với em.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9" y="1531659"/>
            <a:ext cx="4662017" cy="313613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854783"/>
            <a:ext cx="7969251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đang giặt khăn để rửa mặt cho em, anh nói: “Anh lau mặt cho em nào</a:t>
            </a:r>
            <a:r>
              <a:rPr lang="vi-VN" sz="2800" dirty="0" smtClean="0">
                <a:solidFill>
                  <a:srgbClr val="008000"/>
                </a:solidFill>
              </a:rPr>
              <a:t>!”.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Việc </a:t>
            </a:r>
            <a:r>
              <a:rPr lang="vi-VN" sz="2800" dirty="0">
                <a:solidFill>
                  <a:srgbClr val="008000"/>
                </a:solidFill>
              </a:rPr>
              <a:t>làm đó thể hiện anh rất quan tâm và biết chăm sóc em.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3" y="1032196"/>
            <a:ext cx="5871934" cy="359861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06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95059" y="4879726"/>
            <a:ext cx="8226426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Mẹ đang nấu cơm, em bé khóc đòi mẹ. Chị </a:t>
            </a:r>
            <a:r>
              <a:rPr lang="vi-VN" sz="2800" dirty="0" smtClean="0">
                <a:solidFill>
                  <a:srgbClr val="008000"/>
                </a:solidFill>
              </a:rPr>
              <a:t>d</a:t>
            </a:r>
            <a:r>
              <a:rPr lang="en-US" sz="2800" dirty="0" smtClean="0">
                <a:solidFill>
                  <a:srgbClr val="008000"/>
                </a:solidFill>
              </a:rPr>
              <a:t>ỗ</a:t>
            </a:r>
            <a:r>
              <a:rPr lang="vi-VN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em và nói: “Em ra đây </a:t>
            </a:r>
            <a:r>
              <a:rPr lang="vi-VN" sz="2800" dirty="0" smtClean="0">
                <a:solidFill>
                  <a:srgbClr val="008000"/>
                </a:solidFill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chị</a:t>
            </a:r>
            <a:r>
              <a:rPr lang="vi-VN" sz="2800" dirty="0">
                <a:solidFill>
                  <a:srgbClr val="008000"/>
                </a:solidFill>
              </a:rPr>
              <a:t>. ”. Việc làm này thể hiện chị biết trông em, </a:t>
            </a:r>
            <a:r>
              <a:rPr lang="vi-VN" sz="2800" dirty="0" smtClean="0">
                <a:solidFill>
                  <a:srgbClr val="008000"/>
                </a:solidFill>
              </a:rPr>
              <a:t>d</a:t>
            </a:r>
            <a:r>
              <a:rPr lang="en-US" sz="2800" dirty="0" smtClean="0">
                <a:solidFill>
                  <a:srgbClr val="008000"/>
                </a:solidFill>
              </a:rPr>
              <a:t>ỗ</a:t>
            </a:r>
            <a:r>
              <a:rPr lang="vi-VN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dành để em khỏi </a:t>
            </a:r>
            <a:r>
              <a:rPr lang="vi-VN" sz="2800" dirty="0" smtClean="0">
                <a:solidFill>
                  <a:srgbClr val="008000"/>
                </a:solidFill>
              </a:rPr>
              <a:t>khóc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vi-VN" sz="2800" dirty="0">
              <a:solidFill>
                <a:srgbClr val="008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6" y="1189312"/>
            <a:ext cx="5099056" cy="363460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65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334</Words>
  <Application>Microsoft Office PowerPoint</Application>
  <PresentationFormat>On-screen Show (4:3)</PresentationFormat>
  <Paragraphs>57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</cp:revision>
  <dcterms:created xsi:type="dcterms:W3CDTF">2021-01-22T13:58:18Z</dcterms:created>
  <dcterms:modified xsi:type="dcterms:W3CDTF">2023-01-10T01:50:07Z</dcterms:modified>
</cp:coreProperties>
</file>