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6" r:id="rId5"/>
    <p:sldId id="267" r:id="rId6"/>
    <p:sldId id="263" r:id="rId7"/>
    <p:sldId id="27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647AA-DF69-4B78-9ADF-5B4BD0353D9C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58CDA-9143-4A83-A57B-2F62646D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7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3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0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6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1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8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2ECAC-F853-407F-BC82-E1907D3C348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F647-2B8D-433F-8540-74B2D0415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2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3" y="2101339"/>
            <a:ext cx="3991791" cy="414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4648200" y="381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648200" y="381000"/>
            <a:ext cx="4114800" cy="2133600"/>
          </a:xfrm>
          <a:prstGeom prst="cloudCallout">
            <a:avLst>
              <a:gd name="adj1" fmla="val -56491"/>
              <a:gd name="adj2" fmla="val 62053"/>
            </a:avLst>
          </a:prstGeom>
          <a:pattFill prst="pct75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0343" y="651918"/>
            <a:ext cx="560645" cy="699592"/>
            <a:chOff x="1369984" y="2093715"/>
            <a:chExt cx="747527" cy="699592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1420988" y="568638"/>
            <a:ext cx="6870958" cy="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1634"/>
          <a:stretch/>
        </p:blipFill>
        <p:spPr>
          <a:xfrm>
            <a:off x="601615" y="1351511"/>
            <a:ext cx="7796581" cy="4171901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2920285" y="1425720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2920285" y="2314362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4565560" y="1417426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4549462" y="3461005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787166" y="1440703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8"/>
          <p:cNvSpPr txBox="1"/>
          <p:nvPr/>
        </p:nvSpPr>
        <p:spPr>
          <a:xfrm>
            <a:off x="6787166" y="2314362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2413179" y="3484688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2413179" y="4373330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6787166" y="3461005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8"/>
          <p:cNvSpPr txBox="1"/>
          <p:nvPr/>
        </p:nvSpPr>
        <p:spPr>
          <a:xfrm>
            <a:off x="6787166" y="4373330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4578439" y="2325959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4549462" y="4361244"/>
            <a:ext cx="46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533618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smtClean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2</a:t>
              </a:r>
              <a:endParaRPr lang="en-US" alt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7021"/>
          <a:stretch/>
        </p:blipFill>
        <p:spPr>
          <a:xfrm>
            <a:off x="912114" y="1400407"/>
            <a:ext cx="7443055" cy="4459480"/>
          </a:xfrm>
          <a:prstGeom prst="rect">
            <a:avLst/>
          </a:prstGeom>
        </p:spPr>
      </p:pic>
      <p:sp>
        <p:nvSpPr>
          <p:cNvPr id="10" name="TextBox 8"/>
          <p:cNvSpPr txBox="1"/>
          <p:nvPr/>
        </p:nvSpPr>
        <p:spPr>
          <a:xfrm>
            <a:off x="2852671" y="260174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2852671" y="4469181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767740" y="261383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6767740" y="4469181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56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</a:t>
            </a:r>
            <a:r>
              <a:rPr lang="en-US" sz="4800" b="1" smtClean="0"/>
              <a:t>phép cộng và </a:t>
            </a:r>
            <a:r>
              <a:rPr lang="en-US" sz="4800" b="1"/>
              <a:t>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30737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73</Words>
  <Application>Microsoft Office PowerPoint</Application>
  <PresentationFormat>On-screen Show (4:3)</PresentationFormat>
  <Paragraphs>30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2020-12-10T02:41:11Z</dcterms:created>
  <dcterms:modified xsi:type="dcterms:W3CDTF">2020-12-11T02:19:59Z</dcterms:modified>
</cp:coreProperties>
</file>