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3.wav" ContentType="audio/x-wav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0"/>
  </p:notesMasterIdLst>
  <p:sldIdLst>
    <p:sldId id="280" r:id="rId2"/>
    <p:sldId id="383" r:id="rId3"/>
    <p:sldId id="256" r:id="rId4"/>
    <p:sldId id="355" r:id="rId5"/>
    <p:sldId id="257" r:id="rId6"/>
    <p:sldId id="388" r:id="rId7"/>
    <p:sldId id="384" r:id="rId8"/>
    <p:sldId id="385" r:id="rId9"/>
    <p:sldId id="351" r:id="rId10"/>
    <p:sldId id="378" r:id="rId11"/>
    <p:sldId id="360" r:id="rId12"/>
    <p:sldId id="391" r:id="rId13"/>
    <p:sldId id="392" r:id="rId14"/>
    <p:sldId id="323" r:id="rId15"/>
    <p:sldId id="379" r:id="rId16"/>
    <p:sldId id="380" r:id="rId17"/>
    <p:sldId id="381" r:id="rId18"/>
    <p:sldId id="382" r:id="rId19"/>
  </p:sldIdLst>
  <p:sldSz cx="9144000" cy="5715000" type="screen16x10"/>
  <p:notesSz cx="6858000" cy="9144000"/>
  <p:embeddedFontLst>
    <p:embeddedFont>
      <p:font typeface=".VnArial" pitchFamily="34" charset="0"/>
      <p:regular r:id="rId21"/>
      <p:bold r:id="rId22"/>
      <p:italic r:id="rId23"/>
      <p:boldItalic r:id="rId24"/>
    </p:embeddedFont>
    <p:embeddedFont>
      <p:font typeface="VNI-Juni" pitchFamily="2" charset="0"/>
      <p:regular r:id="rId25"/>
    </p:embeddedFont>
    <p:embeddedFont>
      <p:font typeface="宋体" charset="-122"/>
      <p:regular r:id="rId26"/>
    </p:embeddedFont>
    <p:embeddedFont>
      <p:font typeface="VNI-Avo" pitchFamily="2" charset="0"/>
      <p:regular r:id="rId27"/>
      <p:bold r:id="rId28"/>
      <p:italic r:id="rId29"/>
      <p:boldItalic r:id="rId30"/>
    </p:embeddedFont>
    <p:embeddedFont>
      <p:font typeface=".VnAvant" pitchFamily="34" charset="0"/>
      <p:regular r:id="rId31"/>
      <p:bold r:id="rId32"/>
      <p:italic r:id="rId33"/>
      <p:boldItalic r:id="rId34"/>
    </p:embeddedFont>
    <p:embeddedFont>
      <p:font typeface=".VnTifani Heavy" pitchFamily="34" charset="0"/>
      <p:regular r:id="rId35"/>
    </p:embeddedFont>
    <p:embeddedFont>
      <p:font typeface="Calibri" pitchFamily="34" charset="0"/>
      <p:regular r:id="rId36"/>
      <p:bold r:id="rId37"/>
      <p:italic r:id="rId38"/>
      <p:boldItalic r:id="rId39"/>
    </p:embeddedFont>
    <p:embeddedFont>
      <p:font typeface="Tahoma" pitchFamily="34" charset="0"/>
      <p:regular r:id="rId40"/>
      <p:bold r:id="rId41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CCFF"/>
    <a:srgbClr val="CCFFCC"/>
    <a:srgbClr val="99FFCC"/>
    <a:srgbClr val="FF7C80"/>
    <a:srgbClr val="CCFFFF"/>
    <a:srgbClr val="FF33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8" d="100"/>
          <a:sy n="78" d="100"/>
        </p:scale>
        <p:origin x="-1314" y="-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4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eng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ec.</a:t>
            </a:r>
            <a:r>
              <a:rPr lang="en-US" baseline="0" dirty="0"/>
              <a:t>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ieng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iec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8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1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jpeg"/><Relationship Id="rId7" Type="http://schemas.microsoft.com/office/2007/relationships/hdphoto" Target="../media/hdphoto2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6.wav"/><Relationship Id="rId7" Type="http://schemas.microsoft.com/office/2007/relationships/hdphoto" Target="../media/hdphoto4.wdp"/><Relationship Id="rId12" Type="http://schemas.openxmlformats.org/officeDocument/2006/relationships/image" Target="../media/image32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11" Type="http://schemas.openxmlformats.org/officeDocument/2006/relationships/image" Target="../media/image37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33.jpe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6.wav"/><Relationship Id="rId7" Type="http://schemas.microsoft.com/office/2007/relationships/hdphoto" Target="../media/hdphoto4.wdp"/><Relationship Id="rId12" Type="http://schemas.openxmlformats.org/officeDocument/2006/relationships/image" Target="../media/image32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11" Type="http://schemas.openxmlformats.org/officeDocument/2006/relationships/image" Target="../media/image37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33.jpe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12487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«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«c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56882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83276" y="2572969"/>
            <a:ext cx="1587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th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«ng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Line 45"/>
          <p:cNvSpPr>
            <a:spLocks noChangeShapeType="1"/>
          </p:cNvSpPr>
          <p:nvPr/>
        </p:nvSpPr>
        <p:spPr bwMode="auto">
          <a:xfrm>
            <a:off x="14516" y="556882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Line 45"/>
          <p:cNvSpPr>
            <a:spLocks noChangeShapeType="1"/>
          </p:cNvSpPr>
          <p:nvPr/>
        </p:nvSpPr>
        <p:spPr bwMode="auto">
          <a:xfrm>
            <a:off x="14516" y="556882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6" y="674583"/>
            <a:ext cx="2122561" cy="180736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47" y="660069"/>
            <a:ext cx="1875292" cy="180736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383" y="645554"/>
            <a:ext cx="2035172" cy="1836389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2" y="3268277"/>
            <a:ext cx="2119086" cy="172265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340" y="3213260"/>
            <a:ext cx="1983746" cy="177965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383" y="3181197"/>
            <a:ext cx="2035172" cy="181172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2" name="TextBox 41"/>
          <p:cNvSpPr txBox="1"/>
          <p:nvPr/>
        </p:nvSpPr>
        <p:spPr>
          <a:xfrm>
            <a:off x="3792535" y="2542562"/>
            <a:ext cx="1587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c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èc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03311" y="2530964"/>
            <a:ext cx="1843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.VnAvant" pitchFamily="34" charset="0"/>
              </a:rPr>
              <a:t>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ång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lóa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2820" y="5086423"/>
            <a:ext cx="1843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thî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m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éc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38555" y="5086423"/>
            <a:ext cx="1843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èc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99240" y="5092963"/>
            <a:ext cx="1843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VNI-Avo" pitchFamily="2" charset="0"/>
              </a:rPr>
              <a:t>ng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oãng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10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«c­.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72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/>
          <p:cNvPicPr>
            <a:picLocks noChangeAspect="1"/>
          </p:cNvPicPr>
          <p:nvPr/>
        </p:nvPicPr>
        <p:blipFill rotWithShape="1">
          <a:blip r:embed="rId2"/>
          <a:srcRect t="18536" r="12298" b="6712"/>
          <a:stretch/>
        </p:blipFill>
        <p:spPr>
          <a:xfrm>
            <a:off x="1908048" y="890016"/>
            <a:ext cx="5370576" cy="3182082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8097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55" y="1400174"/>
            <a:ext cx="833437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8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3275856" y="1597360"/>
            <a:ext cx="2448272" cy="18002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Rectángulo"/>
          <p:cNvSpPr/>
          <p:nvPr/>
        </p:nvSpPr>
        <p:spPr>
          <a:xfrm>
            <a:off x="5724128" y="2857500"/>
            <a:ext cx="3419872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5 Rectángulo"/>
          <p:cNvSpPr/>
          <p:nvPr/>
        </p:nvSpPr>
        <p:spPr>
          <a:xfrm>
            <a:off x="-32467" y="2813288"/>
            <a:ext cx="3308323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345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6724" y="1119518"/>
            <a:ext cx="6567276" cy="378565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Jerry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841" y="2778982"/>
            <a:ext cx="2560241" cy="28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1168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FF00"/>
                </a:solidFill>
                <a:latin typeface="VNI-Juni" pitchFamily="2" charset="0"/>
              </a:rPr>
              <a:t>Troø</a:t>
            </a:r>
            <a:r>
              <a:rPr lang="en-US" sz="4800" b="1" dirty="0">
                <a:solidFill>
                  <a:srgbClr val="FFFF00"/>
                </a:solidFill>
                <a:latin typeface="VNI-Juni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VNI-Juni" pitchFamily="2" charset="0"/>
              </a:rPr>
              <a:t>chôi</a:t>
            </a:r>
            <a:r>
              <a:rPr lang="en-US" sz="4800" b="1" dirty="0">
                <a:solidFill>
                  <a:srgbClr val="FFFF00"/>
                </a:solidFill>
                <a:latin typeface="VNI-Juni" pitchFamily="2" charset="0"/>
              </a:rPr>
              <a:t> Tom </a:t>
            </a:r>
            <a:r>
              <a:rPr lang="en-US" sz="4800" b="1" dirty="0" err="1">
                <a:solidFill>
                  <a:srgbClr val="FFFF00"/>
                </a:solidFill>
                <a:latin typeface="VNI-Juni" pitchFamily="2" charset="0"/>
              </a:rPr>
              <a:t>vaø</a:t>
            </a:r>
            <a:r>
              <a:rPr lang="en-US" sz="4800" b="1" dirty="0">
                <a:solidFill>
                  <a:srgbClr val="FFFF00"/>
                </a:solidFill>
                <a:latin typeface="VNI-Juni" pitchFamily="2" charset="0"/>
              </a:rPr>
              <a:t> jerry</a:t>
            </a:r>
          </a:p>
        </p:txBody>
      </p:sp>
    </p:spTree>
    <p:extLst>
      <p:ext uri="{BB962C8B-B14F-4D97-AF65-F5344CB8AC3E}">
        <p14:creationId xmlns:p14="http://schemas.microsoft.com/office/powerpoint/2010/main" val="170839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9592E-6 L 0.36927 -0.098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4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14" y="280195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62285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Lạ</a:t>
            </a:r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lùng</a:t>
            </a:r>
            <a:endParaRPr lang="es-E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6872642" y="620419"/>
            <a:ext cx="224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s-ES_tradnl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Trông</a:t>
            </a:r>
            <a:r>
              <a:rPr lang="es-ES_tradnl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mong</a:t>
            </a:r>
            <a:endParaRPr lang="es-ES"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634933"/>
            <a:ext cx="1833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Hứng</a:t>
            </a:r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thú</a:t>
            </a:r>
            <a:endParaRPr lang="es-E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622857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Con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kiến</a:t>
            </a:r>
            <a:endParaRPr lang="es-E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1: </a:t>
              </a:r>
              <a:r>
                <a:rPr lang="vi-VN" sz="2800" b="1" dirty="0">
                  <a:latin typeface="Arial" pitchFamily="34" charset="0"/>
                  <a:cs typeface="Arial" pitchFamily="34" charset="0"/>
                </a:rPr>
                <a:t>Từ nào sau đây chứa tiếng có vần ông? 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>
            <a:off x="7315203" y="1890340"/>
            <a:ext cx="1027325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02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35191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38" y="2772834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62285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C. </a:t>
            </a:r>
            <a:r>
              <a:rPr lang="en-US" sz="2000" b="1" dirty="0">
                <a:solidFill>
                  <a:srgbClr val="0000CC"/>
                </a:solidFill>
              </a:rPr>
              <a:t>G</a:t>
            </a:r>
            <a:r>
              <a:rPr lang="vi-VN" sz="2000" b="1" dirty="0">
                <a:solidFill>
                  <a:srgbClr val="0000CC"/>
                </a:solidFill>
              </a:rPr>
              <a:t>iúp đỡ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161918" y="634933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A. </a:t>
            </a:r>
            <a:r>
              <a:rPr lang="es-ES_tradnl" sz="2000" b="1" dirty="0" err="1">
                <a:solidFill>
                  <a:srgbClr val="0000CC"/>
                </a:solidFill>
              </a:rPr>
              <a:t>L</a:t>
            </a:r>
            <a:r>
              <a:rPr lang="es-ES_tradnl" sz="2000" b="1">
                <a:solidFill>
                  <a:srgbClr val="0000CC"/>
                </a:solidFill>
              </a:rPr>
              <a:t>ốc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xoáy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634933"/>
            <a:ext cx="1833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B. </a:t>
            </a:r>
            <a:r>
              <a:rPr lang="en-US" sz="2000" b="1" dirty="0">
                <a:solidFill>
                  <a:srgbClr val="0000CC"/>
                </a:solidFill>
              </a:rPr>
              <a:t>C</a:t>
            </a:r>
            <a:r>
              <a:rPr lang="vi-VN" sz="2000" b="1" dirty="0">
                <a:solidFill>
                  <a:srgbClr val="0000CC"/>
                </a:solidFill>
              </a:rPr>
              <a:t>ơn gió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907560" y="63493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D. </a:t>
            </a:r>
            <a:r>
              <a:rPr lang="es-ES_tradnl" sz="2000" b="1" dirty="0" err="1">
                <a:solidFill>
                  <a:srgbClr val="0000CC"/>
                </a:solidFill>
              </a:rPr>
              <a:t>Hợp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tác</a:t>
            </a:r>
            <a:endParaRPr lang="es-ES" sz="2000" b="1" dirty="0">
              <a:solidFill>
                <a:srgbClr val="0000C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/>
                <a:t>Câu</a:t>
              </a:r>
              <a:r>
                <a:rPr lang="en-US" sz="2800" b="1" dirty="0"/>
                <a:t> </a:t>
              </a:r>
              <a:r>
                <a:rPr lang="en-US" sz="2800" b="1" dirty="0" err="1"/>
                <a:t>hỏi</a:t>
              </a:r>
              <a:r>
                <a:rPr lang="en-US" sz="2800" b="1" dirty="0"/>
                <a:t> 2: </a:t>
              </a:r>
              <a:r>
                <a:rPr lang="vi-VN" sz="2800" b="1" dirty="0"/>
                <a:t>Từ nào sau đây chưa tiếng có vần ôc</a:t>
              </a:r>
              <a:r>
                <a:rPr lang="en-US" sz="2800" b="1" dirty="0"/>
                <a:t>.</a:t>
              </a: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762003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81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35642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0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77488" y="-13455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§i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häc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35124" y="619183"/>
            <a:ext cx="4397832" cy="4981057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Sãc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nhÝm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vµ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thá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ngäc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Häc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líp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c«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s¬n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ca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B¸c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ngùa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ãn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töø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µ</a:t>
            </a:r>
          </a:p>
          <a:p>
            <a:pPr algn="just"/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§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c¶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®i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häc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  <a:p>
            <a:pPr algn="just"/>
            <a:endParaRPr lang="en-US" sz="1100" dirty="0">
              <a:latin typeface=".VnAvant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Vã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ngùa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va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lãc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cãc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Xe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cø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¨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bon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bon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Chim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chãc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liÖng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voøng</a:t>
            </a:r>
            <a:r>
              <a:rPr lang="en-US" sz="2400" dirty="0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troøn</a:t>
            </a:r>
            <a:endParaRPr lang="en-US" sz="2400" dirty="0">
              <a:solidFill>
                <a:srgbClr val="0000CC"/>
              </a:solidFill>
              <a:latin typeface="VNI-Avo" pitchFamily="2" charset="0"/>
              <a:cs typeface="Arial" pitchFamily="34" charset="0"/>
            </a:endParaRPr>
          </a:p>
          <a:p>
            <a:pPr algn="just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H¸t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ca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vang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rén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raõ</a:t>
            </a:r>
            <a:endParaRPr lang="en-US" sz="2400" dirty="0">
              <a:solidFill>
                <a:srgbClr val="0000CC"/>
              </a:solidFill>
              <a:latin typeface="VNI-Avo" pitchFamily="2" charset="0"/>
              <a:cs typeface="Arial" pitchFamily="34" charset="0"/>
            </a:endParaRPr>
          </a:p>
          <a:p>
            <a:pPr algn="just"/>
            <a:endParaRPr lang="en-US" dirty="0">
              <a:latin typeface=".VnAvant" pitchFamily="34" charset="0"/>
              <a:cs typeface="Arial" pitchFamily="34" charset="0"/>
            </a:endParaRPr>
          </a:p>
          <a:p>
            <a:pPr algn="just"/>
            <a:r>
              <a:rPr lang="en-US" sz="2400" dirty="0">
                <a:latin typeface=".VnAvant" pitchFamily="34" charset="0"/>
              </a:rPr>
              <a:t>§</a:t>
            </a:r>
            <a:r>
              <a:rPr lang="en-US" sz="2400" dirty="0">
                <a:latin typeface=".VnAvant" pitchFamily="34" charset="0"/>
                <a:cs typeface="Arial" pitchFamily="34" charset="0"/>
              </a:rPr>
              <a:t>i </a:t>
            </a:r>
            <a:r>
              <a:rPr lang="en-US" sz="2400" dirty="0" err="1">
                <a:latin typeface=".VnAvant" pitchFamily="34" charset="0"/>
                <a:cs typeface="Arial" pitchFamily="34" charset="0"/>
              </a:rPr>
              <a:t>häc</a:t>
            </a:r>
            <a:r>
              <a:rPr lang="en-US" sz="2400" dirty="0">
                <a:latin typeface=".VnAvant" pitchFamily="34" charset="0"/>
                <a:cs typeface="Arial" pitchFamily="34" charset="0"/>
              </a:rPr>
              <a:t> l¾m </a:t>
            </a:r>
            <a:r>
              <a:rPr lang="en-US" sz="2400" dirty="0" err="1">
                <a:latin typeface="VNI-Avo" pitchFamily="2" charset="0"/>
                <a:cs typeface="Arial" pitchFamily="34" charset="0"/>
              </a:rPr>
              <a:t>söï</a:t>
            </a:r>
            <a:r>
              <a:rPr lang="en-US" sz="2400" dirty="0">
                <a:latin typeface=".VnAvant" pitchFamily="34" charset="0"/>
                <a:cs typeface="Arial" pitchFamily="34" charset="0"/>
              </a:rPr>
              <a:t> l¹</a:t>
            </a:r>
          </a:p>
          <a:p>
            <a:pPr algn="just"/>
            <a:r>
              <a:rPr lang="en-US" sz="2400" dirty="0">
                <a:latin typeface=".VnAvant" pitchFamily="34" charset="0"/>
                <a:cs typeface="Arial" pitchFamily="34" charset="0"/>
              </a:rPr>
              <a:t>Cha </a:t>
            </a:r>
            <a:r>
              <a:rPr lang="en-US" sz="2400" dirty="0" err="1">
                <a:latin typeface=".VnAvant" pitchFamily="34" charset="0"/>
                <a:cs typeface="Arial" pitchFamily="34" charset="0"/>
              </a:rPr>
              <a:t>mÑ</a:t>
            </a:r>
            <a:r>
              <a:rPr lang="en-US" sz="24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VNI-Avo" pitchFamily="2" charset="0"/>
                <a:cs typeface="Arial" pitchFamily="34" charset="0"/>
              </a:rPr>
              <a:t>vaãn</a:t>
            </a:r>
            <a:r>
              <a:rPr lang="en-US" sz="24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.VnAvant" pitchFamily="34" charset="0"/>
                <a:cs typeface="Arial" pitchFamily="34" charset="0"/>
              </a:rPr>
              <a:t>chê</a:t>
            </a:r>
            <a:r>
              <a:rPr lang="en-US" sz="24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.VnAvant" pitchFamily="34" charset="0"/>
                <a:cs typeface="Arial" pitchFamily="34" charset="0"/>
              </a:rPr>
              <a:t>mong</a:t>
            </a:r>
            <a:endParaRPr lang="en-US" sz="2400" dirty="0">
              <a:latin typeface=".VnAvant" pitchFamily="34" charset="0"/>
              <a:cs typeface="Arial" pitchFamily="34" charset="0"/>
            </a:endParaRPr>
          </a:p>
          <a:p>
            <a:pPr algn="just"/>
            <a:r>
              <a:rPr lang="en-US" sz="2400" dirty="0">
                <a:latin typeface=".VnAvant" pitchFamily="34" charset="0"/>
                <a:cs typeface="Arial" pitchFamily="34" charset="0"/>
              </a:rPr>
              <a:t>Ba b¹n </a:t>
            </a:r>
            <a:r>
              <a:rPr lang="en-US" sz="2400" dirty="0" err="1">
                <a:latin typeface=".VnAvant" pitchFamily="34" charset="0"/>
                <a:cs typeface="Arial" pitchFamily="34" charset="0"/>
              </a:rPr>
              <a:t>høa</a:t>
            </a:r>
            <a:r>
              <a:rPr lang="en-US" sz="24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.VnAvant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VNI-Avo" pitchFamily="2" charset="0"/>
                <a:cs typeface="Arial" pitchFamily="34" charset="0"/>
              </a:rPr>
              <a:t>loøng</a:t>
            </a:r>
            <a:endParaRPr lang="en-US" sz="2400" dirty="0">
              <a:latin typeface="VNI-Avo" pitchFamily="2" charset="0"/>
              <a:cs typeface="Arial" pitchFamily="34" charset="0"/>
            </a:endParaRPr>
          </a:p>
          <a:p>
            <a:pPr algn="just"/>
            <a:r>
              <a:rPr lang="en-US" sz="2400" dirty="0" err="1">
                <a:latin typeface=".VnAvant" pitchFamily="34" charset="0"/>
                <a:cs typeface="Arial" pitchFamily="34" charset="0"/>
              </a:rPr>
              <a:t>Häc</a:t>
            </a:r>
            <a:r>
              <a:rPr lang="en-US" sz="24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.VnAvant" pitchFamily="34" charset="0"/>
                <a:cs typeface="Arial" pitchFamily="34" charset="0"/>
              </a:rPr>
              <a:t>tËp</a:t>
            </a:r>
            <a:r>
              <a:rPr lang="en-US" sz="24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.VnAvant" pitchFamily="34" charset="0"/>
                <a:cs typeface="Arial" pitchFamily="34" charset="0"/>
              </a:rPr>
              <a:t>thËt</a:t>
            </a:r>
            <a:r>
              <a:rPr lang="en-US" sz="24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.VnAvant" pitchFamily="34" charset="0"/>
                <a:cs typeface="Arial" pitchFamily="34" charset="0"/>
              </a:rPr>
              <a:t>ch</a:t>
            </a:r>
            <a:r>
              <a:rPr lang="en-US" sz="2400" dirty="0" err="1">
                <a:latin typeface=".VnAvant" pitchFamily="34" charset="0"/>
              </a:rPr>
              <a:t>¨</a:t>
            </a:r>
            <a:r>
              <a:rPr lang="en-US" sz="2400" dirty="0" err="1">
                <a:latin typeface=".VnAvant" pitchFamily="34" charset="0"/>
                <a:cs typeface="Arial" pitchFamily="34" charset="0"/>
              </a:rPr>
              <a:t>m</a:t>
            </a:r>
            <a:r>
              <a:rPr lang="en-US" sz="24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VNI-Avo" pitchFamily="2" charset="0"/>
                <a:cs typeface="Arial" pitchFamily="34" charset="0"/>
              </a:rPr>
              <a:t>chæ</a:t>
            </a:r>
            <a:r>
              <a:rPr lang="en-US" sz="2400" dirty="0">
                <a:latin typeface="VNI-Avo" pitchFamily="2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7844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05543" y="464463"/>
            <a:ext cx="7532913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85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«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ng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 – «c</a:t>
            </a:r>
            <a:endParaRPr lang="en-US" sz="66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4" y="2171926"/>
            <a:ext cx="37147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334" y="3652928"/>
            <a:ext cx="3445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6600"/>
                </a:solidFill>
                <a:latin typeface="VNI-Avo" pitchFamily="2" charset="0"/>
              </a:rPr>
              <a:t>doøng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VNI-Avo" pitchFamily="2" charset="0"/>
              </a:rPr>
              <a:t>s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oâng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25" y="1145942"/>
            <a:ext cx="3313793" cy="23828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445315" y="2416492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VNI-Avo" pitchFamily="2" charset="0"/>
              </a:rPr>
              <a:t>oâng</a:t>
            </a:r>
            <a:endParaRPr lang="en-US" sz="60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17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711643" y="3027626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>
                <a:solidFill>
                  <a:srgbClr val="0066CC"/>
                </a:solidFill>
                <a:latin typeface="VNI-Avo" pitchFamily="2" charset="0"/>
              </a:rPr>
              <a:t>oâ</a:t>
            </a:r>
            <a:endParaRPr lang="en-US" sz="5400" b="1" dirty="0">
              <a:solidFill>
                <a:srgbClr val="0066CC"/>
              </a:solidFill>
              <a:latin typeface="VNI-Avo" pitchFamily="2" charset="0"/>
            </a:endParaRPr>
          </a:p>
        </p:txBody>
      </p:sp>
      <p:sp>
        <p:nvSpPr>
          <p:cNvPr id="18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688311" y="2979753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325" y="3985424"/>
            <a:ext cx="3085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g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èc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®a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21425" y="1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85: «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ng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- «c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57" y="1345676"/>
            <a:ext cx="3685722" cy="26193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445315" y="2416492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VNI-Avo" pitchFamily="2" charset="0"/>
              </a:rPr>
              <a:t>oâc</a:t>
            </a:r>
            <a:endParaRPr lang="en-US" sz="60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17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711643" y="3027626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>
                <a:solidFill>
                  <a:srgbClr val="0066CC"/>
                </a:solidFill>
                <a:latin typeface="VNI-Avo" pitchFamily="2" charset="0"/>
              </a:rPr>
              <a:t>oâ</a:t>
            </a:r>
            <a:endParaRPr lang="en-US" sz="5400" b="1" dirty="0">
              <a:solidFill>
                <a:srgbClr val="0066CC"/>
              </a:solidFill>
              <a:latin typeface="VNI-Avo" pitchFamily="2" charset="0"/>
            </a:endParaRPr>
          </a:p>
        </p:txBody>
      </p:sp>
      <p:sp>
        <p:nvSpPr>
          <p:cNvPr id="20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688311" y="2979753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21425" y="1047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«ng - «c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5600" y="4229977"/>
            <a:ext cx="3445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6600"/>
                </a:solidFill>
                <a:latin typeface="VNI-Avo" pitchFamily="2" charset="0"/>
              </a:rPr>
              <a:t>doøng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VNI-Avo" pitchFamily="2" charset="0"/>
              </a:rPr>
              <a:t>s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oâng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91" y="1722991"/>
            <a:ext cx="3313793" cy="23828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2405" y="4362739"/>
            <a:ext cx="3085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g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èc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®a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237" y="1722991"/>
            <a:ext cx="3685722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24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73" y="621224"/>
            <a:ext cx="3091827" cy="417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9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599" y="345990"/>
            <a:ext cx="3248746" cy="4559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7362" y="457200"/>
            <a:ext cx="1541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152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11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12487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«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«c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56882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61541" y="2590061"/>
            <a:ext cx="1231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th«ng</a:t>
            </a:r>
            <a:endParaRPr lang="en-US" sz="2800" b="1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6" y="674583"/>
            <a:ext cx="2122561" cy="180736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47" y="660069"/>
            <a:ext cx="1875292" cy="180736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383" y="645554"/>
            <a:ext cx="2035172" cy="1836389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2" y="3268277"/>
            <a:ext cx="2119086" cy="172265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340" y="3213260"/>
            <a:ext cx="1983746" cy="177965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383" y="3181197"/>
            <a:ext cx="2035172" cy="181172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4150338" y="2563595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cèc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82606" y="2542562"/>
            <a:ext cx="1742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.VnAvant" pitchFamily="34" charset="0"/>
              </a:rPr>
              <a:t>®</a:t>
            </a:r>
            <a:r>
              <a:rPr lang="en-US" sz="2800" b="1" dirty="0" err="1">
                <a:latin typeface=".VnAvant" pitchFamily="34" charset="0"/>
              </a:rPr>
              <a:t>ång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lóa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3814" y="5129734"/>
            <a:ext cx="1633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thî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méc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4952" y="5085832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èc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64929" y="5028483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VNI-Avo" pitchFamily="2" charset="0"/>
              </a:rPr>
              <a:t>ngoãng</a:t>
            </a:r>
            <a:endParaRPr lang="en-US" sz="28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3398</TotalTime>
  <Words>530</Words>
  <Application>Microsoft Office PowerPoint</Application>
  <PresentationFormat>On-screen Show (16:10)</PresentationFormat>
  <Paragraphs>107</Paragraphs>
  <Slides>18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.VnArial</vt:lpstr>
      <vt:lpstr>VNI-Juni</vt:lpstr>
      <vt:lpstr>宋体</vt:lpstr>
      <vt:lpstr>VNI-Avo</vt:lpstr>
      <vt:lpstr>.VnAvant</vt:lpstr>
      <vt:lpstr>Times New Roman</vt:lpstr>
      <vt:lpstr>.VnTifani Heavy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Techsi.vn</cp:lastModifiedBy>
  <cp:revision>390</cp:revision>
  <dcterms:created xsi:type="dcterms:W3CDTF">2020-02-10T09:35:50Z</dcterms:created>
  <dcterms:modified xsi:type="dcterms:W3CDTF">2022-12-07T03:16:37Z</dcterms:modified>
</cp:coreProperties>
</file>