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376" r:id="rId3"/>
    <p:sldId id="256" r:id="rId4"/>
    <p:sldId id="359" r:id="rId5"/>
    <p:sldId id="370" r:id="rId6"/>
    <p:sldId id="377" r:id="rId7"/>
    <p:sldId id="375" r:id="rId8"/>
    <p:sldId id="379" r:id="rId9"/>
    <p:sldId id="378" r:id="rId10"/>
    <p:sldId id="356" r:id="rId11"/>
    <p:sldId id="374" r:id="rId12"/>
    <p:sldId id="364" r:id="rId13"/>
    <p:sldId id="371" r:id="rId14"/>
    <p:sldId id="372" r:id="rId15"/>
    <p:sldId id="308" r:id="rId16"/>
  </p:sldIdLst>
  <p:sldSz cx="9144000" cy="5715000" type="screen16x10"/>
  <p:notesSz cx="6858000" cy="9144000"/>
  <p:embeddedFontLst>
    <p:embeddedFont>
      <p:font typeface=".VnAvant" panose="020B720000000000000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Arial Black" panose="020B0A04020102020204" pitchFamily="34" charset="0"/>
      <p:bold r:id="rId28"/>
    </p:embeddedFont>
    <p:embeddedFont>
      <p:font typeface="宋体" panose="02010600030101010101" pitchFamily="2" charset="-122"/>
      <p:regular r:id="rId29"/>
    </p:embeddedFont>
    <p:embeddedFont>
      <p:font typeface="VNI-Thufap2"/>
      <p:regular r:id="rId30"/>
    </p:embeddedFont>
    <p:embeddedFont>
      <p:font typeface=".VnArial" panose="020B7200000000000000" pitchFamily="34" charset="0"/>
      <p:regular r:id="rId31"/>
      <p:italic r:id="rId32"/>
      <p:boldItalic r:id="rId3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CCFFCC"/>
    <a:srgbClr val="FF7C80"/>
    <a:srgbClr val="FF5050"/>
    <a:srgbClr val="006600"/>
    <a:srgbClr val="CCFFFF"/>
    <a:srgbClr val="3333FF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2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5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5.wav"/><Relationship Id="rId18" Type="http://schemas.openxmlformats.org/officeDocument/2006/relationships/image" Target="../media/image20.gif"/><Relationship Id="rId3" Type="http://schemas.openxmlformats.org/officeDocument/2006/relationships/tags" Target="../tags/tag3.xml"/><Relationship Id="rId21" Type="http://schemas.openxmlformats.org/officeDocument/2006/relationships/image" Target="../media/image23.gif"/><Relationship Id="rId7" Type="http://schemas.openxmlformats.org/officeDocument/2006/relationships/tags" Target="../tags/tag7.xml"/><Relationship Id="rId12" Type="http://schemas.openxmlformats.org/officeDocument/2006/relationships/audio" Target="../media/audio4.wav"/><Relationship Id="rId17" Type="http://schemas.openxmlformats.org/officeDocument/2006/relationships/image" Target="../media/image19.gif"/><Relationship Id="rId25" Type="http://schemas.openxmlformats.org/officeDocument/2006/relationships/image" Target="../media/image27.gif"/><Relationship Id="rId2" Type="http://schemas.openxmlformats.org/officeDocument/2006/relationships/tags" Target="../tags/tag2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2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3.wav"/><Relationship Id="rId24" Type="http://schemas.openxmlformats.org/officeDocument/2006/relationships/image" Target="../media/image26.gif"/><Relationship Id="rId5" Type="http://schemas.openxmlformats.org/officeDocument/2006/relationships/tags" Target="../tags/tag5.xml"/><Relationship Id="rId15" Type="http://schemas.openxmlformats.org/officeDocument/2006/relationships/audio" Target="../media/audio7.wav"/><Relationship Id="rId23" Type="http://schemas.openxmlformats.org/officeDocument/2006/relationships/image" Target="../media/image25.gif"/><Relationship Id="rId10" Type="http://schemas.openxmlformats.org/officeDocument/2006/relationships/audio" Target="../media/audio2.wav"/><Relationship Id="rId19" Type="http://schemas.openxmlformats.org/officeDocument/2006/relationships/image" Target="../media/image21.gif"/><Relationship Id="rId4" Type="http://schemas.openxmlformats.org/officeDocument/2006/relationships/tags" Target="../tags/tag4.xml"/><Relationship Id="rId9" Type="http://schemas.openxmlformats.org/officeDocument/2006/relationships/notesSlide" Target="../notesSlides/notesSlide7.xml"/><Relationship Id="rId14" Type="http://schemas.openxmlformats.org/officeDocument/2006/relationships/audio" Target="../media/audio6.wav"/><Relationship Id="rId22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audio" Target="../media/audio4.wav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tags" Target="../tags/tag10.xml"/><Relationship Id="rId21" Type="http://schemas.openxmlformats.org/officeDocument/2006/relationships/image" Target="../media/image22.gif"/><Relationship Id="rId7" Type="http://schemas.openxmlformats.org/officeDocument/2006/relationships/tags" Target="../tags/tag14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6.gif"/><Relationship Id="rId2" Type="http://schemas.openxmlformats.org/officeDocument/2006/relationships/tags" Target="../tags/tag9.xml"/><Relationship Id="rId16" Type="http://schemas.openxmlformats.org/officeDocument/2006/relationships/audio" Target="../media/audio7.wav"/><Relationship Id="rId20" Type="http://schemas.openxmlformats.org/officeDocument/2006/relationships/image" Target="../media/image21.gif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audio" Target="../media/audio2.wav"/><Relationship Id="rId24" Type="http://schemas.openxmlformats.org/officeDocument/2006/relationships/image" Target="../media/image25.gif"/><Relationship Id="rId5" Type="http://schemas.openxmlformats.org/officeDocument/2006/relationships/tags" Target="../tags/tag12.xml"/><Relationship Id="rId15" Type="http://schemas.openxmlformats.org/officeDocument/2006/relationships/audio" Target="../media/audio6.wav"/><Relationship Id="rId23" Type="http://schemas.openxmlformats.org/officeDocument/2006/relationships/image" Target="../media/image24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20.gif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14" y="1421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Nèi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tiÕp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cßn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thiÕu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hoµn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thµnh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s¬ ®å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tãm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t¾t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truyÖn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9665" y="91439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1)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¸p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endParaRPr lang="en-US" sz="2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65608" y="1233713"/>
            <a:ext cx="595085" cy="174174"/>
          </a:xfrm>
          <a:prstGeom prst="righ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60693" y="94342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2)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b¸m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chÆt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th©n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…..</a:t>
            </a:r>
          </a:p>
        </p:txBody>
      </p:sp>
      <p:sp>
        <p:nvSpPr>
          <p:cNvPr id="7" name="Curved Left Arrow 6"/>
          <p:cNvSpPr/>
          <p:nvPr/>
        </p:nvSpPr>
        <p:spPr>
          <a:xfrm>
            <a:off x="8766636" y="1233713"/>
            <a:ext cx="362850" cy="1814287"/>
          </a:xfrm>
          <a:prstGeom prst="curvedLef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60693" y="267062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3)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ch¼ng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….</a:t>
            </a:r>
          </a:p>
        </p:txBody>
      </p:sp>
      <p:sp>
        <p:nvSpPr>
          <p:cNvPr id="16" name="Right Arrow 15"/>
          <p:cNvSpPr/>
          <p:nvPr/>
        </p:nvSpPr>
        <p:spPr>
          <a:xfrm rot="10800000">
            <a:off x="4161731" y="2960912"/>
            <a:ext cx="595085" cy="174174"/>
          </a:xfrm>
          <a:prstGeom prst="righ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59665" y="2670627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4)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µ vµ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gÆp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endParaRPr lang="en-US" sz="22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14" y="1421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Nèi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tiÕp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cßn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thiÕu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hoµn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thµnh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s¬ ®å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tãm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t¾t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truyÖn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9665" y="91439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1)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¸p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endParaRPr lang="en-US" sz="2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65608" y="1233713"/>
            <a:ext cx="595085" cy="174174"/>
          </a:xfrm>
          <a:prstGeom prst="righ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60693" y="94342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2)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b¸m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chÆt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th©n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trªn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2200" dirty="0" err="1">
                <a:solidFill>
                  <a:srgbClr val="FF0000"/>
                </a:solidFill>
                <a:latin typeface=".VnAvant" pitchFamily="34" charset="0"/>
              </a:rPr>
              <a:t>mËp</a:t>
            </a:r>
            <a:endParaRPr lang="en-US" sz="2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8766636" y="1233713"/>
            <a:ext cx="362850" cy="1814287"/>
          </a:xfrm>
          <a:prstGeom prst="curvedLef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60693" y="2670628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3)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mËp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ch¼ng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2200" dirty="0" err="1">
                <a:solidFill>
                  <a:srgbClr val="FF0000"/>
                </a:solidFill>
                <a:latin typeface=".VnAvant" pitchFamily="34" charset="0"/>
              </a:rPr>
              <a:t>m¨ng</a:t>
            </a:r>
            <a:endParaRPr lang="en-US" sz="2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4161731" y="2960912"/>
            <a:ext cx="595085" cy="174174"/>
          </a:xfrm>
          <a:prstGeom prst="rightArrow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59665" y="2670627"/>
            <a:ext cx="4005943" cy="754743"/>
          </a:xfrm>
          <a:prstGeom prst="roundRect">
            <a:avLst/>
          </a:prstGeom>
          <a:solidFill>
            <a:srgbClr val="CCFF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4) C¸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nh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µ vµ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gÆp</a:t>
            </a:r>
            <a:r>
              <a:rPr lang="en-US" sz="2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endParaRPr lang="en-US" sz="22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3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8"/>
          <a:stretch/>
        </p:blipFill>
        <p:spPr bwMode="auto">
          <a:xfrm>
            <a:off x="3265714" y="1465061"/>
            <a:ext cx="4802187" cy="27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184586" y="2156976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Móa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l©n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124799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trèng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3915012" y="3337498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Hôt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hÉng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184586" y="1085105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3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51150" y="2220229"/>
            <a:ext cx="2766128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mËp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60673" y="3349572"/>
            <a:ext cx="2790826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Hung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dữ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26452" y="3337498"/>
            <a:ext cx="2790826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lvl="0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GiÊc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ngñ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5" y="2156184"/>
            <a:ext cx="2874003" cy="4564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§«i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tÊt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355850" y="1106187"/>
            <a:ext cx="6094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®©y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82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62" y="0"/>
            <a:ext cx="4071520" cy="566866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3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155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79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­©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ng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 - ©c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6" y="2090060"/>
            <a:ext cx="26574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" y="3105150"/>
            <a:ext cx="8086725" cy="2609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9621" y="15573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C¸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m¨ng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l¹c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(2)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14573" y="3009488"/>
            <a:ext cx="2001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/>
              <a:t>Minh Châu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05028" y="564510"/>
            <a:ext cx="8396513" cy="265734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mËp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¸p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«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b¸m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chÆt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Tù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nhiªn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hót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ngí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: “ta ®· ¨n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chư­a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nhØ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?”</a:t>
            </a: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bá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mËp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vÒ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µ.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Chợt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mÑ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vôt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Õn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nh­ư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giÊc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m¬.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¸p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mÑ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c¶m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t¶.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¸p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s¸t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914397"/>
            <a:ext cx="2324085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nh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«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lªn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b¸m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chÆt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mÊt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hót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501575" y="2643408"/>
            <a:ext cx="2492828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ngí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</a:rPr>
              <a:t>ra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18221"/>
            <a:ext cx="2329541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vôt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Õn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89320" y="4209108"/>
            <a:ext cx="2329541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giÊc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m¬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67517" y="4245395"/>
            <a:ext cx="2652482" cy="812801"/>
          </a:xfrm>
          <a:prstGeom prst="ellipse">
            <a:avLst/>
          </a:prstGeom>
          <a:solidFill>
            <a:srgbClr val="FF7C8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c¶m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gi¸c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400" dirty="0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.VnAvant" pitchFamily="34" charset="0"/>
                <a:cs typeface="Arial" pitchFamily="34" charset="0"/>
              </a:rPr>
              <a:t>l©ng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9621" y="15573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C¸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m¨ng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l¹c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(2)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5028" y="564510"/>
            <a:ext cx="8396513" cy="459633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mËp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¸p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«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b¸m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chÆt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Tù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nhiªn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mÊt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hót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ngí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: “ta ®· ¨n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chư­a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nhØ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?”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bá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mËp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vÒ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µ.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Chợt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mÑ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vôt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Õn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nh­ư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giÊc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m¬.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¸p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mÑ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c¶m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gi¸c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khã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t¶.</a:t>
            </a:r>
          </a:p>
        </p:txBody>
      </p:sp>
    </p:spTree>
    <p:extLst>
      <p:ext uri="{BB962C8B-B14F-4D97-AF65-F5344CB8AC3E}">
        <p14:creationId xmlns:p14="http://schemas.microsoft.com/office/powerpoint/2010/main" val="2091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Gi¶i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nghÜa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638630"/>
            <a:ext cx="8563428" cy="5018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0340" y="1582056"/>
            <a:ext cx="47019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MÊt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hót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: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BiÕn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mÊt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kh«ng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thÊy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 ®©u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1585" y="2634344"/>
            <a:ext cx="52405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L©ng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l©ng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: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C¶m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thÊy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nhÑ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nhâm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dÔ</a:t>
            </a:r>
            <a:r>
              <a:rPr lang="en-US" sz="2800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.VnAvant" pitchFamily="34" charset="0"/>
              </a:rPr>
              <a:t>chÞu</a:t>
            </a:r>
            <a:endParaRPr lang="en-US" sz="2800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1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9621" y="15573"/>
            <a:ext cx="3727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C¸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m¨ng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l¹c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(2)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5028" y="564510"/>
            <a:ext cx="8396513" cy="459633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mËp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¸p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«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b¸m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chÆt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Tù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nhiªn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mÊt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hót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latin typeface=".VnAvant" pitchFamily="34" charset="0"/>
              </a:rPr>
              <a:t>m¨ng</a:t>
            </a:r>
            <a:r>
              <a:rPr lang="en-US" sz="2800" dirty="0">
                <a:latin typeface=".VnAvant" pitchFamily="34" charset="0"/>
              </a:rPr>
              <a:t>, c¸ </a:t>
            </a:r>
            <a:r>
              <a:rPr lang="en-US" sz="2800" dirty="0" err="1">
                <a:latin typeface=".VnAvant" pitchFamily="34" charset="0"/>
              </a:rPr>
              <a:t>mËp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ngí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ra</a:t>
            </a:r>
            <a:r>
              <a:rPr lang="en-US" sz="2800" dirty="0">
                <a:latin typeface=".VnAvant" pitchFamily="34" charset="0"/>
              </a:rPr>
              <a:t>: “ta ®· ¨n </a:t>
            </a:r>
            <a:r>
              <a:rPr lang="en-US" sz="2800" dirty="0" err="1">
                <a:latin typeface=".VnAvant" pitchFamily="34" charset="0"/>
              </a:rPr>
              <a:t>nã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chư­a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nhØ</a:t>
            </a:r>
            <a:r>
              <a:rPr lang="en-US" sz="2800" dirty="0">
                <a:latin typeface=".VnAvant" pitchFamily="34" charset="0"/>
              </a:rPr>
              <a:t>?”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	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m¨ng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bá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c¸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mËp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vÒ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µ.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Chợt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mÑ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vôt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Õn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nh­ư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giÊc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m¬.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¸p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s¸t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mÑ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c¶m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gi¸c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l©ng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khã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t¶.</a:t>
            </a:r>
          </a:p>
        </p:txBody>
      </p:sp>
    </p:spTree>
    <p:extLst>
      <p:ext uri="{BB962C8B-B14F-4D97-AF65-F5344CB8AC3E}">
        <p14:creationId xmlns:p14="http://schemas.microsoft.com/office/powerpoint/2010/main" val="21152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</TotalTime>
  <Words>341</Words>
  <Application>Microsoft Office PowerPoint</Application>
  <PresentationFormat>On-screen Show (16:10)</PresentationFormat>
  <Paragraphs>72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.VnAvant</vt:lpstr>
      <vt:lpstr>Calibri</vt:lpstr>
      <vt:lpstr>Tahoma</vt:lpstr>
      <vt:lpstr>Arial Black</vt:lpstr>
      <vt:lpstr>宋体</vt:lpstr>
      <vt:lpstr>VNI-Thufap2</vt:lpstr>
      <vt:lpstr>Arial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348</cp:revision>
  <dcterms:created xsi:type="dcterms:W3CDTF">2020-02-10T09:35:50Z</dcterms:created>
  <dcterms:modified xsi:type="dcterms:W3CDTF">2020-12-13T16:23:11Z</dcterms:modified>
</cp:coreProperties>
</file>