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375" r:id="rId2"/>
    <p:sldId id="256" r:id="rId3"/>
    <p:sldId id="257" r:id="rId4"/>
    <p:sldId id="355" r:id="rId5"/>
    <p:sldId id="376" r:id="rId6"/>
    <p:sldId id="377" r:id="rId7"/>
    <p:sldId id="378" r:id="rId8"/>
    <p:sldId id="351" r:id="rId9"/>
    <p:sldId id="360" r:id="rId10"/>
    <p:sldId id="379" r:id="rId11"/>
    <p:sldId id="323" r:id="rId12"/>
    <p:sldId id="364" r:id="rId13"/>
    <p:sldId id="371" r:id="rId14"/>
    <p:sldId id="372" r:id="rId15"/>
  </p:sldIdLst>
  <p:sldSz cx="9144000" cy="5715000" type="screen16x10"/>
  <p:notesSz cx="6858000" cy="9144000"/>
  <p:embeddedFontLst>
    <p:embeddedFont>
      <p:font typeface=".VnArial" pitchFamily="34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  <p:embeddedFont>
      <p:font typeface="VNI-Avo" pitchFamily="2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.VnTifani Heavy" pitchFamily="34" charset="0"/>
      <p:regular r:id="rId36"/>
    </p:embeddedFont>
    <p:embeddedFont>
      <p:font typeface="宋体" charset="-122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0000CC"/>
    <a:srgbClr val="99FFCC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5.wav"/><Relationship Id="rId18" Type="http://schemas.openxmlformats.org/officeDocument/2006/relationships/image" Target="../media/image20.gif"/><Relationship Id="rId26" Type="http://schemas.openxmlformats.org/officeDocument/2006/relationships/image" Target="../media/image28.gif"/><Relationship Id="rId3" Type="http://schemas.openxmlformats.org/officeDocument/2006/relationships/tags" Target="../tags/tag6.xml"/><Relationship Id="rId21" Type="http://schemas.openxmlformats.org/officeDocument/2006/relationships/image" Target="../media/image23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7.gif"/><Relationship Id="rId2" Type="http://schemas.openxmlformats.org/officeDocument/2006/relationships/tags" Target="../tags/tag5.xml"/><Relationship Id="rId16" Type="http://schemas.openxmlformats.org/officeDocument/2006/relationships/audio" Target="../media/audio7.wav"/><Relationship Id="rId20" Type="http://schemas.openxmlformats.org/officeDocument/2006/relationships/image" Target="../media/image22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26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25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1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5.wav"/><Relationship Id="rId18" Type="http://schemas.openxmlformats.org/officeDocument/2006/relationships/image" Target="../media/image20.gif"/><Relationship Id="rId26" Type="http://schemas.openxmlformats.org/officeDocument/2006/relationships/image" Target="../media/image28.gif"/><Relationship Id="rId3" Type="http://schemas.openxmlformats.org/officeDocument/2006/relationships/tags" Target="../tags/tag14.xml"/><Relationship Id="rId21" Type="http://schemas.openxmlformats.org/officeDocument/2006/relationships/image" Target="../media/image23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7.gif"/><Relationship Id="rId2" Type="http://schemas.openxmlformats.org/officeDocument/2006/relationships/tags" Target="../tags/tag13.xml"/><Relationship Id="rId16" Type="http://schemas.openxmlformats.org/officeDocument/2006/relationships/audio" Target="../media/audio7.wav"/><Relationship Id="rId20" Type="http://schemas.openxmlformats.org/officeDocument/2006/relationships/image" Target="../media/image22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26.gif"/><Relationship Id="rId5" Type="http://schemas.openxmlformats.org/officeDocument/2006/relationships/tags" Target="../tags/tag16.xml"/><Relationship Id="rId15" Type="http://schemas.openxmlformats.org/officeDocument/2006/relationships/audio" Target="../media/audio6.wav"/><Relationship Id="rId23" Type="http://schemas.openxmlformats.org/officeDocument/2006/relationships/image" Target="../media/image25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1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68100" y="481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16" y="535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thá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vöôïn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¸.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luõ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chuoät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tröôït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vaùn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noâ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ñuøa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aàm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, b¹n c¸ </a:t>
            </a:r>
            <a:r>
              <a:rPr lang="en-US" sz="2800" dirty="0" err="1">
                <a:latin typeface=".VnAvant" pitchFamily="34" charset="0"/>
              </a:rPr>
              <a:t>chuån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cuùn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muùa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sôï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vuõ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69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Lan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can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tr­a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Con h¹c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vµng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ươu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92774" y="2220229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h¹c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ac?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ac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67" y="2322284"/>
            <a:ext cx="1724465" cy="2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ac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" y="1078069"/>
            <a:ext cx="2039193" cy="29327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6691" y="4017550"/>
            <a:ext cx="22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v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9" y="1148978"/>
            <a:ext cx="2401613" cy="2749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VNI-Avo" pitchFamily="2" charset="0"/>
              </a:rPr>
              <a:t>ac</a:t>
            </a:r>
          </a:p>
        </p:txBody>
      </p:sp>
      <p:sp>
        <p:nvSpPr>
          <p:cNvPr id="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th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" y="1078069"/>
            <a:ext cx="2039193" cy="2932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6552" y="4106161"/>
            <a:ext cx="22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v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60" y="1237589"/>
            <a:ext cx="2401613" cy="2749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085619" y="1029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- ac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4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373742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" y="708802"/>
            <a:ext cx="2417909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708802"/>
            <a:ext cx="2353554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1" y="727851"/>
            <a:ext cx="2381135" cy="20413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" y="3315402"/>
            <a:ext cx="2417909" cy="19435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23" y="3257346"/>
            <a:ext cx="2390328" cy="197681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65" y="3268095"/>
            <a:ext cx="2399522" cy="19602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016000" y="276922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934" y="2795681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244" y="2757139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Con h¹c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55" y="527239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gang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2833" y="5209793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nh¹c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4695" y="519416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746" y="2791000"/>
            <a:ext cx="10358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2194" y="2817455"/>
            <a:ext cx="15039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4504" y="2764399"/>
            <a:ext cx="1505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Con h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815" y="5265138"/>
            <a:ext cx="17267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gang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5579" y="5217053"/>
            <a:ext cx="16273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nh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¹c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7441" y="5201427"/>
            <a:ext cx="1701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274</Words>
  <Application>Microsoft Office PowerPoint</Application>
  <PresentationFormat>On-screen Show (16:10)</PresentationFormat>
  <Paragraphs>97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.VnArial</vt:lpstr>
      <vt:lpstr>Arial Black</vt:lpstr>
      <vt:lpstr>VNI-Avo</vt:lpstr>
      <vt:lpstr>Calibri</vt:lpstr>
      <vt:lpstr>.VnAvant</vt:lpstr>
      <vt:lpstr>Tahoma</vt:lpstr>
      <vt:lpstr>.VnTifani Heavy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333</cp:revision>
  <dcterms:created xsi:type="dcterms:W3CDTF">2020-02-10T09:35:50Z</dcterms:created>
  <dcterms:modified xsi:type="dcterms:W3CDTF">2022-12-06T02:58:58Z</dcterms:modified>
</cp:coreProperties>
</file>