
<file path=[Content_Types].xml><?xml version="1.0" encoding="utf-8"?>
<Types xmlns="http://schemas.openxmlformats.org/package/2006/content-types">
  <Default Extension="mp3" ContentType="audio/mpeg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media/audio2.wav" ContentType="audio/wav"/>
  <Override PartName="/ppt/media/audio3.wav" ContentType="audio/wav"/>
  <Override PartName="/ppt/media/audio4.wav" ContentType="audio/wav"/>
  <Override PartName="/ppt/media/audio5.wav" ContentType="audio/wav"/>
  <Override PartName="/ppt/media/audio6.wav" ContentType="audio/wav"/>
  <Override PartName="/ppt/media/audio7.wav" ContentType="audio/wav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5"/>
  </p:notesMasterIdLst>
  <p:sldIdLst>
    <p:sldId id="280" r:id="rId2"/>
    <p:sldId id="380" r:id="rId3"/>
    <p:sldId id="256" r:id="rId4"/>
    <p:sldId id="359" r:id="rId5"/>
    <p:sldId id="370" r:id="rId6"/>
    <p:sldId id="378" r:id="rId7"/>
    <p:sldId id="377" r:id="rId8"/>
    <p:sldId id="379" r:id="rId9"/>
    <p:sldId id="356" r:id="rId10"/>
    <p:sldId id="364" r:id="rId11"/>
    <p:sldId id="371" r:id="rId12"/>
    <p:sldId id="372" r:id="rId13"/>
    <p:sldId id="308" r:id="rId14"/>
  </p:sldIdLst>
  <p:sldSz cx="9144000" cy="5715000" type="screen16x10"/>
  <p:notesSz cx="6858000" cy="9144000"/>
  <p:embeddedFontLst>
    <p:embeddedFont>
      <p:font typeface=".VnArial" panose="020B7200000000000000" pitchFamily="34" charset="0"/>
      <p:regular r:id="rId16"/>
      <p:italic r:id="rId17"/>
      <p:boldItalic r:id="rId18"/>
    </p:embeddedFont>
    <p:embeddedFont>
      <p:font typeface=".VnAvant" panose="020B7200000000000000"/>
      <p:regular r:id="rId19"/>
      <p:bold r:id="rId20"/>
      <p:italic r:id="rId21"/>
      <p:boldItalic r:id="rId22"/>
    </p:embeddedFont>
    <p:embeddedFont>
      <p:font typeface="VNI-Thufap2"/>
      <p:regular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Tahoma" panose="020B0604030504040204" pitchFamily="34" charset="0"/>
      <p:regular r:id="rId28"/>
      <p:bold r:id="rId29"/>
    </p:embeddedFont>
    <p:embeddedFont>
      <p:font typeface="VNI-Avo" pitchFamily="2" charset="0"/>
      <p:regular r:id="rId30"/>
      <p:bold r:id="rId31"/>
      <p:italic r:id="rId32"/>
      <p:boldItalic r:id="rId33"/>
    </p:embeddedFont>
    <p:embeddedFont>
      <p:font typeface="宋体" panose="02010600030101010101" pitchFamily="2" charset="-122"/>
      <p:regular r:id="rId34"/>
    </p:embeddedFont>
    <p:embeddedFont>
      <p:font typeface="Arial Black" panose="020B0A04020102020204" pitchFamily="34" charset="0"/>
      <p:bold r:id="rId35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CC"/>
    <a:srgbClr val="99FFCC"/>
    <a:srgbClr val="FFCCFF"/>
    <a:srgbClr val="FFFFCC"/>
    <a:srgbClr val="CCFFCC"/>
    <a:srgbClr val="006699"/>
    <a:srgbClr val="0066CC"/>
    <a:srgbClr val="CCFFFF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71" autoAdjust="0"/>
    <p:restoredTop sz="88434" autoAdjust="0"/>
  </p:normalViewPr>
  <p:slideViewPr>
    <p:cSldViewPr snapToGrid="0">
      <p:cViewPr varScale="1">
        <p:scale>
          <a:sx n="72" d="100"/>
          <a:sy n="72" d="100"/>
        </p:scale>
        <p:origin x="1276" y="36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9" Type="http://schemas.openxmlformats.org/officeDocument/2006/relationships/tableStyles" Target="tableStyles.xml"/><Relationship Id="rId21" Type="http://schemas.openxmlformats.org/officeDocument/2006/relationships/font" Target="fonts/font6.fntdata"/><Relationship Id="rId34" Type="http://schemas.openxmlformats.org/officeDocument/2006/relationships/font" Target="fonts/font1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font" Target="fonts/font18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font" Target="fonts/font20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13/12/2020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382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4442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2146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3547C55-8CE5-4E89-94F7-D9FB8D5375BD}" type="slidenum">
              <a:rPr lang="en-US">
                <a:latin typeface="Arial" charset="0"/>
              </a:rPr>
              <a:pPr/>
              <a:t>11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3547C55-8CE5-4E89-94F7-D9FB8D5375BD}" type="slidenum">
              <a:rPr lang="en-US">
                <a:latin typeface="Arial" charset="0"/>
              </a:rPr>
              <a:pPr/>
              <a:t>12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78736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2020/12/13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2020/12/13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2020/12/13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2020/12/13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fade/>
  </p:transition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w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wmf"/><Relationship Id="rId11" Type="http://schemas.openxmlformats.org/officeDocument/2006/relationships/image" Target="../media/image8.jpg"/><Relationship Id="rId5" Type="http://schemas.openxmlformats.org/officeDocument/2006/relationships/image" Target="../media/image2.wmf"/><Relationship Id="rId10" Type="http://schemas.openxmlformats.org/officeDocument/2006/relationships/image" Target="../media/image7.png"/><Relationship Id="rId4" Type="http://schemas.openxmlformats.org/officeDocument/2006/relationships/image" Target="../media/image1.wmf"/><Relationship Id="rId9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audio" Target="../media/audio4.wav"/><Relationship Id="rId18" Type="http://schemas.openxmlformats.org/officeDocument/2006/relationships/image" Target="../media/image18.gif"/><Relationship Id="rId26" Type="http://schemas.openxmlformats.org/officeDocument/2006/relationships/image" Target="../media/image26.gif"/><Relationship Id="rId3" Type="http://schemas.openxmlformats.org/officeDocument/2006/relationships/tags" Target="../tags/tag3.xml"/><Relationship Id="rId21" Type="http://schemas.openxmlformats.org/officeDocument/2006/relationships/image" Target="../media/image21.gif"/><Relationship Id="rId7" Type="http://schemas.openxmlformats.org/officeDocument/2006/relationships/tags" Target="../tags/tag7.xml"/><Relationship Id="rId12" Type="http://schemas.openxmlformats.org/officeDocument/2006/relationships/audio" Target="../media/audio3.wav"/><Relationship Id="rId17" Type="http://schemas.openxmlformats.org/officeDocument/2006/relationships/hyperlink" Target="../My%20Documents/SONG/ATGT%20(khoi7)/vong3(khoi7).ppt" TargetMode="External"/><Relationship Id="rId25" Type="http://schemas.openxmlformats.org/officeDocument/2006/relationships/image" Target="../media/image25.gif"/><Relationship Id="rId2" Type="http://schemas.openxmlformats.org/officeDocument/2006/relationships/tags" Target="../tags/tag2.xml"/><Relationship Id="rId16" Type="http://schemas.openxmlformats.org/officeDocument/2006/relationships/audio" Target="../media/audio7.wav"/><Relationship Id="rId20" Type="http://schemas.openxmlformats.org/officeDocument/2006/relationships/image" Target="../media/image20.gif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audio" Target="../media/audio2.wav"/><Relationship Id="rId24" Type="http://schemas.openxmlformats.org/officeDocument/2006/relationships/image" Target="../media/image24.gif"/><Relationship Id="rId5" Type="http://schemas.openxmlformats.org/officeDocument/2006/relationships/tags" Target="../tags/tag5.xml"/><Relationship Id="rId15" Type="http://schemas.openxmlformats.org/officeDocument/2006/relationships/audio" Target="../media/audio6.wav"/><Relationship Id="rId23" Type="http://schemas.openxmlformats.org/officeDocument/2006/relationships/image" Target="../media/image23.gif"/><Relationship Id="rId10" Type="http://schemas.openxmlformats.org/officeDocument/2006/relationships/notesSlide" Target="../notesSlides/notesSlide6.xml"/><Relationship Id="rId19" Type="http://schemas.openxmlformats.org/officeDocument/2006/relationships/image" Target="../media/image19.gif"/><Relationship Id="rId4" Type="http://schemas.openxmlformats.org/officeDocument/2006/relationships/tags" Target="../tags/tag4.xml"/><Relationship Id="rId9" Type="http://schemas.openxmlformats.org/officeDocument/2006/relationships/slideLayout" Target="../slideLayouts/slideLayout1.xml"/><Relationship Id="rId14" Type="http://schemas.openxmlformats.org/officeDocument/2006/relationships/audio" Target="../media/audio5.wav"/><Relationship Id="rId22" Type="http://schemas.openxmlformats.org/officeDocument/2006/relationships/image" Target="../media/image22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13" Type="http://schemas.openxmlformats.org/officeDocument/2006/relationships/audio" Target="../media/audio4.wav"/><Relationship Id="rId18" Type="http://schemas.openxmlformats.org/officeDocument/2006/relationships/image" Target="../media/image18.gif"/><Relationship Id="rId26" Type="http://schemas.openxmlformats.org/officeDocument/2006/relationships/image" Target="../media/image26.gif"/><Relationship Id="rId3" Type="http://schemas.openxmlformats.org/officeDocument/2006/relationships/tags" Target="../tags/tag11.xml"/><Relationship Id="rId21" Type="http://schemas.openxmlformats.org/officeDocument/2006/relationships/image" Target="../media/image21.gif"/><Relationship Id="rId7" Type="http://schemas.openxmlformats.org/officeDocument/2006/relationships/tags" Target="../tags/tag15.xml"/><Relationship Id="rId12" Type="http://schemas.openxmlformats.org/officeDocument/2006/relationships/audio" Target="../media/audio3.wav"/><Relationship Id="rId17" Type="http://schemas.openxmlformats.org/officeDocument/2006/relationships/hyperlink" Target="../My%20Documents/SONG/ATGT%20(khoi7)/vong3(khoi7).ppt" TargetMode="External"/><Relationship Id="rId25" Type="http://schemas.openxmlformats.org/officeDocument/2006/relationships/image" Target="../media/image25.gif"/><Relationship Id="rId2" Type="http://schemas.openxmlformats.org/officeDocument/2006/relationships/tags" Target="../tags/tag10.xml"/><Relationship Id="rId16" Type="http://schemas.openxmlformats.org/officeDocument/2006/relationships/audio" Target="../media/audio7.wav"/><Relationship Id="rId20" Type="http://schemas.openxmlformats.org/officeDocument/2006/relationships/image" Target="../media/image20.gif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11" Type="http://schemas.openxmlformats.org/officeDocument/2006/relationships/audio" Target="../media/audio2.wav"/><Relationship Id="rId24" Type="http://schemas.openxmlformats.org/officeDocument/2006/relationships/image" Target="../media/image24.gif"/><Relationship Id="rId5" Type="http://schemas.openxmlformats.org/officeDocument/2006/relationships/tags" Target="../tags/tag13.xml"/><Relationship Id="rId15" Type="http://schemas.openxmlformats.org/officeDocument/2006/relationships/audio" Target="../media/audio6.wav"/><Relationship Id="rId23" Type="http://schemas.openxmlformats.org/officeDocument/2006/relationships/image" Target="../media/image23.gif"/><Relationship Id="rId10" Type="http://schemas.openxmlformats.org/officeDocument/2006/relationships/notesSlide" Target="../notesSlides/notesSlide7.xml"/><Relationship Id="rId19" Type="http://schemas.openxmlformats.org/officeDocument/2006/relationships/image" Target="../media/image19.gif"/><Relationship Id="rId4" Type="http://schemas.openxmlformats.org/officeDocument/2006/relationships/tags" Target="../tags/tag12.xml"/><Relationship Id="rId9" Type="http://schemas.openxmlformats.org/officeDocument/2006/relationships/slideLayout" Target="../slideLayouts/slideLayout1.xml"/><Relationship Id="rId14" Type="http://schemas.openxmlformats.org/officeDocument/2006/relationships/audio" Target="../media/audio5.wav"/><Relationship Id="rId22" Type="http://schemas.openxmlformats.org/officeDocument/2006/relationships/image" Target="../media/image22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  <a:ex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61396"/>
            <a:ext cx="1295400" cy="66410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685800" y="2726875"/>
            <a:ext cx="7945438" cy="561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1)</a:t>
            </a: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122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854558" y="273316"/>
            <a:ext cx="7358683" cy="400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000" b="1" dirty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GIẢNG SOẠN THẢO THEO BỘ SÁCH: CÁNH DIỀU</a:t>
            </a: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1981200" y="1816396"/>
            <a:ext cx="4962066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TIẾNG VIỆT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84240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3239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701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6129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95323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317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98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55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84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41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65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46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4003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605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9177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749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32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89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273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50" name="5c3f20462760d">
            <a:hlinkClick r:id="" action="ppaction://media"/>
            <a:extLst>
              <a:ext uri="{FF2B5EF4-FFF2-40B4-BE49-F238E27FC236}">
                <a16:creationId xmlns:a16="http://schemas.microsoft.com/office/drawing/2014/main" id="{4949D90D-B89B-483E-9291-B49F2E0EF5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-50482" y="-871893"/>
            <a:ext cx="365522" cy="4061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164" y="3449045"/>
            <a:ext cx="2656386" cy="201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0768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audio>
              <p:cMediaNode vol="80000" numSld="999" showWhenStopped="0">
                <p:cTn id="2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5"/>
          <a:stretch/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812" y="1971675"/>
            <a:ext cx="6353175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3335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4" descr="NGANG1">
            <a:hlinkClick r:id="rId17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77" y="901569"/>
            <a:ext cx="64426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79" name="Group 2"/>
          <p:cNvGrpSpPr>
            <a:grpSpLocks/>
          </p:cNvGrpSpPr>
          <p:nvPr/>
        </p:nvGrpSpPr>
        <p:grpSpPr bwMode="auto">
          <a:xfrm rot="5400000">
            <a:off x="7921361" y="523347"/>
            <a:ext cx="616479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0" name="Group 5"/>
          <p:cNvGrpSpPr>
            <a:grpSpLocks/>
          </p:cNvGrpSpPr>
          <p:nvPr/>
        </p:nvGrpSpPr>
        <p:grpSpPr bwMode="auto">
          <a:xfrm rot="5400000">
            <a:off x="1006211" y="626269"/>
            <a:ext cx="616479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1" name="Group 8"/>
          <p:cNvGrpSpPr>
            <a:grpSpLocks/>
          </p:cNvGrpSpPr>
          <p:nvPr/>
        </p:nvGrpSpPr>
        <p:grpSpPr bwMode="auto">
          <a:xfrm rot="5400000">
            <a:off x="350574" y="583937"/>
            <a:ext cx="616479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2" name="Group 11"/>
          <p:cNvGrpSpPr>
            <a:grpSpLocks/>
          </p:cNvGrpSpPr>
          <p:nvPr/>
        </p:nvGrpSpPr>
        <p:grpSpPr bwMode="auto">
          <a:xfrm>
            <a:off x="1214439" y="164042"/>
            <a:ext cx="7700962" cy="1148292"/>
            <a:chOff x="766" y="149"/>
            <a:chExt cx="4851" cy="868"/>
          </a:xfrm>
        </p:grpSpPr>
        <p:pic>
          <p:nvPicPr>
            <p:cNvPr id="24622" name="Picture 12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3" name="Picture 13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4" name="Picture 14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05000" y="858573"/>
            <a:ext cx="7010400" cy="46990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84" name="Rectangle 18"/>
          <p:cNvSpPr>
            <a:spLocks noChangeArrowheads="1"/>
          </p:cNvSpPr>
          <p:nvPr/>
        </p:nvSpPr>
        <p:spPr bwMode="auto">
          <a:xfrm>
            <a:off x="131763" y="904875"/>
            <a:ext cx="1592262" cy="4606396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100000">
                <a:schemeClr val="bg1"/>
              </a:gs>
            </a:gsLst>
            <a:lin ang="5400000" scaled="1"/>
          </a:gra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4585" name="Group 19"/>
          <p:cNvGrpSpPr>
            <a:grpSpLocks/>
          </p:cNvGrpSpPr>
          <p:nvPr/>
        </p:nvGrpSpPr>
        <p:grpSpPr bwMode="auto">
          <a:xfrm>
            <a:off x="4641850" y="129647"/>
            <a:ext cx="4273550" cy="390261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4586" name="AutoShape 22"/>
          <p:cNvSpPr>
            <a:spLocks noChangeArrowheads="1"/>
          </p:cNvSpPr>
          <p:nvPr/>
        </p:nvSpPr>
        <p:spPr bwMode="auto">
          <a:xfrm>
            <a:off x="63500" y="18522"/>
            <a:ext cx="4578350" cy="649553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4587" name="WordArt 25"/>
          <p:cNvSpPr>
            <a:spLocks noChangeArrowheads="1" noChangeShapeType="1" noTextEdit="1"/>
          </p:cNvSpPr>
          <p:nvPr/>
        </p:nvSpPr>
        <p:spPr bwMode="auto">
          <a:xfrm>
            <a:off x="603250" y="161396"/>
            <a:ext cx="3505200" cy="36115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Câu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</a:t>
            </a:r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hỏi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1</a:t>
            </a:r>
          </a:p>
        </p:txBody>
      </p:sp>
      <p:sp>
        <p:nvSpPr>
          <p:cNvPr id="24588" name="WordArt 48"/>
          <p:cNvSpPr>
            <a:spLocks noChangeArrowheads="1" noChangeShapeType="1" noTextEdit="1"/>
          </p:cNvSpPr>
          <p:nvPr/>
        </p:nvSpPr>
        <p:spPr bwMode="auto">
          <a:xfrm>
            <a:off x="5686425" y="1333501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5613" name="TextBox 40"/>
          <p:cNvSpPr txBox="1">
            <a:spLocks noChangeArrowheads="1"/>
          </p:cNvSpPr>
          <p:nvPr/>
        </p:nvSpPr>
        <p:spPr bwMode="auto">
          <a:xfrm>
            <a:off x="2006599" y="1052623"/>
            <a:ext cx="6310314" cy="502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1323" tIns="35662" rIns="71323" bIns="3566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vi-VN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Từ nào chứa vần </a:t>
            </a:r>
            <a:r>
              <a:rPr lang="vi-VN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ươn.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143000"/>
            <a:ext cx="1219200" cy="9525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333500"/>
            <a:ext cx="606425" cy="55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0"/>
            <a:ext cx="512763" cy="54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3335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1270000"/>
            <a:ext cx="5826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255449"/>
            <a:ext cx="768350" cy="58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9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42" name="Flowchart: Terminator 41"/>
          <p:cNvSpPr/>
          <p:nvPr>
            <p:custDataLst>
              <p:tags r:id="rId1"/>
            </p:custDataLst>
          </p:nvPr>
        </p:nvSpPr>
        <p:spPr>
          <a:xfrm>
            <a:off x="2235200" y="3337497"/>
            <a:ext cx="2766128" cy="451691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C. </a:t>
            </a:r>
            <a:r>
              <a:rPr lang="vi-VN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dưới nước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Flowchart: Terminator 42"/>
          <p:cNvSpPr/>
          <p:nvPr>
            <p:custDataLst>
              <p:tags r:id="rId2"/>
            </p:custDataLst>
          </p:nvPr>
        </p:nvSpPr>
        <p:spPr>
          <a:xfrm>
            <a:off x="5638801" y="2211883"/>
            <a:ext cx="2790826" cy="468383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B. </a:t>
            </a:r>
            <a:r>
              <a:rPr lang="vi-VN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buổi trưa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Flowchart: Terminator 43"/>
          <p:cNvSpPr/>
          <p:nvPr>
            <p:custDataLst>
              <p:tags r:id="rId3"/>
            </p:custDataLst>
          </p:nvPr>
        </p:nvSpPr>
        <p:spPr>
          <a:xfrm>
            <a:off x="2235200" y="2124201"/>
            <a:ext cx="2790826" cy="451691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vi-VN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con vượn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Flowchart: Terminator 46"/>
          <p:cNvSpPr/>
          <p:nvPr>
            <p:custDataLst>
              <p:tags r:id="rId4"/>
            </p:custDataLst>
          </p:nvPr>
        </p:nvSpPr>
        <p:spPr>
          <a:xfrm>
            <a:off x="5481210" y="3311291"/>
            <a:ext cx="2874003" cy="456499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D.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hứa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hẹn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0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0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6075"/>
            <a:ext cx="1214437" cy="101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0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AutoShape 1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53110" y="3789189"/>
            <a:ext cx="1295400" cy="1016000"/>
          </a:xfrm>
          <a:prstGeom prst="hexagon">
            <a:avLst>
              <a:gd name="adj" fmla="val 26563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/>
        </p:spPr>
        <p:txBody>
          <a:bodyPr wrap="none" lIns="71323" tIns="35662" rIns="71323" bIns="35662" anchor="ctr"/>
          <a:lstStyle/>
          <a:p>
            <a:pPr algn="ctr">
              <a:defRPr/>
            </a:pPr>
            <a:r>
              <a:rPr lang="en-US" sz="1900" b="1" dirty="0">
                <a:solidFill>
                  <a:srgbClr val="0000CC"/>
                </a:solidFill>
              </a:rPr>
              <a:t>Home</a:t>
            </a:r>
          </a:p>
        </p:txBody>
      </p:sp>
    </p:spTree>
    <p:extLst>
      <p:ext uri="{BB962C8B-B14F-4D97-AF65-F5344CB8AC3E}">
        <p14:creationId xmlns:p14="http://schemas.microsoft.com/office/powerpoint/2010/main" val="1083425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 nodeType="clickPar">
                      <p:stCondLst>
                        <p:cond delay="0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 nodeType="clickPar">
                      <p:stCondLst>
                        <p:cond delay="0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 nodeType="clickPar">
                      <p:stCondLst>
                        <p:cond delay="0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4" descr="NGANG1">
            <a:hlinkClick r:id="rId17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77" y="901569"/>
            <a:ext cx="64426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79" name="Group 2"/>
          <p:cNvGrpSpPr>
            <a:grpSpLocks/>
          </p:cNvGrpSpPr>
          <p:nvPr/>
        </p:nvGrpSpPr>
        <p:grpSpPr bwMode="auto">
          <a:xfrm rot="5400000">
            <a:off x="7921361" y="523347"/>
            <a:ext cx="616479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0" name="Group 5"/>
          <p:cNvGrpSpPr>
            <a:grpSpLocks/>
          </p:cNvGrpSpPr>
          <p:nvPr/>
        </p:nvGrpSpPr>
        <p:grpSpPr bwMode="auto">
          <a:xfrm rot="5400000">
            <a:off x="1006211" y="626269"/>
            <a:ext cx="616479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1" name="Group 8"/>
          <p:cNvGrpSpPr>
            <a:grpSpLocks/>
          </p:cNvGrpSpPr>
          <p:nvPr/>
        </p:nvGrpSpPr>
        <p:grpSpPr bwMode="auto">
          <a:xfrm rot="5400000">
            <a:off x="350574" y="583937"/>
            <a:ext cx="616479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2" name="Group 11"/>
          <p:cNvGrpSpPr>
            <a:grpSpLocks/>
          </p:cNvGrpSpPr>
          <p:nvPr/>
        </p:nvGrpSpPr>
        <p:grpSpPr bwMode="auto">
          <a:xfrm>
            <a:off x="1214439" y="164042"/>
            <a:ext cx="7700962" cy="1148292"/>
            <a:chOff x="766" y="149"/>
            <a:chExt cx="4851" cy="868"/>
          </a:xfrm>
        </p:grpSpPr>
        <p:pic>
          <p:nvPicPr>
            <p:cNvPr id="24622" name="Picture 12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3" name="Picture 13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4" name="Picture 14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05000" y="858573"/>
            <a:ext cx="7010400" cy="46990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84" name="Rectangle 18"/>
          <p:cNvSpPr>
            <a:spLocks noChangeArrowheads="1"/>
          </p:cNvSpPr>
          <p:nvPr/>
        </p:nvSpPr>
        <p:spPr bwMode="auto">
          <a:xfrm>
            <a:off x="131763" y="904875"/>
            <a:ext cx="1592262" cy="4606396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100000">
                <a:schemeClr val="bg1"/>
              </a:gs>
            </a:gsLst>
            <a:lin ang="5400000" scaled="1"/>
          </a:gra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4585" name="Group 19"/>
          <p:cNvGrpSpPr>
            <a:grpSpLocks/>
          </p:cNvGrpSpPr>
          <p:nvPr/>
        </p:nvGrpSpPr>
        <p:grpSpPr bwMode="auto">
          <a:xfrm>
            <a:off x="4641850" y="129647"/>
            <a:ext cx="4273550" cy="390261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4586" name="AutoShape 22"/>
          <p:cNvSpPr>
            <a:spLocks noChangeArrowheads="1"/>
          </p:cNvSpPr>
          <p:nvPr/>
        </p:nvSpPr>
        <p:spPr bwMode="auto">
          <a:xfrm>
            <a:off x="63500" y="18522"/>
            <a:ext cx="4578350" cy="649553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4587" name="WordArt 25"/>
          <p:cNvSpPr>
            <a:spLocks noChangeArrowheads="1" noChangeShapeType="1" noTextEdit="1"/>
          </p:cNvSpPr>
          <p:nvPr/>
        </p:nvSpPr>
        <p:spPr bwMode="auto">
          <a:xfrm>
            <a:off x="603250" y="161396"/>
            <a:ext cx="3505200" cy="36115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Câu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</a:t>
            </a:r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hỏi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2</a:t>
            </a:r>
          </a:p>
        </p:txBody>
      </p:sp>
      <p:sp>
        <p:nvSpPr>
          <p:cNvPr id="24588" name="WordArt 48"/>
          <p:cNvSpPr>
            <a:spLocks noChangeArrowheads="1" noChangeShapeType="1" noTextEdit="1"/>
          </p:cNvSpPr>
          <p:nvPr/>
        </p:nvSpPr>
        <p:spPr bwMode="auto">
          <a:xfrm>
            <a:off x="5686425" y="1333501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5613" name="TextBox 40"/>
          <p:cNvSpPr txBox="1">
            <a:spLocks noChangeArrowheads="1"/>
          </p:cNvSpPr>
          <p:nvPr/>
        </p:nvSpPr>
        <p:spPr bwMode="auto">
          <a:xfrm>
            <a:off x="2006599" y="1052623"/>
            <a:ext cx="6310314" cy="502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1323" tIns="35662" rIns="71323" bIns="3566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vi-VN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Từ nào chứa vần </a:t>
            </a:r>
            <a:r>
              <a:rPr lang="vi-VN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ươt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143000"/>
            <a:ext cx="1219200" cy="9525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333500"/>
            <a:ext cx="606425" cy="55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0"/>
            <a:ext cx="512763" cy="54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3335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1270000"/>
            <a:ext cx="5826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255449"/>
            <a:ext cx="768350" cy="58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9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42" name="Flowchart: Terminator 41"/>
          <p:cNvSpPr/>
          <p:nvPr>
            <p:custDataLst>
              <p:tags r:id="rId1"/>
            </p:custDataLst>
          </p:nvPr>
        </p:nvSpPr>
        <p:spPr>
          <a:xfrm>
            <a:off x="2235200" y="3337497"/>
            <a:ext cx="2766128" cy="451691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C. </a:t>
            </a:r>
            <a:r>
              <a:rPr lang="vi-VN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lượn sóng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Flowchart: Terminator 42"/>
          <p:cNvSpPr/>
          <p:nvPr>
            <p:custDataLst>
              <p:tags r:id="rId2"/>
            </p:custDataLst>
          </p:nvPr>
        </p:nvSpPr>
        <p:spPr>
          <a:xfrm>
            <a:off x="5638801" y="2211883"/>
            <a:ext cx="2790826" cy="468383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B. </a:t>
            </a:r>
            <a:r>
              <a:rPr lang="vi-VN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con hươu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Flowchart: Terminator 43"/>
          <p:cNvSpPr/>
          <p:nvPr>
            <p:custDataLst>
              <p:tags r:id="rId3"/>
            </p:custDataLst>
          </p:nvPr>
        </p:nvSpPr>
        <p:spPr>
          <a:xfrm>
            <a:off x="5638801" y="3337498"/>
            <a:ext cx="2790826" cy="451691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D. </a:t>
            </a:r>
            <a:r>
              <a:rPr lang="vi-VN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trượt ván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Flowchart: Terminator 46"/>
          <p:cNvSpPr/>
          <p:nvPr>
            <p:custDataLst>
              <p:tags r:id="rId4"/>
            </p:custDataLst>
          </p:nvPr>
        </p:nvSpPr>
        <p:spPr>
          <a:xfrm>
            <a:off x="2119085" y="2156184"/>
            <a:ext cx="2874003" cy="456499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vi-VN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ước mong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0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0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6075"/>
            <a:ext cx="1214437" cy="101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0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AutoShape 1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53110" y="3789189"/>
            <a:ext cx="1295400" cy="1016000"/>
          </a:xfrm>
          <a:prstGeom prst="hexagon">
            <a:avLst>
              <a:gd name="adj" fmla="val 26563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/>
        </p:spPr>
        <p:txBody>
          <a:bodyPr wrap="none" lIns="71323" tIns="35662" rIns="71323" bIns="35662" anchor="ctr"/>
          <a:lstStyle/>
          <a:p>
            <a:pPr algn="ctr">
              <a:defRPr/>
            </a:pPr>
            <a:r>
              <a:rPr lang="en-US" sz="1900" b="1" dirty="0">
                <a:solidFill>
                  <a:srgbClr val="0000CC"/>
                </a:solidFill>
              </a:rPr>
              <a:t>Home</a:t>
            </a:r>
          </a:p>
        </p:txBody>
      </p:sp>
    </p:spTree>
    <p:extLst>
      <p:ext uri="{BB962C8B-B14F-4D97-AF65-F5344CB8AC3E}">
        <p14:creationId xmlns:p14="http://schemas.microsoft.com/office/powerpoint/2010/main" val="3568227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 nodeType="clickPar">
                      <p:stCondLst>
                        <p:cond delay="0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 nodeType="clickPar">
                      <p:stCondLst>
                        <p:cond delay="0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 nodeType="clickPar">
                      <p:stCondLst>
                        <p:cond delay="0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Mobile_SCRS (7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5" name="Picture 3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6" y="4778376"/>
            <a:ext cx="898525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666" y="4681803"/>
            <a:ext cx="992187" cy="103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7" name="Picture 5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328" y="4745303"/>
            <a:ext cx="930275" cy="96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8" name="Picture 6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9" name="Picture 7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13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0" name="WordArt 8"/>
          <p:cNvSpPr>
            <a:spLocks noChangeArrowheads="1" noChangeShapeType="1" noTextEdit="1"/>
          </p:cNvSpPr>
          <p:nvPr/>
        </p:nvSpPr>
        <p:spPr bwMode="auto">
          <a:xfrm>
            <a:off x="1614489" y="2313782"/>
            <a:ext cx="6681787" cy="7937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96731"/>
              </a:avLst>
            </a:prstTxWarp>
            <a:scene3d>
              <a:camera prst="legacyObliqueTopRight">
                <a:rot lat="21299999" lon="21299999" rev="0"/>
              </a:camera>
              <a:lightRig rig="legacyFlat3" dir="b"/>
            </a:scene3d>
            <a:sp3d extrusionH="430200" prstMaterial="legacyMatte">
              <a:extrusionClr>
                <a:srgbClr val="FDE9E3"/>
              </a:extrusionClr>
            </a:sp3d>
          </a:bodyPr>
          <a:lstStyle/>
          <a:p>
            <a:pPr algn="ctr"/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Xin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Chaân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Thaønh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Caùm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Ôn</a:t>
            </a:r>
            <a:endParaRPr lang="en-US" sz="3600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VNI-Thufap2"/>
            </a:endParaRPr>
          </a:p>
        </p:txBody>
      </p:sp>
    </p:spTree>
    <p:extLst>
      <p:ext uri="{BB962C8B-B14F-4D97-AF65-F5344CB8AC3E}">
        <p14:creationId xmlns:p14="http://schemas.microsoft.com/office/powerpoint/2010/main" val="2609320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id="12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450"/>
                            </p:stCondLst>
                            <p:childTnLst>
                              <p:par>
                                <p:cTn id="18" presetID="22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 animBg="1"/>
      <p:bldP spid="33800" grpId="1" animBg="1"/>
      <p:bldP spid="33800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295" y="27268"/>
            <a:ext cx="4178052" cy="5816991"/>
          </a:xfrm>
        </p:spPr>
      </p:pic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771834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291773" y="478974"/>
            <a:ext cx="7082971" cy="140788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n-US" sz="2800" b="1" dirty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n-US" sz="2800" b="1" dirty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76</a:t>
            </a:r>
          </a:p>
          <a:p>
            <a:pPr algn="ctr"/>
            <a:r>
              <a:rPr lang="en-US" sz="6600" b="1" dirty="0">
                <a:solidFill>
                  <a:srgbClr val="0000CC"/>
                </a:solidFill>
                <a:latin typeface=".VnAvant" pitchFamily="34" charset="0"/>
              </a:rPr>
              <a:t>­</a:t>
            </a:r>
            <a:r>
              <a:rPr lang="en-US" sz="6600" b="1" dirty="0" err="1">
                <a:solidFill>
                  <a:srgbClr val="0000CC"/>
                </a:solidFill>
                <a:latin typeface=".VnAvant" pitchFamily="34" charset="0"/>
              </a:rPr>
              <a:t>ư¬n</a:t>
            </a:r>
            <a:r>
              <a:rPr lang="en-US" sz="6600" b="1" dirty="0">
                <a:solidFill>
                  <a:srgbClr val="0000CC"/>
                </a:solidFill>
                <a:latin typeface=".VnAvant" pitchFamily="34" charset="0"/>
              </a:rPr>
              <a:t> – </a:t>
            </a:r>
            <a:r>
              <a:rPr lang="en-US" sz="6600" b="1" dirty="0" err="1">
                <a:solidFill>
                  <a:srgbClr val="0000CC"/>
                </a:solidFill>
                <a:latin typeface=".VnAvant" pitchFamily="34" charset="0"/>
              </a:rPr>
              <a:t>ươt</a:t>
            </a:r>
            <a:r>
              <a:rPr lang="en-US" sz="6600" b="1" dirty="0">
                <a:solidFill>
                  <a:srgbClr val="FF0000"/>
                </a:solidFill>
                <a:latin typeface=".VnAvant" pitchFamily="34" charset="0"/>
              </a:rPr>
              <a:t>­</a:t>
            </a:r>
          </a:p>
          <a:p>
            <a:pPr algn="ctr"/>
            <a:r>
              <a:rPr lang="en-US" sz="6600" b="1" dirty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 ­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168" y="2181223"/>
            <a:ext cx="5968266" cy="2173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30628" y="56029"/>
            <a:ext cx="3802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4.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TËp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®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äc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83510" y="15573"/>
            <a:ext cx="16995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C00000"/>
                </a:solidFill>
                <a:latin typeface="VNI-Avo" pitchFamily="2" charset="0"/>
              </a:rPr>
              <a:t>Löôùt</a:t>
            </a:r>
            <a:r>
              <a:rPr lang="en-US" sz="2800" b="1" dirty="0">
                <a:solidFill>
                  <a:srgbClr val="C00000"/>
                </a:solidFill>
                <a:latin typeface="VNI-Avo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VNI-Avo" pitchFamily="2" charset="0"/>
              </a:rPr>
              <a:t>vaùn</a:t>
            </a:r>
            <a:endParaRPr lang="en-US" sz="2800" b="1" dirty="0">
              <a:solidFill>
                <a:srgbClr val="C00000"/>
              </a:solidFill>
              <a:latin typeface="VNI-Avo" pitchFamily="2" charset="0"/>
            </a:endParaRPr>
          </a:p>
        </p:txBody>
      </p:sp>
      <p:sp>
        <p:nvSpPr>
          <p:cNvPr id="19" name="Line 45"/>
          <p:cNvSpPr>
            <a:spLocks noChangeShapeType="1"/>
          </p:cNvSpPr>
          <p:nvPr/>
        </p:nvSpPr>
        <p:spPr bwMode="auto">
          <a:xfrm>
            <a:off x="14516" y="571396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30628" y="580132"/>
            <a:ext cx="867228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rgbClr val="006600"/>
                </a:solidFill>
                <a:latin typeface=".VnAvant" pitchFamily="34" charset="0"/>
              </a:rPr>
              <a:t>	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</a:rPr>
              <a:t>Cón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</a:rPr>
              <a:t>thá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</a:rPr>
              <a:t> vµ </a:t>
            </a:r>
            <a:r>
              <a:rPr lang="en-US" sz="2400" dirty="0" err="1">
                <a:solidFill>
                  <a:srgbClr val="006600"/>
                </a:solidFill>
                <a:latin typeface="VNI-Avo" pitchFamily="2" charset="0"/>
              </a:rPr>
              <a:t>vöôïn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</a:rPr>
              <a:t>ra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</a:rPr>
              <a:t>biÓn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</a:rPr>
              <a:t>.</a:t>
            </a:r>
          </a:p>
          <a:p>
            <a:pPr algn="just"/>
            <a:r>
              <a:rPr lang="en-US" sz="2400" dirty="0">
                <a:solidFill>
                  <a:srgbClr val="006600"/>
                </a:solidFill>
                <a:latin typeface=".VnAvant" pitchFamily="34" charset="0"/>
              </a:rPr>
              <a:t>	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</a:rPr>
              <a:t>BiÓn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</a:rPr>
              <a:t>Ñp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</a:rPr>
              <a:t>qu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</a:rPr>
              <a:t>¸.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</a:rPr>
              <a:t>Trªn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</a:rPr>
              <a:t>bê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2400" dirty="0" err="1">
                <a:solidFill>
                  <a:srgbClr val="006600"/>
                </a:solidFill>
                <a:latin typeface="VNI-Avo" pitchFamily="2" charset="0"/>
              </a:rPr>
              <a:t>luõ</a:t>
            </a:r>
            <a:r>
              <a:rPr lang="en-US" sz="2400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VNI-Avo" pitchFamily="2" charset="0"/>
              </a:rPr>
              <a:t>chuoät</a:t>
            </a:r>
            <a:r>
              <a:rPr lang="en-US" sz="2400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VNI-Avo" pitchFamily="2" charset="0"/>
              </a:rPr>
              <a:t>tröôït</a:t>
            </a:r>
            <a:r>
              <a:rPr lang="en-US" sz="2400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VNI-Avo" pitchFamily="2" charset="0"/>
              </a:rPr>
              <a:t>vaùn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2400" dirty="0" err="1">
                <a:solidFill>
                  <a:srgbClr val="006600"/>
                </a:solidFill>
                <a:latin typeface="VNI-Avo" pitchFamily="2" charset="0"/>
              </a:rPr>
              <a:t>noâ</a:t>
            </a:r>
            <a:r>
              <a:rPr lang="en-US" sz="2400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VNI-Avo" pitchFamily="2" charset="0"/>
              </a:rPr>
              <a:t>ñuøa</a:t>
            </a:r>
            <a:r>
              <a:rPr lang="en-US" sz="2400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VNI-Avo" pitchFamily="2" charset="0"/>
              </a:rPr>
              <a:t>aàm</a:t>
            </a:r>
            <a:r>
              <a:rPr lang="en-US" sz="2400" dirty="0">
                <a:solidFill>
                  <a:srgbClr val="006600"/>
                </a:solidFill>
                <a:latin typeface="VNI-Avo" pitchFamily="2" charset="0"/>
              </a:rPr>
              <a:t> ó.</a:t>
            </a:r>
          </a:p>
          <a:p>
            <a:pPr algn="just"/>
            <a:r>
              <a:rPr lang="en-US" sz="2400" dirty="0">
                <a:solidFill>
                  <a:srgbClr val="006600"/>
                </a:solidFill>
                <a:latin typeface=".VnAvant" pitchFamily="34" charset="0"/>
              </a:rPr>
              <a:t>	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</a:rPr>
              <a:t>Trªn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</a:rPr>
              <a:t>mÆt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</a:rPr>
              <a:t>biÓn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</a:rPr>
              <a:t>, b¹n c¸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</a:rPr>
              <a:t>chuån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VNI-Avo" pitchFamily="2" charset="0"/>
              </a:rPr>
              <a:t>haêm</a:t>
            </a:r>
            <a:r>
              <a:rPr lang="en-US" sz="2400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VNI-Avo" pitchFamily="2" charset="0"/>
              </a:rPr>
              <a:t>hôû</a:t>
            </a:r>
            <a:r>
              <a:rPr lang="en-US" sz="2400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VNI-Avo" pitchFamily="2" charset="0"/>
              </a:rPr>
              <a:t>löôùt</a:t>
            </a:r>
            <a:r>
              <a:rPr lang="en-US" sz="2400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VNI-Avo" pitchFamily="2" charset="0"/>
              </a:rPr>
              <a:t>ñi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</a:rPr>
              <a:t>. </a:t>
            </a:r>
            <a:r>
              <a:rPr lang="en-US" sz="2400" dirty="0" err="1">
                <a:solidFill>
                  <a:srgbClr val="006600"/>
                </a:solidFill>
                <a:latin typeface="VNI-Avo" pitchFamily="2" charset="0"/>
              </a:rPr>
              <a:t>Ñeán</a:t>
            </a:r>
            <a:r>
              <a:rPr lang="en-US" sz="2400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VNI-Avo" pitchFamily="2" charset="0"/>
              </a:rPr>
              <a:t>löôït</a:t>
            </a:r>
            <a:r>
              <a:rPr lang="en-US" sz="2400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VNI-Avo" pitchFamily="2" charset="0"/>
              </a:rPr>
              <a:t>cuùn</a:t>
            </a:r>
            <a:r>
              <a:rPr lang="en-US" sz="2400" dirty="0">
                <a:solidFill>
                  <a:srgbClr val="006600"/>
                </a:solidFill>
                <a:latin typeface="VNI-Avo" pitchFamily="2" charset="0"/>
              </a:rPr>
              <a:t>, </a:t>
            </a:r>
            <a:r>
              <a:rPr lang="en-US" sz="2400" dirty="0" err="1">
                <a:solidFill>
                  <a:srgbClr val="006600"/>
                </a:solidFill>
                <a:latin typeface="VNI-Avo" pitchFamily="2" charset="0"/>
              </a:rPr>
              <a:t>noù</a:t>
            </a:r>
            <a:r>
              <a:rPr lang="en-US" sz="2400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VNI-Avo" pitchFamily="2" charset="0"/>
              </a:rPr>
              <a:t>löôùt</a:t>
            </a:r>
            <a:r>
              <a:rPr lang="en-US" sz="2400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VNI-Avo" pitchFamily="2" charset="0"/>
              </a:rPr>
              <a:t>nhö</a:t>
            </a:r>
            <a:r>
              <a:rPr lang="en-US" sz="2400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VNI-Avo" pitchFamily="2" charset="0"/>
              </a:rPr>
              <a:t>muùa</a:t>
            </a:r>
            <a:r>
              <a:rPr lang="en-US" sz="2400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VNI-Avo" pitchFamily="2" charset="0"/>
              </a:rPr>
              <a:t>löôïn</a:t>
            </a:r>
            <a:r>
              <a:rPr lang="en-US" sz="2400" dirty="0">
                <a:solidFill>
                  <a:srgbClr val="006600"/>
                </a:solidFill>
                <a:latin typeface="VNI-Avo" pitchFamily="2" charset="0"/>
              </a:rPr>
              <a:t>. </a:t>
            </a:r>
            <a:r>
              <a:rPr lang="en-US" sz="2400" dirty="0" err="1">
                <a:solidFill>
                  <a:srgbClr val="006600"/>
                </a:solidFill>
                <a:latin typeface="VNI-Avo" pitchFamily="2" charset="0"/>
              </a:rPr>
              <a:t>Vöôïn</a:t>
            </a:r>
            <a:r>
              <a:rPr lang="en-US" sz="2400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VNI-Avo" pitchFamily="2" charset="0"/>
              </a:rPr>
              <a:t>chöa</a:t>
            </a:r>
            <a:r>
              <a:rPr lang="en-US" sz="2400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VNI-Avo" pitchFamily="2" charset="0"/>
              </a:rPr>
              <a:t>daùm</a:t>
            </a:r>
            <a:r>
              <a:rPr lang="en-US" sz="2400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VNI-Avo" pitchFamily="2" charset="0"/>
              </a:rPr>
              <a:t>ra</a:t>
            </a:r>
            <a:r>
              <a:rPr lang="en-US" sz="2400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VNI-Avo" pitchFamily="2" charset="0"/>
              </a:rPr>
              <a:t>xa</a:t>
            </a:r>
            <a:r>
              <a:rPr lang="en-US" sz="2400" dirty="0">
                <a:solidFill>
                  <a:srgbClr val="006600"/>
                </a:solidFill>
                <a:latin typeface="VNI-Avo" pitchFamily="2" charset="0"/>
              </a:rPr>
              <a:t>. </a:t>
            </a:r>
            <a:r>
              <a:rPr lang="en-US" sz="2400" dirty="0" err="1">
                <a:solidFill>
                  <a:srgbClr val="006600"/>
                </a:solidFill>
                <a:latin typeface="VNI-Avo" pitchFamily="2" charset="0"/>
              </a:rPr>
              <a:t>Thoû</a:t>
            </a:r>
            <a:r>
              <a:rPr lang="en-US" sz="2400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VNI-Avo" pitchFamily="2" charset="0"/>
              </a:rPr>
              <a:t>sôï</a:t>
            </a:r>
            <a:r>
              <a:rPr lang="en-US" sz="2400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VNI-Avo" pitchFamily="2" charset="0"/>
              </a:rPr>
              <a:t>öôùt</a:t>
            </a:r>
            <a:r>
              <a:rPr lang="en-US" sz="2400" dirty="0">
                <a:solidFill>
                  <a:srgbClr val="006600"/>
                </a:solidFill>
                <a:latin typeface="VNI-Avo" pitchFamily="2" charset="0"/>
              </a:rPr>
              <a:t>, </a:t>
            </a:r>
            <a:r>
              <a:rPr lang="en-US" sz="2400" dirty="0" err="1">
                <a:solidFill>
                  <a:srgbClr val="006600"/>
                </a:solidFill>
                <a:latin typeface="VNI-Avo" pitchFamily="2" charset="0"/>
              </a:rPr>
              <a:t>ôû</a:t>
            </a:r>
            <a:r>
              <a:rPr lang="en-US" sz="2400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VNI-Avo" pitchFamily="2" charset="0"/>
              </a:rPr>
              <a:t>treân</a:t>
            </a:r>
            <a:r>
              <a:rPr lang="en-US" sz="2400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VNI-Avo" pitchFamily="2" charset="0"/>
              </a:rPr>
              <a:t>bôø</a:t>
            </a:r>
            <a:r>
              <a:rPr lang="en-US" sz="2400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VNI-Avo" pitchFamily="2" charset="0"/>
              </a:rPr>
              <a:t>coå</a:t>
            </a:r>
            <a:r>
              <a:rPr lang="en-US" sz="2400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VNI-Avo" pitchFamily="2" charset="0"/>
              </a:rPr>
              <a:t>vuõ</a:t>
            </a:r>
            <a:r>
              <a:rPr lang="en-US" sz="2400" dirty="0">
                <a:solidFill>
                  <a:srgbClr val="006600"/>
                </a:solidFill>
                <a:latin typeface="VNI-Avo" pitchFamily="2" charset="0"/>
              </a:rPr>
              <a:t>.</a:t>
            </a:r>
          </a:p>
          <a:p>
            <a:pPr algn="just"/>
            <a:r>
              <a:rPr lang="en-US" sz="2400" dirty="0">
                <a:solidFill>
                  <a:srgbClr val="006600"/>
                </a:solidFill>
                <a:latin typeface=".VnAvant" pitchFamily="34" charset="0"/>
              </a:rPr>
              <a:t>	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</a:rPr>
              <a:t>GÇn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</a:rPr>
              <a:t>trưa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</a:rPr>
              <a:t>ba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</a:rPr>
              <a:t> b¹n </a:t>
            </a:r>
            <a:r>
              <a:rPr lang="en-US" sz="2400" dirty="0" err="1">
                <a:solidFill>
                  <a:srgbClr val="006600"/>
                </a:solidFill>
                <a:latin typeface="VNI-Avo" pitchFamily="2" charset="0"/>
              </a:rPr>
              <a:t>veà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</a:rPr>
              <a:t>nh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</a:rPr>
              <a:t>µ. Ra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</a:rPr>
              <a:t>biÓn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</a:rPr>
              <a:t>thó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</a:rPr>
              <a:t>vÞ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</a:rPr>
              <a:t>thËt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</a:rPr>
              <a:t>!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525" y="3387871"/>
            <a:ext cx="5299302" cy="2254559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507862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45"/>
          <p:cNvSpPr>
            <a:spLocks noChangeShapeType="1"/>
          </p:cNvSpPr>
          <p:nvPr/>
        </p:nvSpPr>
        <p:spPr bwMode="auto">
          <a:xfrm>
            <a:off x="14516" y="585910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>
              <a:latin typeface="VNI-Avo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10115" y="55433"/>
            <a:ext cx="3621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VNI-Avo" pitchFamily="2" charset="0"/>
              </a:rPr>
              <a:t>LuyÖn</a:t>
            </a:r>
            <a:r>
              <a:rPr lang="en-US" sz="2800" b="1" dirty="0">
                <a:solidFill>
                  <a:srgbClr val="FF0000"/>
                </a:solidFill>
                <a:latin typeface="VNI-Avo" pitchFamily="2" charset="0"/>
              </a:rPr>
              <a:t> ®</a:t>
            </a:r>
            <a:r>
              <a:rPr lang="en-US" sz="2800" b="1" dirty="0" err="1">
                <a:solidFill>
                  <a:srgbClr val="FF0000"/>
                </a:solidFill>
                <a:latin typeface="VNI-Avo" pitchFamily="2" charset="0"/>
              </a:rPr>
              <a:t>äc</a:t>
            </a:r>
            <a:r>
              <a:rPr lang="en-US" sz="28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VNI-Avo" pitchFamily="2" charset="0"/>
              </a:rPr>
              <a:t>tõ</a:t>
            </a:r>
            <a:r>
              <a:rPr lang="en-US" sz="28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VNI-Avo" pitchFamily="2" charset="0"/>
              </a:rPr>
              <a:t>ng</a:t>
            </a:r>
            <a:r>
              <a:rPr lang="en-US" sz="2800" b="1" dirty="0">
                <a:solidFill>
                  <a:srgbClr val="FF0000"/>
                </a:solidFill>
                <a:latin typeface="VNI-Avo" pitchFamily="2" charset="0"/>
              </a:rPr>
              <a:t>÷</a:t>
            </a:r>
          </a:p>
        </p:txBody>
      </p:sp>
      <p:sp>
        <p:nvSpPr>
          <p:cNvPr id="4" name="Oval 3"/>
          <p:cNvSpPr/>
          <p:nvPr/>
        </p:nvSpPr>
        <p:spPr>
          <a:xfrm>
            <a:off x="391886" y="827314"/>
            <a:ext cx="2278743" cy="740230"/>
          </a:xfrm>
          <a:prstGeom prst="ellipse">
            <a:avLst/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bg1"/>
                </a:solidFill>
                <a:latin typeface="VNI-Avo" pitchFamily="2" charset="0"/>
              </a:rPr>
              <a:t>tröôït</a:t>
            </a:r>
            <a:r>
              <a:rPr lang="en-US" sz="2400" dirty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VNI-Avo" pitchFamily="2" charset="0"/>
              </a:rPr>
              <a:t>vaùn</a:t>
            </a:r>
            <a:endParaRPr lang="en-US" sz="2400" dirty="0">
              <a:solidFill>
                <a:schemeClr val="bg1"/>
              </a:solidFill>
              <a:latin typeface="VNI-Avo" pitchFamily="2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3646715" y="885369"/>
            <a:ext cx="2324085" cy="812801"/>
          </a:xfrm>
          <a:prstGeom prst="ellipse">
            <a:avLst/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bg1"/>
                </a:solidFill>
                <a:latin typeface="VNI-Avo" pitchFamily="2" charset="0"/>
              </a:rPr>
              <a:t>noâ</a:t>
            </a:r>
            <a:r>
              <a:rPr lang="en-US" sz="2400" dirty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VNI-Avo" pitchFamily="2" charset="0"/>
              </a:rPr>
              <a:t>ñuøa</a:t>
            </a:r>
            <a:r>
              <a:rPr lang="en-US" sz="2400" dirty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VNI-Avo" pitchFamily="2" charset="0"/>
              </a:rPr>
              <a:t>aàm</a:t>
            </a:r>
            <a:r>
              <a:rPr lang="en-US" sz="2400" dirty="0">
                <a:solidFill>
                  <a:schemeClr val="bg1"/>
                </a:solidFill>
                <a:latin typeface="VNI-Avo" pitchFamily="2" charset="0"/>
              </a:rPr>
              <a:t> ó</a:t>
            </a:r>
          </a:p>
        </p:txBody>
      </p:sp>
      <p:sp>
        <p:nvSpPr>
          <p:cNvPr id="19" name="Oval 18"/>
          <p:cNvSpPr/>
          <p:nvPr/>
        </p:nvSpPr>
        <p:spPr>
          <a:xfrm>
            <a:off x="6669313" y="885368"/>
            <a:ext cx="2126341" cy="812801"/>
          </a:xfrm>
          <a:prstGeom prst="ellipse">
            <a:avLst/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bg1"/>
                </a:solidFill>
                <a:latin typeface="VNI-Avo" pitchFamily="2" charset="0"/>
              </a:rPr>
              <a:t>caù</a:t>
            </a:r>
            <a:r>
              <a:rPr lang="en-US" sz="2400" dirty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VNI-Avo" pitchFamily="2" charset="0"/>
              </a:rPr>
              <a:t>chuoàn</a:t>
            </a:r>
            <a:endParaRPr lang="en-US" sz="2400" dirty="0">
              <a:solidFill>
                <a:schemeClr val="bg1"/>
              </a:solidFill>
              <a:latin typeface="VNI-Avo" pitchFamily="2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391885" y="2587162"/>
            <a:ext cx="2278744" cy="867238"/>
          </a:xfrm>
          <a:prstGeom prst="ellipse">
            <a:avLst/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bg1"/>
                </a:solidFill>
                <a:latin typeface="VNI-Avo" pitchFamily="2" charset="0"/>
              </a:rPr>
              <a:t>haêm</a:t>
            </a:r>
            <a:r>
              <a:rPr lang="en-US" sz="2400" dirty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VNI-Avo" pitchFamily="2" charset="0"/>
              </a:rPr>
              <a:t>hôû</a:t>
            </a:r>
            <a:endParaRPr lang="en-US" sz="2400" dirty="0">
              <a:solidFill>
                <a:schemeClr val="bg1"/>
              </a:solidFill>
              <a:latin typeface="VNI-Avo" pitchFamily="2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3646715" y="2614380"/>
            <a:ext cx="2492828" cy="812801"/>
          </a:xfrm>
          <a:prstGeom prst="ellipse">
            <a:avLst/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bg1"/>
                </a:solidFill>
                <a:latin typeface="VNI-Avo" pitchFamily="2" charset="0"/>
              </a:rPr>
              <a:t>löôùt</a:t>
            </a:r>
            <a:r>
              <a:rPr lang="en-US" sz="2400" dirty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VNI-Avo" pitchFamily="2" charset="0"/>
              </a:rPr>
              <a:t>nhö</a:t>
            </a:r>
            <a:r>
              <a:rPr lang="en-US" sz="2400" dirty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VNI-Avo" pitchFamily="2" charset="0"/>
              </a:rPr>
              <a:t>muùa</a:t>
            </a:r>
            <a:r>
              <a:rPr lang="en-US" sz="2400" dirty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VNI-Avo" pitchFamily="2" charset="0"/>
              </a:rPr>
              <a:t>löôïn</a:t>
            </a:r>
            <a:endParaRPr lang="en-US" sz="2400" dirty="0">
              <a:solidFill>
                <a:schemeClr val="bg1"/>
              </a:solidFill>
              <a:latin typeface="VNI-Avo" pitchFamily="2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6669315" y="2503707"/>
            <a:ext cx="2329541" cy="812801"/>
          </a:xfrm>
          <a:prstGeom prst="ellipse">
            <a:avLst/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bg1"/>
                </a:solidFill>
                <a:latin typeface="VNI-Avo" pitchFamily="2" charset="0"/>
              </a:rPr>
              <a:t>vöôïn</a:t>
            </a:r>
            <a:endParaRPr lang="en-US" sz="2400" dirty="0">
              <a:solidFill>
                <a:schemeClr val="bg1"/>
              </a:solidFill>
              <a:latin typeface="VNI-Avo" pitchFamily="2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228602" y="4296195"/>
            <a:ext cx="2329541" cy="812801"/>
          </a:xfrm>
          <a:prstGeom prst="ellipse">
            <a:avLst/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bg1"/>
                </a:solidFill>
                <a:latin typeface="VNI-Avo" pitchFamily="2" charset="0"/>
              </a:rPr>
              <a:t>sôï</a:t>
            </a:r>
            <a:r>
              <a:rPr lang="en-US" sz="2400" dirty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VNI-Avo" pitchFamily="2" charset="0"/>
              </a:rPr>
              <a:t>öôùt</a:t>
            </a:r>
            <a:endParaRPr lang="en-US" sz="2400" dirty="0">
              <a:solidFill>
                <a:schemeClr val="bg1"/>
              </a:solidFill>
              <a:latin typeface="VNI-Avo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3556001" y="4354220"/>
            <a:ext cx="2329541" cy="812801"/>
          </a:xfrm>
          <a:prstGeom prst="ellipse">
            <a:avLst/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bg1"/>
                </a:solidFill>
                <a:latin typeface="VNI-Avo" pitchFamily="2" charset="0"/>
              </a:rPr>
              <a:t>thuù</a:t>
            </a:r>
            <a:r>
              <a:rPr lang="en-US" sz="2400" dirty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VNI-Avo" pitchFamily="2" charset="0"/>
              </a:rPr>
              <a:t>vò</a:t>
            </a:r>
            <a:endParaRPr lang="en-US" sz="2400" dirty="0">
              <a:solidFill>
                <a:schemeClr val="bg1"/>
              </a:solidFill>
              <a:latin typeface="VNI-Avo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6567714" y="4455820"/>
            <a:ext cx="2329541" cy="812801"/>
          </a:xfrm>
          <a:prstGeom prst="ellipse">
            <a:avLst/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bg1"/>
                </a:solidFill>
                <a:latin typeface="VNI-Avo" pitchFamily="2" charset="0"/>
              </a:rPr>
              <a:t>coå</a:t>
            </a:r>
            <a:r>
              <a:rPr lang="en-US" sz="2400" dirty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VNI-Avo" pitchFamily="2" charset="0"/>
              </a:rPr>
              <a:t>vuõ</a:t>
            </a:r>
            <a:endParaRPr lang="en-US" sz="2400" dirty="0">
              <a:solidFill>
                <a:schemeClr val="bg1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960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30628" y="56029"/>
            <a:ext cx="3802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4.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TËp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®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äc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68100" y="48176"/>
            <a:ext cx="16995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C00000"/>
                </a:solidFill>
                <a:latin typeface="VNI-Avo" pitchFamily="2" charset="0"/>
              </a:rPr>
              <a:t>Löôùt</a:t>
            </a:r>
            <a:r>
              <a:rPr lang="en-US" sz="2800" b="1" dirty="0">
                <a:solidFill>
                  <a:srgbClr val="C00000"/>
                </a:solidFill>
                <a:latin typeface="VNI-Avo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VNI-Avo" pitchFamily="2" charset="0"/>
              </a:rPr>
              <a:t>vaùn</a:t>
            </a:r>
            <a:endParaRPr lang="en-US" sz="2800" b="1" dirty="0">
              <a:solidFill>
                <a:srgbClr val="C00000"/>
              </a:solidFill>
              <a:latin typeface="VNI-Avo" pitchFamily="2" charset="0"/>
            </a:endParaRPr>
          </a:p>
        </p:txBody>
      </p:sp>
      <p:sp>
        <p:nvSpPr>
          <p:cNvPr id="19" name="Line 45"/>
          <p:cNvSpPr>
            <a:spLocks noChangeShapeType="1"/>
          </p:cNvSpPr>
          <p:nvPr/>
        </p:nvSpPr>
        <p:spPr bwMode="auto">
          <a:xfrm>
            <a:off x="14516" y="571396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4516" y="535249"/>
            <a:ext cx="8672286" cy="5179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latin typeface=".VnAvant" pitchFamily="34" charset="0"/>
              </a:rPr>
              <a:t>	</a:t>
            </a:r>
            <a:r>
              <a:rPr lang="en-US" sz="2800" dirty="0" err="1">
                <a:latin typeface=".VnAvant" pitchFamily="34" charset="0"/>
              </a:rPr>
              <a:t>Cón</a:t>
            </a:r>
            <a:r>
              <a:rPr lang="en-US" sz="2800" dirty="0">
                <a:latin typeface=".VnAvant" pitchFamily="34" charset="0"/>
              </a:rPr>
              <a:t>, </a:t>
            </a:r>
            <a:r>
              <a:rPr lang="en-US" sz="2800" dirty="0" err="1">
                <a:latin typeface=".VnAvant" pitchFamily="34" charset="0"/>
              </a:rPr>
              <a:t>thá</a:t>
            </a:r>
            <a:r>
              <a:rPr lang="en-US" sz="2800" dirty="0">
                <a:latin typeface=".VnAvant" pitchFamily="34" charset="0"/>
              </a:rPr>
              <a:t> vµ </a:t>
            </a:r>
            <a:r>
              <a:rPr lang="en-US" sz="2800" dirty="0" err="1">
                <a:latin typeface="VNI-Avo" pitchFamily="2" charset="0"/>
              </a:rPr>
              <a:t>vöôïn</a:t>
            </a:r>
            <a:r>
              <a:rPr lang="en-US" sz="2800" dirty="0">
                <a:latin typeface=".VnAvant" pitchFamily="34" charset="0"/>
              </a:rPr>
              <a:t> </a:t>
            </a:r>
            <a:r>
              <a:rPr lang="en-US" sz="2800" dirty="0" err="1">
                <a:latin typeface=".VnAvant" pitchFamily="34" charset="0"/>
              </a:rPr>
              <a:t>ra</a:t>
            </a:r>
            <a:r>
              <a:rPr lang="en-US" sz="2800" dirty="0">
                <a:latin typeface=".VnAvant" pitchFamily="34" charset="0"/>
              </a:rPr>
              <a:t> </a:t>
            </a:r>
            <a:r>
              <a:rPr lang="en-US" sz="2800" dirty="0" err="1">
                <a:latin typeface=".VnAvant" pitchFamily="34" charset="0"/>
              </a:rPr>
              <a:t>biÓn</a:t>
            </a:r>
            <a:r>
              <a:rPr lang="en-US" sz="2800" dirty="0">
                <a:latin typeface=".VnAvant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.VnAvant" pitchFamily="34" charset="0"/>
              </a:rPr>
              <a:t>	</a:t>
            </a:r>
            <a:r>
              <a:rPr lang="en-US" sz="2800" dirty="0" err="1">
                <a:latin typeface=".VnAvant" pitchFamily="34" charset="0"/>
              </a:rPr>
              <a:t>BiÓn</a:t>
            </a:r>
            <a:r>
              <a:rPr lang="en-US" sz="2800" dirty="0">
                <a:latin typeface=".VnAvant" pitchFamily="34" charset="0"/>
              </a:rPr>
              <a:t> ®</a:t>
            </a:r>
            <a:r>
              <a:rPr lang="en-US" sz="2800" dirty="0" err="1">
                <a:latin typeface=".VnAvant" pitchFamily="34" charset="0"/>
              </a:rPr>
              <a:t>Ñp</a:t>
            </a:r>
            <a:r>
              <a:rPr lang="en-US" sz="2800" dirty="0">
                <a:latin typeface=".VnAvant" pitchFamily="34" charset="0"/>
              </a:rPr>
              <a:t> </a:t>
            </a:r>
            <a:r>
              <a:rPr lang="en-US" sz="2800" dirty="0" err="1">
                <a:latin typeface=".VnAvant" pitchFamily="34" charset="0"/>
              </a:rPr>
              <a:t>qu</a:t>
            </a:r>
            <a:r>
              <a:rPr lang="en-US" sz="2800" dirty="0">
                <a:latin typeface=".VnAvant" pitchFamily="34" charset="0"/>
              </a:rPr>
              <a:t>¸. </a:t>
            </a:r>
            <a:r>
              <a:rPr lang="en-US" sz="2800" dirty="0" err="1">
                <a:latin typeface=".VnAvant" pitchFamily="34" charset="0"/>
              </a:rPr>
              <a:t>Trªn</a:t>
            </a:r>
            <a:r>
              <a:rPr lang="en-US" sz="2800" dirty="0">
                <a:latin typeface=".VnAvant" pitchFamily="34" charset="0"/>
              </a:rPr>
              <a:t> </a:t>
            </a:r>
            <a:r>
              <a:rPr lang="en-US" sz="2800" dirty="0" err="1">
                <a:latin typeface=".VnAvant" pitchFamily="34" charset="0"/>
              </a:rPr>
              <a:t>bê</a:t>
            </a:r>
            <a:r>
              <a:rPr lang="en-US" sz="2800" dirty="0">
                <a:latin typeface=".VnAvant" pitchFamily="34" charset="0"/>
              </a:rPr>
              <a:t>, </a:t>
            </a:r>
            <a:r>
              <a:rPr lang="en-US" sz="2800" dirty="0" err="1">
                <a:latin typeface="VNI-Avo" pitchFamily="2" charset="0"/>
              </a:rPr>
              <a:t>luõ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chuoät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tröôït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vaùn</a:t>
            </a:r>
            <a:r>
              <a:rPr lang="en-US" sz="2800" dirty="0">
                <a:latin typeface=".VnAvant" pitchFamily="34" charset="0"/>
              </a:rPr>
              <a:t>, </a:t>
            </a:r>
            <a:r>
              <a:rPr lang="en-US" sz="2800" dirty="0" err="1">
                <a:latin typeface="VNI-Avo" pitchFamily="2" charset="0"/>
              </a:rPr>
              <a:t>noâ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ñuøa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aàm</a:t>
            </a:r>
            <a:r>
              <a:rPr lang="en-US" sz="2800" dirty="0">
                <a:latin typeface="VNI-Avo" pitchFamily="2" charset="0"/>
              </a:rPr>
              <a:t> ó.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.VnAvant" pitchFamily="34" charset="0"/>
              </a:rPr>
              <a:t>	</a:t>
            </a:r>
            <a:r>
              <a:rPr lang="en-US" sz="2800" dirty="0" err="1">
                <a:latin typeface=".VnAvant" pitchFamily="34" charset="0"/>
              </a:rPr>
              <a:t>Trªn</a:t>
            </a:r>
            <a:r>
              <a:rPr lang="en-US" sz="2800" dirty="0">
                <a:latin typeface=".VnAvant" pitchFamily="34" charset="0"/>
              </a:rPr>
              <a:t> </a:t>
            </a:r>
            <a:r>
              <a:rPr lang="en-US" sz="2800" dirty="0" err="1">
                <a:latin typeface=".VnAvant" pitchFamily="34" charset="0"/>
              </a:rPr>
              <a:t>mÆt</a:t>
            </a:r>
            <a:r>
              <a:rPr lang="en-US" sz="2800" dirty="0">
                <a:latin typeface=".VnAvant" pitchFamily="34" charset="0"/>
              </a:rPr>
              <a:t> </a:t>
            </a:r>
            <a:r>
              <a:rPr lang="en-US" sz="2800" dirty="0" err="1">
                <a:latin typeface=".VnAvant" pitchFamily="34" charset="0"/>
              </a:rPr>
              <a:t>biÓn</a:t>
            </a:r>
            <a:r>
              <a:rPr lang="en-US" sz="2800" dirty="0">
                <a:latin typeface=".VnAvant" pitchFamily="34" charset="0"/>
              </a:rPr>
              <a:t>, b¹n c¸ </a:t>
            </a:r>
            <a:r>
              <a:rPr lang="en-US" sz="2800" dirty="0" err="1">
                <a:latin typeface=".VnAvant" pitchFamily="34" charset="0"/>
              </a:rPr>
              <a:t>chuån</a:t>
            </a:r>
            <a:r>
              <a:rPr lang="en-US" sz="2800" dirty="0">
                <a:latin typeface=".VnAvant" pitchFamily="34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haêm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hôû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löôùt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ñi</a:t>
            </a:r>
            <a:r>
              <a:rPr lang="en-US" sz="2800" dirty="0">
                <a:latin typeface=".VnAvant" pitchFamily="34" charset="0"/>
              </a:rPr>
              <a:t>. </a:t>
            </a:r>
            <a:r>
              <a:rPr lang="en-US" sz="2800" dirty="0" err="1">
                <a:latin typeface="VNI-Avo" pitchFamily="2" charset="0"/>
              </a:rPr>
              <a:t>Ñeán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löôït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cuùn</a:t>
            </a:r>
            <a:r>
              <a:rPr lang="en-US" sz="2800" dirty="0">
                <a:latin typeface="VNI-Avo" pitchFamily="2" charset="0"/>
              </a:rPr>
              <a:t>, </a:t>
            </a:r>
            <a:r>
              <a:rPr lang="en-US" sz="2800" dirty="0" err="1">
                <a:latin typeface="VNI-Avo" pitchFamily="2" charset="0"/>
              </a:rPr>
              <a:t>noù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löôùt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nhö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muùa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löôïn</a:t>
            </a:r>
            <a:r>
              <a:rPr lang="en-US" sz="2800" dirty="0">
                <a:latin typeface="VNI-Avo" pitchFamily="2" charset="0"/>
              </a:rPr>
              <a:t>. </a:t>
            </a:r>
            <a:r>
              <a:rPr lang="en-US" sz="2800" dirty="0" err="1">
                <a:latin typeface="VNI-Avo" pitchFamily="2" charset="0"/>
              </a:rPr>
              <a:t>Vöôïn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chöa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daùm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ra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xa</a:t>
            </a:r>
            <a:r>
              <a:rPr lang="en-US" sz="2800" dirty="0">
                <a:latin typeface="VNI-Avo" pitchFamily="2" charset="0"/>
              </a:rPr>
              <a:t>. </a:t>
            </a:r>
            <a:r>
              <a:rPr lang="en-US" sz="2800" dirty="0" err="1">
                <a:latin typeface="VNI-Avo" pitchFamily="2" charset="0"/>
              </a:rPr>
              <a:t>Thoû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sôï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öôùt</a:t>
            </a:r>
            <a:r>
              <a:rPr lang="en-US" sz="2800" dirty="0">
                <a:latin typeface="VNI-Avo" pitchFamily="2" charset="0"/>
              </a:rPr>
              <a:t>, </a:t>
            </a:r>
            <a:r>
              <a:rPr lang="en-US" sz="2800" dirty="0" err="1">
                <a:latin typeface="VNI-Avo" pitchFamily="2" charset="0"/>
              </a:rPr>
              <a:t>ôû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treân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bôø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coå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vuõ</a:t>
            </a:r>
            <a:r>
              <a:rPr lang="en-US" sz="2800" dirty="0">
                <a:latin typeface="VNI-Avo" pitchFamily="2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.VnAvant" pitchFamily="34" charset="0"/>
              </a:rPr>
              <a:t>	</a:t>
            </a:r>
            <a:r>
              <a:rPr lang="en-US" sz="2800" dirty="0" err="1">
                <a:latin typeface=".VnAvant" pitchFamily="34" charset="0"/>
              </a:rPr>
              <a:t>GÇn</a:t>
            </a:r>
            <a:r>
              <a:rPr lang="en-US" sz="2800" dirty="0">
                <a:latin typeface=".VnAvant" pitchFamily="34" charset="0"/>
              </a:rPr>
              <a:t> </a:t>
            </a:r>
            <a:r>
              <a:rPr lang="en-US" sz="2800" dirty="0" err="1">
                <a:latin typeface=".VnAvant" pitchFamily="34" charset="0"/>
              </a:rPr>
              <a:t>trưa</a:t>
            </a:r>
            <a:r>
              <a:rPr lang="en-US" sz="2800" dirty="0">
                <a:latin typeface=".VnAvant" pitchFamily="34" charset="0"/>
              </a:rPr>
              <a:t>, </a:t>
            </a:r>
            <a:r>
              <a:rPr lang="en-US" sz="2800" dirty="0" err="1">
                <a:latin typeface=".VnAvant" pitchFamily="34" charset="0"/>
              </a:rPr>
              <a:t>ba</a:t>
            </a:r>
            <a:r>
              <a:rPr lang="en-US" sz="2800" dirty="0">
                <a:latin typeface=".VnAvant" pitchFamily="34" charset="0"/>
              </a:rPr>
              <a:t> b¹n </a:t>
            </a:r>
            <a:r>
              <a:rPr lang="en-US" sz="2800" dirty="0" err="1">
                <a:latin typeface="VNI-Avo" pitchFamily="2" charset="0"/>
              </a:rPr>
              <a:t>veà</a:t>
            </a:r>
            <a:r>
              <a:rPr lang="en-US" sz="2800" dirty="0">
                <a:latin typeface=".VnAvant" pitchFamily="34" charset="0"/>
              </a:rPr>
              <a:t> </a:t>
            </a:r>
            <a:r>
              <a:rPr lang="en-US" sz="2800" dirty="0" err="1">
                <a:latin typeface=".VnAvant" pitchFamily="34" charset="0"/>
              </a:rPr>
              <a:t>nh</a:t>
            </a:r>
            <a:r>
              <a:rPr lang="en-US" sz="2800" dirty="0">
                <a:latin typeface=".VnAvant" pitchFamily="34" charset="0"/>
              </a:rPr>
              <a:t>µ. Ra </a:t>
            </a:r>
            <a:r>
              <a:rPr lang="en-US" sz="2800" dirty="0" err="1">
                <a:latin typeface=".VnAvant" pitchFamily="34" charset="0"/>
              </a:rPr>
              <a:t>biÓn</a:t>
            </a:r>
            <a:r>
              <a:rPr lang="en-US" sz="2800" dirty="0">
                <a:latin typeface=".VnAvant" pitchFamily="34" charset="0"/>
              </a:rPr>
              <a:t> </a:t>
            </a:r>
            <a:r>
              <a:rPr lang="en-US" sz="2800" dirty="0" err="1">
                <a:latin typeface=".VnAvant" pitchFamily="34" charset="0"/>
              </a:rPr>
              <a:t>thó</a:t>
            </a:r>
            <a:r>
              <a:rPr lang="en-US" sz="2800" dirty="0">
                <a:latin typeface=".VnAvant" pitchFamily="34" charset="0"/>
              </a:rPr>
              <a:t> </a:t>
            </a:r>
            <a:r>
              <a:rPr lang="en-US" sz="2800" dirty="0" err="1">
                <a:latin typeface=".VnAvant" pitchFamily="34" charset="0"/>
              </a:rPr>
              <a:t>vÞ</a:t>
            </a:r>
            <a:r>
              <a:rPr lang="en-US" sz="2800" dirty="0">
                <a:latin typeface=".VnAvant" pitchFamily="34" charset="0"/>
              </a:rPr>
              <a:t> </a:t>
            </a:r>
            <a:r>
              <a:rPr lang="en-US" sz="2800" dirty="0" err="1">
                <a:latin typeface=".VnAvant" pitchFamily="34" charset="0"/>
              </a:rPr>
              <a:t>thËt</a:t>
            </a:r>
            <a:r>
              <a:rPr lang="en-US" sz="2800" dirty="0">
                <a:latin typeface=".VnAvant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005662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926167" y="4127500"/>
            <a:ext cx="5450417" cy="740833"/>
            <a:chOff x="0" y="3257"/>
            <a:chExt cx="5952" cy="1063"/>
          </a:xfrm>
        </p:grpSpPr>
        <p:pic>
          <p:nvPicPr>
            <p:cNvPr id="25612" name="Picture 3" descr="Khuon nhac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3" name="Picture 4" descr="Khuon nhac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4" name="Picture 5" descr="Khuon nhac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5" name="Picture 6" descr="Khuon nhac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4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Picture 8" descr="bunny_thumping_foot_md_clr"/>
          <p:cNvPicPr>
            <a:picLocks noChangeAspect="1" noChangeArrowheads="1" noCrop="1"/>
          </p:cNvPicPr>
          <p:nvPr/>
        </p:nvPicPr>
        <p:blipFill>
          <a:blip r:embed="rId4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0" y="1852083"/>
            <a:ext cx="1962327" cy="211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WordArt 9"/>
          <p:cNvSpPr>
            <a:spLocks noChangeArrowheads="1" noChangeShapeType="1" noTextEdit="1"/>
          </p:cNvSpPr>
          <p:nvPr/>
        </p:nvSpPr>
        <p:spPr bwMode="auto">
          <a:xfrm>
            <a:off x="2402417" y="687918"/>
            <a:ext cx="4762500" cy="961319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defTabSz="6349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5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76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107763" dir="2700000" algn="ctr" rotWithShape="0">
                    <a:srgbClr val="C0C0C0">
                      <a:alpha val="50000"/>
                    </a:srgbClr>
                  </a:outerShdw>
                </a:effectLst>
                <a:latin typeface=".VnArial" panose="020B7200000000000000" pitchFamily="34" charset="0"/>
              </a:rPr>
              <a:t>NghØ gi÷a tiết</a:t>
            </a:r>
          </a:p>
        </p:txBody>
      </p:sp>
      <p:pic>
        <p:nvPicPr>
          <p:cNvPr id="10" name="Picture 11" descr="bunny_thumping_foot_md_clr"/>
          <p:cNvPicPr>
            <a:picLocks noChangeAspect="1" noChangeArrowheads="1" noCrop="1"/>
          </p:cNvPicPr>
          <p:nvPr/>
        </p:nvPicPr>
        <p:blipFill>
          <a:blip r:embed="rId4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583" y="1852083"/>
            <a:ext cx="1962327" cy="211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 descr="bunny_thumping_foot_md_clr"/>
          <p:cNvPicPr>
            <a:picLocks noChangeAspect="1" noChangeArrowheads="1" noCrop="1"/>
          </p:cNvPicPr>
          <p:nvPr/>
        </p:nvPicPr>
        <p:blipFill>
          <a:blip r:embed="rId4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090" y="1852083"/>
            <a:ext cx="1962327" cy="211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2" descr="DSTARS-P"/>
          <p:cNvPicPr>
            <a:picLocks noChangeAspect="1" noChangeArrowheads="1" noCrop="1"/>
          </p:cNvPicPr>
          <p:nvPr/>
        </p:nvPicPr>
        <p:blipFill>
          <a:blip r:embed="rId5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2" y="424436"/>
            <a:ext cx="1254566" cy="1268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2" descr="DSTARS-P"/>
          <p:cNvPicPr>
            <a:picLocks noChangeAspect="1" noChangeArrowheads="1" noCrop="1"/>
          </p:cNvPicPr>
          <p:nvPr/>
        </p:nvPicPr>
        <p:blipFill>
          <a:blip r:embed="rId5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435" y="530270"/>
            <a:ext cx="1254566" cy="1268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1" name="Picture 52" descr="DSTARS-P"/>
          <p:cNvPicPr>
            <a:picLocks noChangeAspect="1" noChangeArrowheads="1" noCrop="1"/>
          </p:cNvPicPr>
          <p:nvPr/>
        </p:nvPicPr>
        <p:blipFill>
          <a:blip r:embed="rId5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335" y="318603"/>
            <a:ext cx="1254566" cy="1268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8015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30628" y="56029"/>
            <a:ext cx="3802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4.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TËp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®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äc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68100" y="48176"/>
            <a:ext cx="16995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C00000"/>
                </a:solidFill>
                <a:latin typeface="VNI-Avo" pitchFamily="2" charset="0"/>
              </a:rPr>
              <a:t>Löôùt</a:t>
            </a:r>
            <a:r>
              <a:rPr lang="en-US" sz="2800" b="1" dirty="0">
                <a:solidFill>
                  <a:srgbClr val="C00000"/>
                </a:solidFill>
                <a:latin typeface="VNI-Avo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VNI-Avo" pitchFamily="2" charset="0"/>
              </a:rPr>
              <a:t>vaùn</a:t>
            </a:r>
            <a:endParaRPr lang="en-US" sz="2800" b="1" dirty="0">
              <a:solidFill>
                <a:srgbClr val="C00000"/>
              </a:solidFill>
              <a:latin typeface="VNI-Avo" pitchFamily="2" charset="0"/>
            </a:endParaRPr>
          </a:p>
        </p:txBody>
      </p:sp>
      <p:sp>
        <p:nvSpPr>
          <p:cNvPr id="19" name="Line 45"/>
          <p:cNvSpPr>
            <a:spLocks noChangeShapeType="1"/>
          </p:cNvSpPr>
          <p:nvPr/>
        </p:nvSpPr>
        <p:spPr bwMode="auto">
          <a:xfrm>
            <a:off x="14516" y="571396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4516" y="535249"/>
            <a:ext cx="867228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latin typeface=".VnAvant" pitchFamily="34" charset="0"/>
              </a:rPr>
              <a:t>	</a:t>
            </a:r>
            <a:r>
              <a:rPr lang="en-US" sz="2800" dirty="0" err="1">
                <a:solidFill>
                  <a:srgbClr val="0000CC"/>
                </a:solidFill>
                <a:latin typeface=".VnAvant" pitchFamily="34" charset="0"/>
              </a:rPr>
              <a:t>Cón</a:t>
            </a:r>
            <a:r>
              <a:rPr lang="en-US" sz="2800" dirty="0">
                <a:solidFill>
                  <a:srgbClr val="0000CC"/>
                </a:solidFill>
                <a:latin typeface=".VnAvant" pitchFamily="34" charset="0"/>
              </a:rPr>
              <a:t>, </a:t>
            </a:r>
            <a:r>
              <a:rPr lang="en-US" sz="2800" dirty="0" err="1">
                <a:solidFill>
                  <a:srgbClr val="0000CC"/>
                </a:solidFill>
                <a:latin typeface=".VnAvant" pitchFamily="34" charset="0"/>
              </a:rPr>
              <a:t>thá</a:t>
            </a:r>
            <a:r>
              <a:rPr lang="en-US" sz="2800" dirty="0">
                <a:solidFill>
                  <a:srgbClr val="0000CC"/>
                </a:solidFill>
                <a:latin typeface=".VnAvant" pitchFamily="34" charset="0"/>
              </a:rPr>
              <a:t> vµ </a:t>
            </a:r>
            <a:r>
              <a:rPr lang="en-US" sz="2800" dirty="0" err="1">
                <a:solidFill>
                  <a:srgbClr val="0000CC"/>
                </a:solidFill>
                <a:latin typeface="VNI-Avo" pitchFamily="2" charset="0"/>
              </a:rPr>
              <a:t>vöôïn</a:t>
            </a:r>
            <a:r>
              <a:rPr lang="en-US" sz="28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.VnAvant" pitchFamily="34" charset="0"/>
              </a:rPr>
              <a:t>ra</a:t>
            </a:r>
            <a:r>
              <a:rPr lang="en-US" sz="28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.VnAvant" pitchFamily="34" charset="0"/>
              </a:rPr>
              <a:t>biÓn</a:t>
            </a:r>
            <a:r>
              <a:rPr lang="en-US" sz="2800" dirty="0">
                <a:solidFill>
                  <a:srgbClr val="0000CC"/>
                </a:solidFill>
                <a:latin typeface=".VnAvant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0000CC"/>
                </a:solidFill>
                <a:latin typeface=".VnAvant" pitchFamily="34" charset="0"/>
              </a:rPr>
              <a:t>	</a:t>
            </a:r>
            <a:r>
              <a:rPr lang="en-US" sz="2800" dirty="0" err="1">
                <a:solidFill>
                  <a:srgbClr val="0000CC"/>
                </a:solidFill>
                <a:latin typeface=".VnAvant" pitchFamily="34" charset="0"/>
              </a:rPr>
              <a:t>BiÓn</a:t>
            </a:r>
            <a:r>
              <a:rPr lang="en-US" sz="2800" dirty="0">
                <a:solidFill>
                  <a:srgbClr val="0000CC"/>
                </a:solidFill>
                <a:latin typeface=".VnAvant" pitchFamily="34" charset="0"/>
              </a:rPr>
              <a:t> ®</a:t>
            </a:r>
            <a:r>
              <a:rPr lang="en-US" sz="2800" dirty="0" err="1">
                <a:solidFill>
                  <a:srgbClr val="0000CC"/>
                </a:solidFill>
                <a:latin typeface=".VnAvant" pitchFamily="34" charset="0"/>
              </a:rPr>
              <a:t>Ñp</a:t>
            </a:r>
            <a:r>
              <a:rPr lang="en-US" sz="28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.VnAvant" pitchFamily="34" charset="0"/>
              </a:rPr>
              <a:t>qu</a:t>
            </a:r>
            <a:r>
              <a:rPr lang="en-US" sz="2800" dirty="0">
                <a:solidFill>
                  <a:srgbClr val="0000CC"/>
                </a:solidFill>
                <a:latin typeface=".VnAvant" pitchFamily="34" charset="0"/>
              </a:rPr>
              <a:t>¸. </a:t>
            </a:r>
            <a:r>
              <a:rPr lang="en-US" sz="2800" dirty="0" err="1">
                <a:solidFill>
                  <a:srgbClr val="0000CC"/>
                </a:solidFill>
                <a:latin typeface=".VnAvant" pitchFamily="34" charset="0"/>
              </a:rPr>
              <a:t>Trªn</a:t>
            </a:r>
            <a:r>
              <a:rPr lang="en-US" sz="28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.VnAvant" pitchFamily="34" charset="0"/>
              </a:rPr>
              <a:t>bê</a:t>
            </a:r>
            <a:r>
              <a:rPr lang="en-US" sz="2800" dirty="0">
                <a:solidFill>
                  <a:srgbClr val="0000CC"/>
                </a:solidFill>
                <a:latin typeface=".VnAvant" pitchFamily="34" charset="0"/>
              </a:rPr>
              <a:t>, </a:t>
            </a:r>
            <a:r>
              <a:rPr lang="en-US" sz="2800" dirty="0" err="1">
                <a:solidFill>
                  <a:srgbClr val="0000CC"/>
                </a:solidFill>
                <a:latin typeface="VNI-Avo" pitchFamily="2" charset="0"/>
              </a:rPr>
              <a:t>luõ</a:t>
            </a:r>
            <a:r>
              <a:rPr lang="en-US" sz="2800" dirty="0">
                <a:solidFill>
                  <a:srgbClr val="0000CC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VNI-Avo" pitchFamily="2" charset="0"/>
              </a:rPr>
              <a:t>chuoät</a:t>
            </a:r>
            <a:r>
              <a:rPr lang="en-US" sz="2800" dirty="0">
                <a:solidFill>
                  <a:srgbClr val="0000CC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VNI-Avo" pitchFamily="2" charset="0"/>
              </a:rPr>
              <a:t>tröôït</a:t>
            </a:r>
            <a:r>
              <a:rPr lang="en-US" sz="2800" dirty="0">
                <a:solidFill>
                  <a:srgbClr val="0000CC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VNI-Avo" pitchFamily="2" charset="0"/>
              </a:rPr>
              <a:t>vaùn</a:t>
            </a:r>
            <a:r>
              <a:rPr lang="en-US" sz="2800" dirty="0">
                <a:solidFill>
                  <a:srgbClr val="0000CC"/>
                </a:solidFill>
                <a:latin typeface=".VnAvant" pitchFamily="34" charset="0"/>
              </a:rPr>
              <a:t>, </a:t>
            </a:r>
            <a:r>
              <a:rPr lang="en-US" sz="2800" dirty="0" err="1">
                <a:solidFill>
                  <a:srgbClr val="0000CC"/>
                </a:solidFill>
                <a:latin typeface="VNI-Avo" pitchFamily="2" charset="0"/>
              </a:rPr>
              <a:t>noâ</a:t>
            </a:r>
            <a:r>
              <a:rPr lang="en-US" sz="2800" dirty="0">
                <a:solidFill>
                  <a:srgbClr val="0000CC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VNI-Avo" pitchFamily="2" charset="0"/>
              </a:rPr>
              <a:t>ñuøa</a:t>
            </a:r>
            <a:r>
              <a:rPr lang="en-US" sz="2800" dirty="0">
                <a:solidFill>
                  <a:srgbClr val="0000CC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VNI-Avo" pitchFamily="2" charset="0"/>
              </a:rPr>
              <a:t>aàm</a:t>
            </a:r>
            <a:r>
              <a:rPr lang="en-US" sz="2800" dirty="0">
                <a:solidFill>
                  <a:srgbClr val="0000CC"/>
                </a:solidFill>
                <a:latin typeface="VNI-Avo" pitchFamily="2" charset="0"/>
              </a:rPr>
              <a:t> ó.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.VnAvant" pitchFamily="34" charset="0"/>
              </a:rPr>
              <a:t>	</a:t>
            </a:r>
            <a:r>
              <a:rPr lang="en-US" sz="2800" dirty="0" err="1">
                <a:latin typeface=".VnAvant" pitchFamily="34" charset="0"/>
              </a:rPr>
              <a:t>Trªn</a:t>
            </a:r>
            <a:r>
              <a:rPr lang="en-US" sz="2800" dirty="0">
                <a:latin typeface=".VnAvant" pitchFamily="34" charset="0"/>
              </a:rPr>
              <a:t> </a:t>
            </a:r>
            <a:r>
              <a:rPr lang="en-US" sz="2800" dirty="0" err="1">
                <a:latin typeface=".VnAvant" pitchFamily="34" charset="0"/>
              </a:rPr>
              <a:t>mÆt</a:t>
            </a:r>
            <a:r>
              <a:rPr lang="en-US" sz="2800" dirty="0">
                <a:latin typeface=".VnAvant" pitchFamily="34" charset="0"/>
              </a:rPr>
              <a:t> </a:t>
            </a:r>
            <a:r>
              <a:rPr lang="en-US" sz="2800" dirty="0" err="1">
                <a:latin typeface=".VnAvant" pitchFamily="34" charset="0"/>
              </a:rPr>
              <a:t>biÓn</a:t>
            </a:r>
            <a:r>
              <a:rPr lang="en-US" sz="2800" dirty="0">
                <a:latin typeface=".VnAvant" pitchFamily="34" charset="0"/>
              </a:rPr>
              <a:t>, b¹n c¸ </a:t>
            </a:r>
            <a:r>
              <a:rPr lang="en-US" sz="2800" dirty="0" err="1">
                <a:latin typeface=".VnAvant" pitchFamily="34" charset="0"/>
              </a:rPr>
              <a:t>chuån</a:t>
            </a:r>
            <a:r>
              <a:rPr lang="en-US" sz="2800" dirty="0">
                <a:latin typeface=".VnAvant" pitchFamily="34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haêm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hôû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löôùt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ñi</a:t>
            </a:r>
            <a:r>
              <a:rPr lang="en-US" sz="2800" dirty="0">
                <a:latin typeface=".VnAvant" pitchFamily="34" charset="0"/>
              </a:rPr>
              <a:t>. </a:t>
            </a:r>
            <a:r>
              <a:rPr lang="en-US" sz="2800" dirty="0" err="1">
                <a:latin typeface="VNI-Avo" pitchFamily="2" charset="0"/>
              </a:rPr>
              <a:t>Ñeán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löôït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cuùn</a:t>
            </a:r>
            <a:r>
              <a:rPr lang="en-US" sz="2800" dirty="0">
                <a:latin typeface="VNI-Avo" pitchFamily="2" charset="0"/>
              </a:rPr>
              <a:t>, </a:t>
            </a:r>
            <a:r>
              <a:rPr lang="en-US" sz="2800" dirty="0" err="1">
                <a:latin typeface="VNI-Avo" pitchFamily="2" charset="0"/>
              </a:rPr>
              <a:t>noù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löôùt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nhö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muùa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löôïn</a:t>
            </a:r>
            <a:r>
              <a:rPr lang="en-US" sz="2800" dirty="0">
                <a:latin typeface="VNI-Avo" pitchFamily="2" charset="0"/>
              </a:rPr>
              <a:t>. </a:t>
            </a:r>
            <a:r>
              <a:rPr lang="en-US" sz="2800" dirty="0" err="1">
                <a:latin typeface="VNI-Avo" pitchFamily="2" charset="0"/>
              </a:rPr>
              <a:t>Vöôïn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chöa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daùm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ra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xa</a:t>
            </a:r>
            <a:r>
              <a:rPr lang="en-US" sz="2800" dirty="0">
                <a:latin typeface="VNI-Avo" pitchFamily="2" charset="0"/>
              </a:rPr>
              <a:t>. </a:t>
            </a:r>
            <a:r>
              <a:rPr lang="en-US" sz="2800" dirty="0" err="1">
                <a:latin typeface="VNI-Avo" pitchFamily="2" charset="0"/>
              </a:rPr>
              <a:t>Thoû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sôï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öôùt</a:t>
            </a:r>
            <a:r>
              <a:rPr lang="en-US" sz="2800" dirty="0">
                <a:latin typeface="VNI-Avo" pitchFamily="2" charset="0"/>
              </a:rPr>
              <a:t>, </a:t>
            </a:r>
            <a:r>
              <a:rPr lang="en-US" sz="2800" dirty="0" err="1">
                <a:latin typeface="VNI-Avo" pitchFamily="2" charset="0"/>
              </a:rPr>
              <a:t>ôû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treân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bôø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coå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vuõ</a:t>
            </a:r>
            <a:r>
              <a:rPr lang="en-US" sz="2800" dirty="0">
                <a:latin typeface="VNI-Avo" pitchFamily="2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.VnAvant" pitchFamily="34" charset="0"/>
              </a:rPr>
              <a:t>	</a:t>
            </a:r>
            <a:r>
              <a:rPr lang="en-US" sz="2800" dirty="0" err="1">
                <a:solidFill>
                  <a:srgbClr val="006600"/>
                </a:solidFill>
                <a:latin typeface=".VnAvant" pitchFamily="34" charset="0"/>
              </a:rPr>
              <a:t>GÇn</a:t>
            </a:r>
            <a:r>
              <a:rPr lang="en-US" sz="2800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.VnAvant" pitchFamily="34" charset="0"/>
              </a:rPr>
              <a:t>trưa</a:t>
            </a:r>
            <a:r>
              <a:rPr lang="en-US" sz="2800" dirty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2800" dirty="0" err="1">
                <a:solidFill>
                  <a:srgbClr val="006600"/>
                </a:solidFill>
                <a:latin typeface=".VnAvant" pitchFamily="34" charset="0"/>
              </a:rPr>
              <a:t>ba</a:t>
            </a:r>
            <a:r>
              <a:rPr lang="en-US" sz="2800" dirty="0">
                <a:solidFill>
                  <a:srgbClr val="006600"/>
                </a:solidFill>
                <a:latin typeface=".VnAvant" pitchFamily="34" charset="0"/>
              </a:rPr>
              <a:t> b¹n </a:t>
            </a:r>
            <a:r>
              <a:rPr lang="en-US" sz="2800" dirty="0" err="1">
                <a:solidFill>
                  <a:srgbClr val="006600"/>
                </a:solidFill>
                <a:latin typeface="VNI-Avo" pitchFamily="2" charset="0"/>
              </a:rPr>
              <a:t>veà</a:t>
            </a:r>
            <a:r>
              <a:rPr lang="en-US" sz="2800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.VnAvant" pitchFamily="34" charset="0"/>
              </a:rPr>
              <a:t>nh</a:t>
            </a:r>
            <a:r>
              <a:rPr lang="en-US" sz="2800" dirty="0">
                <a:solidFill>
                  <a:srgbClr val="006600"/>
                </a:solidFill>
                <a:latin typeface=".VnAvant" pitchFamily="34" charset="0"/>
              </a:rPr>
              <a:t>µ. Ra </a:t>
            </a:r>
            <a:r>
              <a:rPr lang="en-US" sz="2800" dirty="0" err="1">
                <a:solidFill>
                  <a:srgbClr val="006600"/>
                </a:solidFill>
                <a:latin typeface=".VnAvant" pitchFamily="34" charset="0"/>
              </a:rPr>
              <a:t>biÓn</a:t>
            </a:r>
            <a:r>
              <a:rPr lang="en-US" sz="2800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.VnAvant" pitchFamily="34" charset="0"/>
              </a:rPr>
              <a:t>thó</a:t>
            </a:r>
            <a:r>
              <a:rPr lang="en-US" sz="2800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.VnAvant" pitchFamily="34" charset="0"/>
              </a:rPr>
              <a:t>vÞ</a:t>
            </a:r>
            <a:r>
              <a:rPr lang="en-US" sz="2800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.VnAvant" pitchFamily="34" charset="0"/>
              </a:rPr>
              <a:t>thËt</a:t>
            </a:r>
            <a:r>
              <a:rPr lang="en-US" sz="2800" dirty="0">
                <a:solidFill>
                  <a:srgbClr val="006600"/>
                </a:solidFill>
                <a:latin typeface=".VnAvant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033325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0628" y="56029"/>
            <a:ext cx="3802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ghÐp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®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óng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:</a:t>
            </a:r>
          </a:p>
        </p:txBody>
      </p:sp>
      <p:sp>
        <p:nvSpPr>
          <p:cNvPr id="15" name="Line 45"/>
          <p:cNvSpPr>
            <a:spLocks noChangeShapeType="1"/>
          </p:cNvSpPr>
          <p:nvPr/>
        </p:nvSpPr>
        <p:spPr bwMode="auto">
          <a:xfrm>
            <a:off x="14516" y="585910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595086" y="972457"/>
            <a:ext cx="2075543" cy="653143"/>
          </a:xfrm>
          <a:prstGeom prst="roundRect">
            <a:avLst/>
          </a:prstGeom>
          <a:solidFill>
            <a:srgbClr val="FFFFCC"/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C00000"/>
                </a:solidFill>
                <a:latin typeface=".VnAvant" pitchFamily="34" charset="0"/>
              </a:rPr>
              <a:t>a) </a:t>
            </a:r>
            <a:r>
              <a:rPr lang="en-US" sz="3200" dirty="0" err="1">
                <a:solidFill>
                  <a:srgbClr val="C00000"/>
                </a:solidFill>
                <a:latin typeface=".VnAvant" pitchFamily="34" charset="0"/>
              </a:rPr>
              <a:t>cón</a:t>
            </a:r>
            <a:endParaRPr lang="en-US" sz="3200" dirty="0">
              <a:solidFill>
                <a:srgbClr val="C00000"/>
              </a:solidFill>
              <a:latin typeface=".VnAvant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95085" y="2300514"/>
            <a:ext cx="2075543" cy="653143"/>
          </a:xfrm>
          <a:prstGeom prst="roundRect">
            <a:avLst/>
          </a:prstGeom>
          <a:solidFill>
            <a:srgbClr val="FFFFCC"/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C00000"/>
                </a:solidFill>
                <a:latin typeface=".VnAvant" pitchFamily="34" charset="0"/>
              </a:rPr>
              <a:t>b) </a:t>
            </a:r>
            <a:r>
              <a:rPr lang="en-US" sz="3200" dirty="0" err="1">
                <a:solidFill>
                  <a:srgbClr val="C00000"/>
                </a:solidFill>
                <a:latin typeface=".VnAvant" pitchFamily="34" charset="0"/>
              </a:rPr>
              <a:t>vưîn</a:t>
            </a:r>
            <a:endParaRPr lang="en-US" sz="3200" dirty="0">
              <a:solidFill>
                <a:srgbClr val="C00000"/>
              </a:solidFill>
              <a:latin typeface=".VnAvant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95084" y="3759200"/>
            <a:ext cx="2075543" cy="653143"/>
          </a:xfrm>
          <a:prstGeom prst="roundRect">
            <a:avLst/>
          </a:prstGeom>
          <a:solidFill>
            <a:srgbClr val="FFFFCC"/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C00000"/>
                </a:solidFill>
                <a:latin typeface=".VnAvant" pitchFamily="34" charset="0"/>
              </a:rPr>
              <a:t>c) </a:t>
            </a:r>
            <a:r>
              <a:rPr lang="en-US" sz="3200" dirty="0" err="1">
                <a:solidFill>
                  <a:srgbClr val="C00000"/>
                </a:solidFill>
                <a:latin typeface=".VnAvant" pitchFamily="34" charset="0"/>
              </a:rPr>
              <a:t>thá</a:t>
            </a:r>
            <a:endParaRPr lang="en-US" sz="3200" dirty="0">
              <a:solidFill>
                <a:srgbClr val="C00000"/>
              </a:solidFill>
              <a:latin typeface=".VnAvant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688117" y="907142"/>
            <a:ext cx="4339768" cy="653143"/>
          </a:xfrm>
          <a:prstGeom prst="roundRect">
            <a:avLst/>
          </a:prstGeom>
          <a:solidFill>
            <a:srgbClr val="99FFCC"/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CC"/>
                </a:solidFill>
                <a:latin typeface=".VnAvant" pitchFamily="34" charset="0"/>
              </a:rPr>
              <a:t>1) </a:t>
            </a:r>
            <a:r>
              <a:rPr lang="en-US" sz="3200" dirty="0" err="1">
                <a:solidFill>
                  <a:srgbClr val="0000CC"/>
                </a:solidFill>
                <a:latin typeface=".VnAvant" pitchFamily="34" charset="0"/>
              </a:rPr>
              <a:t>sî</a:t>
            </a:r>
            <a:r>
              <a:rPr lang="en-US" sz="32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.VnAvant" pitchFamily="34" charset="0"/>
              </a:rPr>
              <a:t>ưít</a:t>
            </a:r>
            <a:r>
              <a:rPr lang="en-US" sz="3200" dirty="0">
                <a:solidFill>
                  <a:srgbClr val="0000CC"/>
                </a:solidFill>
                <a:latin typeface=".VnAvant" pitchFamily="34" charset="0"/>
              </a:rPr>
              <a:t>, ë </a:t>
            </a:r>
            <a:r>
              <a:rPr lang="en-US" sz="3200" dirty="0" err="1">
                <a:solidFill>
                  <a:srgbClr val="0000CC"/>
                </a:solidFill>
                <a:latin typeface=".VnAvant" pitchFamily="34" charset="0"/>
              </a:rPr>
              <a:t>trªn</a:t>
            </a:r>
            <a:r>
              <a:rPr lang="en-US" sz="32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.VnAvant" pitchFamily="34" charset="0"/>
              </a:rPr>
              <a:t>bê</a:t>
            </a:r>
            <a:endParaRPr lang="en-US" sz="3200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688116" y="2329542"/>
            <a:ext cx="4339769" cy="653143"/>
          </a:xfrm>
          <a:prstGeom prst="roundRect">
            <a:avLst/>
          </a:prstGeom>
          <a:solidFill>
            <a:srgbClr val="99FFCC"/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CC"/>
                </a:solidFill>
                <a:latin typeface=".VnAvant" pitchFamily="34" charset="0"/>
              </a:rPr>
              <a:t>2) </a:t>
            </a:r>
            <a:r>
              <a:rPr lang="en-US" sz="3200" dirty="0" err="1">
                <a:solidFill>
                  <a:srgbClr val="0000CC"/>
                </a:solidFill>
                <a:latin typeface=".VnAvant" pitchFamily="34" charset="0"/>
              </a:rPr>
              <a:t>chưa</a:t>
            </a:r>
            <a:r>
              <a:rPr lang="en-US" sz="32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.VnAvant" pitchFamily="34" charset="0"/>
              </a:rPr>
              <a:t>d¸m</a:t>
            </a:r>
            <a:r>
              <a:rPr lang="en-US" sz="32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.VnAvant" pitchFamily="34" charset="0"/>
              </a:rPr>
              <a:t>ra</a:t>
            </a:r>
            <a:r>
              <a:rPr lang="en-US" sz="32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.VnAvant" pitchFamily="34" charset="0"/>
              </a:rPr>
              <a:t>xa</a:t>
            </a:r>
            <a:endParaRPr lang="en-US" sz="3200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630058" y="3788227"/>
            <a:ext cx="4397828" cy="653143"/>
          </a:xfrm>
          <a:prstGeom prst="roundRect">
            <a:avLst/>
          </a:prstGeom>
          <a:solidFill>
            <a:srgbClr val="99FFCC"/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CC"/>
                </a:solidFill>
                <a:latin typeface=".VnAvant" pitchFamily="34" charset="0"/>
              </a:rPr>
              <a:t>3) </a:t>
            </a:r>
            <a:r>
              <a:rPr lang="en-US" sz="3200" dirty="0" err="1">
                <a:solidFill>
                  <a:srgbClr val="0000CC"/>
                </a:solidFill>
                <a:latin typeface=".VnAvant" pitchFamily="34" charset="0"/>
              </a:rPr>
              <a:t>l­ưít</a:t>
            </a:r>
            <a:r>
              <a:rPr lang="en-US" sz="32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.VnAvant" pitchFamily="34" charset="0"/>
              </a:rPr>
              <a:t>như</a:t>
            </a:r>
            <a:r>
              <a:rPr lang="en-US" sz="32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.VnAvant" pitchFamily="34" charset="0"/>
              </a:rPr>
              <a:t>móa</a:t>
            </a:r>
            <a:r>
              <a:rPr lang="en-US" sz="32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.VnAvant" pitchFamily="34" charset="0"/>
              </a:rPr>
              <a:t>lưîn</a:t>
            </a:r>
            <a:endParaRPr lang="en-US" sz="3200" dirty="0">
              <a:solidFill>
                <a:srgbClr val="0000CC"/>
              </a:solidFill>
              <a:latin typeface=".VnAvant" pitchFamily="34" charset="0"/>
            </a:endParaRPr>
          </a:p>
        </p:txBody>
      </p:sp>
      <p:cxnSp>
        <p:nvCxnSpPr>
          <p:cNvPr id="6" name="Straight Arrow Connector 5"/>
          <p:cNvCxnSpPr>
            <a:stCxn id="2" idx="3"/>
            <a:endCxn id="13" idx="1"/>
          </p:cNvCxnSpPr>
          <p:nvPr/>
        </p:nvCxnSpPr>
        <p:spPr>
          <a:xfrm>
            <a:off x="2670629" y="1299029"/>
            <a:ext cx="1959429" cy="281577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7" idx="3"/>
            <a:endCxn id="12" idx="1"/>
          </p:cNvCxnSpPr>
          <p:nvPr/>
        </p:nvCxnSpPr>
        <p:spPr>
          <a:xfrm>
            <a:off x="2670628" y="2627086"/>
            <a:ext cx="2017488" cy="2902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9" idx="3"/>
          </p:cNvCxnSpPr>
          <p:nvPr/>
        </p:nvCxnSpPr>
        <p:spPr>
          <a:xfrm flipV="1">
            <a:off x="2670627" y="1299029"/>
            <a:ext cx="2017490" cy="278674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5874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2FC370A4-C799-4A35-A923-5910F3EE156F}_12.png&quot;/&gt;&lt;left val=&quot;48&quot;/&gt;&lt;top val=&quot;479&quot;/&gt;&lt;width val=&quot;274&quot;/&gt;&lt;height val=&quot;51&quot;/&gt;&lt;hasText val=&quot;1&quot;/&gt;&lt;/Image&gt;&lt;/ThreeDShapeInfo&gt;"/>
  <p:tag name="PRESENTER_SHAPEINFO" val="&lt;ThreeDShapeInfo&gt;&lt;uuid val=&quot;{F9EA4630-C5DC-4EDA-AB1D-F4F67978EBC3}&quot;/&gt;&lt;isInvalidForFieldText val=&quot;1&quot;/&gt;&lt;Image&gt;&lt;filename val=&quot;C:\Users\HP\Documents\My Adobe Presentations\Cac mua trong nam\data\asimages\{F9EA4630-C5DC-4EDA-AB1D-F4F67978EBC3}_12_S.png&quot;/&gt;&lt;left val=&quot;45&quot;/&gt;&lt;top val=&quot;477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EF674A7-B06A-4A2C-B445-8AE79CAE89D6}_12.png&quot;/&gt;&lt;left val=&quot;402&quot;/&gt;&lt;top val=&quot;248&quot;/&gt;&lt;width val=&quot;278&quot;/&gt;&lt;height val=&quot;46&quot;/&gt;&lt;hasText val=&quot;1&quot;/&gt;&lt;/Image&gt;&lt;/ThreeDShapeInfo&gt;"/>
  <p:tag name="PRESENTER_SHAPEINFO" val="&lt;ThreeDShapeInfo&gt;&lt;uuid val=&quot;{F9319AF3-B28B-48E1-AFC6-00023290C413}&quot;/&gt;&lt;isInvalidForFieldText val=&quot;1&quot;/&gt;&lt;Image&gt;&lt;filename val=&quot;C:\Users\HP\Documents\My Adobe Presentations\Cac mua trong nam\data\asimages\{F9319AF3-B28B-48E1-AFC6-00023290C413}_12_S.png&quot;/&gt;&lt;left val=&quot;399&quot;/&gt;&lt;top val=&quot;245&quot;/&gt;&lt;width val=&quot;284&quot;/&gt;&lt;height val=&quot;49&quot;/&gt;&lt;hasText val=&quot;0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1B91F007-CB12-4190-A256-B23A8160302E}_12.png&quot;/&gt;&lt;left val=&quot;402&quot;/&gt;&lt;top val=&quot;480&quot;/&gt;&lt;width val=&quot;278&quot;/&gt;&lt;height val=&quot;52&quot;/&gt;&lt;hasText val=&quot;1&quot;/&gt;&lt;/Image&gt;&lt;/ThreeDShapeInfo&gt;"/>
  <p:tag name="PRESENTER_SHAPEINFO" val="&lt;ThreeDShapeInfo&gt;&lt;uuid val=&quot;{3FF6E482-D4B8-444A-85AA-52825FFB47B6}&quot;/&gt;&lt;isInvalidForFieldText val=&quot;1&quot;/&gt;&lt;Image&gt;&lt;filename val=&quot;C:\Users\HP\Documents\My Adobe Presentations\Cac mua trong nam\data\asimages\{3FF6E482-D4B8-444A-85AA-52825FFB47B6}_12_S.png&quot;/&gt;&lt;left val=&quot;399&quot;/&gt;&lt;top val=&quot;477&quot;/&gt;&lt;width val=&quot;284&quot;/&gt;&lt;height val=&quot;51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C143B106-680C-4A8F-AF21-BA32E66D905C}_12.png&quot;/&gt;&lt;left val=&quot;48&quot;/&gt;&lt;top val=&quot;246&quot;/&gt;&lt;width val=&quot;274&quot;/&gt;&lt;height val=&quot;51&quot;/&gt;&lt;hasText val=&quot;1&quot;/&gt;&lt;/Image&gt;&lt;/ThreeDShapeInfo&gt;"/>
  <p:tag name="PRESENTER_SHAPEINFO" val="&lt;ThreeDShapeInfo&gt;&lt;uuid val=&quot;{3A75290D-B652-4D2F-9669-B75DB99BC20B}&quot;/&gt;&lt;isInvalidForFieldText val=&quot;1&quot;/&gt;&lt;Image&gt;&lt;filename val=&quot;C:\Users\HP\Documents\My Adobe Presentations\Cac mua trong nam\data\asimages\{3A75290D-B652-4D2F-9669-B75DB99BC20B}_12_S.png&quot;/&gt;&lt;left val=&quot;45&quot;/&gt;&lt;top val=&quot;245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BDE73CB-92FD-4977-BA8C-13B36BF9EE36}&quot;/&gt;&lt;isInvalidForFieldText val=&quot;0&quot;/&gt;&lt;Image&gt;&lt;filename val=&quot;C:\Users\HP\Documents\My Adobe Presentations\Cac mua trong nam\data\asimages\{ABDE73CB-92FD-4977-BA8C-13B36BF9EE36}.png&quot;/&gt;&lt;left val=&quot;312&quot;/&gt;&lt;top val=&quot;225&quot;/&gt;&lt;width val=&quot;95&quot;/&gt;&lt;height val=&quot;96&quot;/&gt;&lt;hasText val=&quot;1&quot;/&gt;&lt;/Image&gt;&lt;/ThreeDShape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E14BC79-22E9-4BEC-BB99-BF93236D29E8}&quot;/&gt;&lt;isInvalidForFieldText val=&quot;0&quot;/&gt;&lt;Image&gt;&lt;filename val=&quot;C:\Users\HP\Documents\My Adobe Presentations\Cac mua trong nam\data\asimages\{FE14BC79-22E9-4BEC-BB99-BF93236D29E8}.png&quot;/&gt;&lt;left val=&quot;312&quot;/&gt;&lt;top val=&quot;225&quot;/&gt;&lt;width val=&quot;95&quot;/&gt;&lt;height val=&quot;96&quot;/&gt;&lt;hasText val=&quot;1&quot;/&gt;&lt;/Image&gt;&lt;/ThreeDShape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511CB78-8D3E-4FE5-BE1F-78A7AB08AE79}&quot;/&gt;&lt;isInvalidForFieldText val=&quot;0&quot;/&gt;&lt;Image&gt;&lt;filename val=&quot;C:\Users\HP\Documents\My Adobe Presentations\Cac mua trong nam\data\asimages\{B511CB78-8D3E-4FE5-BE1F-78A7AB08AE79}.png&quot;/&gt;&lt;left val=&quot;312&quot;/&gt;&lt;top val=&quot;226&quot;/&gt;&lt;width val=&quot;95&quot;/&gt;&lt;height val=&quot;95&quot;/&gt;&lt;hasText val=&quot;1&quot;/&gt;&lt;/Image&gt;&lt;/ThreeDShape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5EC5533-63B1-4CD0-9E55-0FB41FDAD26B}&quot;/&gt;&lt;isInvalidForFieldText val=&quot;0&quot;/&gt;&lt;Image&gt;&lt;filename val=&quot;C:\Users\HP\Documents\My Adobe Presentations\Cac mua trong nam\data\asimages\{45EC5533-63B1-4CD0-9E55-0FB41FDAD26B}.png&quot;/&gt;&lt;left val=&quot;312&quot;/&gt;&lt;top val=&quot;225&quot;/&gt;&lt;width val=&quot;95&quot;/&gt;&lt;height val=&quot;96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EF674A7-B06A-4A2C-B445-8AE79CAE89D6}_12.png&quot;/&gt;&lt;left val=&quot;402&quot;/&gt;&lt;top val=&quot;248&quot;/&gt;&lt;width val=&quot;278&quot;/&gt;&lt;height val=&quot;46&quot;/&gt;&lt;hasText val=&quot;1&quot;/&gt;&lt;/Image&gt;&lt;/ThreeDShapeInfo&gt;"/>
  <p:tag name="PRESENTER_SHAPEINFO" val="&lt;ThreeDShapeInfo&gt;&lt;uuid val=&quot;{F9319AF3-B28B-48E1-AFC6-00023290C413}&quot;/&gt;&lt;isInvalidForFieldText val=&quot;1&quot;/&gt;&lt;Image&gt;&lt;filename val=&quot;C:\Users\HP\Documents\My Adobe Presentations\Cac mua trong nam\data\asimages\{F9319AF3-B28B-48E1-AFC6-00023290C413}_12_S.png&quot;/&gt;&lt;left val=&quot;399&quot;/&gt;&lt;top val=&quot;245&quot;/&gt;&lt;width val=&quot;284&quot;/&gt;&lt;height val=&quot;49&quot;/&gt;&lt;hasText val=&quot;0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1B91F007-CB12-4190-A256-B23A8160302E}_12.png&quot;/&gt;&lt;left val=&quot;402&quot;/&gt;&lt;top val=&quot;480&quot;/&gt;&lt;width val=&quot;278&quot;/&gt;&lt;height val=&quot;52&quot;/&gt;&lt;hasText val=&quot;1&quot;/&gt;&lt;/Image&gt;&lt;/ThreeDShapeInfo&gt;"/>
  <p:tag name="PRESENTER_SHAPEINFO" val="&lt;ThreeDShapeInfo&gt;&lt;uuid val=&quot;{3FF6E482-D4B8-444A-85AA-52825FFB47B6}&quot;/&gt;&lt;isInvalidForFieldText val=&quot;1&quot;/&gt;&lt;Image&gt;&lt;filename val=&quot;C:\Users\HP\Documents\My Adobe Presentations\Cac mua trong nam\data\asimages\{3FF6E482-D4B8-444A-85AA-52825FFB47B6}_12_S.png&quot;/&gt;&lt;left val=&quot;399&quot;/&gt;&lt;top val=&quot;477&quot;/&gt;&lt;width val=&quot;284&quot;/&gt;&lt;height val=&quot;51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C143B106-680C-4A8F-AF21-BA32E66D905C}_12.png&quot;/&gt;&lt;left val=&quot;48&quot;/&gt;&lt;top val=&quot;246&quot;/&gt;&lt;width val=&quot;274&quot;/&gt;&lt;height val=&quot;51&quot;/&gt;&lt;hasText val=&quot;1&quot;/&gt;&lt;/Image&gt;&lt;/ThreeDShapeInfo&gt;"/>
  <p:tag name="PRESENTER_SHAPEINFO" val="&lt;ThreeDShapeInfo&gt;&lt;uuid val=&quot;{3A75290D-B652-4D2F-9669-B75DB99BC20B}&quot;/&gt;&lt;isInvalidForFieldText val=&quot;1&quot;/&gt;&lt;Image&gt;&lt;filename val=&quot;C:\Users\HP\Documents\My Adobe Presentations\Cac mua trong nam\data\asimages\{3A75290D-B652-4D2F-9669-B75DB99BC20B}_12_S.png&quot;/&gt;&lt;left val=&quot;45&quot;/&gt;&lt;top val=&quot;245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BDE73CB-92FD-4977-BA8C-13B36BF9EE36}&quot;/&gt;&lt;isInvalidForFieldText val=&quot;0&quot;/&gt;&lt;Image&gt;&lt;filename val=&quot;C:\Users\HP\Documents\My Adobe Presentations\Cac mua trong nam\data\asimages\{ABDE73CB-92FD-4977-BA8C-13B36BF9EE36}.png&quot;/&gt;&lt;left val=&quot;312&quot;/&gt;&lt;top val=&quot;225&quot;/&gt;&lt;width val=&quot;95&quot;/&gt;&lt;height val=&quot;96&quot;/&gt;&lt;hasText val=&quot;1&quot;/&gt;&lt;/Image&gt;&lt;/ThreeDShape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E14BC79-22E9-4BEC-BB99-BF93236D29E8}&quot;/&gt;&lt;isInvalidForFieldText val=&quot;0&quot;/&gt;&lt;Image&gt;&lt;filename val=&quot;C:\Users\HP\Documents\My Adobe Presentations\Cac mua trong nam\data\asimages\{FE14BC79-22E9-4BEC-BB99-BF93236D29E8}.png&quot;/&gt;&lt;left val=&quot;312&quot;/&gt;&lt;top val=&quot;225&quot;/&gt;&lt;width val=&quot;95&quot;/&gt;&lt;height val=&quot;96&quot;/&gt;&lt;hasText val=&quot;1&quot;/&gt;&lt;/Image&gt;&lt;/ThreeDShape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511CB78-8D3E-4FE5-BE1F-78A7AB08AE79}&quot;/&gt;&lt;isInvalidForFieldText val=&quot;0&quot;/&gt;&lt;Image&gt;&lt;filename val=&quot;C:\Users\HP\Documents\My Adobe Presentations\Cac mua trong nam\data\asimages\{B511CB78-8D3E-4FE5-BE1F-78A7AB08AE79}.png&quot;/&gt;&lt;left val=&quot;312&quot;/&gt;&lt;top val=&quot;226&quot;/&gt;&lt;width val=&quot;95&quot;/&gt;&lt;height val=&quot;95&quot;/&gt;&lt;hasText val=&quot;1&quot;/&gt;&lt;/Image&gt;&lt;/ThreeDShape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5EC5533-63B1-4CD0-9E55-0FB41FDAD26B}&quot;/&gt;&lt;isInvalidForFieldText val=&quot;0&quot;/&gt;&lt;Image&gt;&lt;filename val=&quot;C:\Users\HP\Documents\My Adobe Presentations\Cac mua trong nam\data\asimages\{45EC5533-63B1-4CD0-9E55-0FB41FDAD26B}.png&quot;/&gt;&lt;left val=&quot;312&quot;/&gt;&lt;top val=&quot;225&quot;/&gt;&lt;width val=&quot;95&quot;/&gt;&lt;height val=&quot;96&quot;/&gt;&lt;hasText val=&quot;1&quot;/&gt;&lt;/Image&gt;&lt;/ThreeDShape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2FC370A4-C799-4A35-A923-5910F3EE156F}_12.png&quot;/&gt;&lt;left val=&quot;48&quot;/&gt;&lt;top val=&quot;479&quot;/&gt;&lt;width val=&quot;274&quot;/&gt;&lt;height val=&quot;51&quot;/&gt;&lt;hasText val=&quot;1&quot;/&gt;&lt;/Image&gt;&lt;/ThreeDShapeInfo&gt;"/>
  <p:tag name="PRESENTER_SHAPEINFO" val="&lt;ThreeDShapeInfo&gt;&lt;uuid val=&quot;{F9EA4630-C5DC-4EDA-AB1D-F4F67978EBC3}&quot;/&gt;&lt;isInvalidForFieldText val=&quot;1&quot;/&gt;&lt;Image&gt;&lt;filename val=&quot;C:\Users\HP\Documents\My Adobe Presentations\Cac mua trong nam\data\asimages\{F9EA4630-C5DC-4EDA-AB1D-F4F67978EBC3}_12_S.png&quot;/&gt;&lt;left val=&quot;45&quot;/&gt;&lt;top val=&quot;477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2524</TotalTime>
  <Words>177</Words>
  <Application>Microsoft Office PowerPoint</Application>
  <PresentationFormat>On-screen Show (16:10)</PresentationFormat>
  <Paragraphs>67</Paragraphs>
  <Slides>13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.VnArial</vt:lpstr>
      <vt:lpstr>.VnAvant</vt:lpstr>
      <vt:lpstr>VNI-Thufap2</vt:lpstr>
      <vt:lpstr>Calibri</vt:lpstr>
      <vt:lpstr>Tahoma</vt:lpstr>
      <vt:lpstr>VNI-Avo</vt:lpstr>
      <vt:lpstr>宋体</vt:lpstr>
      <vt:lpstr>Arial Black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Admin</cp:lastModifiedBy>
  <cp:revision>326</cp:revision>
  <dcterms:created xsi:type="dcterms:W3CDTF">2020-02-10T09:35:50Z</dcterms:created>
  <dcterms:modified xsi:type="dcterms:W3CDTF">2020-12-13T16:16:21Z</dcterms:modified>
</cp:coreProperties>
</file>