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373" r:id="rId3"/>
    <p:sldId id="256" r:id="rId4"/>
    <p:sldId id="257" r:id="rId5"/>
    <p:sldId id="355" r:id="rId6"/>
    <p:sldId id="374" r:id="rId7"/>
    <p:sldId id="375" r:id="rId8"/>
    <p:sldId id="376" r:id="rId9"/>
    <p:sldId id="351" r:id="rId10"/>
    <p:sldId id="360" r:id="rId11"/>
    <p:sldId id="377" r:id="rId12"/>
    <p:sldId id="381" r:id="rId13"/>
    <p:sldId id="323" r:id="rId14"/>
    <p:sldId id="364" r:id="rId15"/>
    <p:sldId id="371" r:id="rId16"/>
    <p:sldId id="372" r:id="rId17"/>
  </p:sldIdLst>
  <p:sldSz cx="9144000" cy="5715000" type="screen16x10"/>
  <p:notesSz cx="6858000" cy="9144000"/>
  <p:embeddedFontLst>
    <p:embeddedFont>
      <p:font typeface=".VnArial" pitchFamily="34" charset="0"/>
      <p:regular r:id="rId19"/>
      <p:bold r:id="rId20"/>
      <p:italic r:id="rId21"/>
      <p:boldItalic r:id="rId22"/>
    </p:embeddedFont>
    <p:embeddedFont>
      <p:font typeface="Arial Black" pitchFamily="34" charset="0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VNI-Avo" pitchFamily="2" charset="0"/>
      <p:regular r:id="rId28"/>
      <p:bold r:id="rId29"/>
      <p:italic r:id="rId30"/>
      <p:boldItalic r:id="rId31"/>
    </p:embeddedFont>
    <p:embeddedFont>
      <p:font typeface=".VnAvant" pitchFamily="34" charset="0"/>
      <p:regular r:id="rId32"/>
      <p:bold r:id="rId33"/>
      <p:italic r:id="rId34"/>
      <p:boldItalic r:id="rId35"/>
    </p:embeddedFont>
    <p:embeddedFont>
      <p:font typeface="Tahoma" pitchFamily="34" charset="0"/>
      <p:regular r:id="rId36"/>
      <p:bold r:id="rId37"/>
    </p:embeddedFont>
    <p:embeddedFont>
      <p:font typeface=".VnTifani Heavy" pitchFamily="34" charset="0"/>
      <p:regular r:id="rId38"/>
    </p:embeddedFont>
    <p:embeddedFont>
      <p:font typeface="宋体" charset="-122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5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audio" Target="../media/audio7.wav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5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4.xml"/><Relationship Id="rId21" Type="http://schemas.openxmlformats.org/officeDocument/2006/relationships/image" Target="../media/image2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3.xml"/><Relationship Id="rId16" Type="http://schemas.openxmlformats.org/officeDocument/2006/relationships/audio" Target="../media/audio7.wav"/><Relationship Id="rId20" Type="http://schemas.openxmlformats.org/officeDocument/2006/relationships/image" Target="../media/image2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30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ư¬n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ươt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15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ươn.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 nước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vượn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hứa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lượn sóng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hươu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1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trượt ván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ước mong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NI-Avo" pitchFamily="2" charset="0"/>
              </a:rPr>
              <a:t>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cuõ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hôùn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hôû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9151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thaân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thieän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61103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chuoät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meï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71852" y="2989821"/>
            <a:ext cx="6329779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2500"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Chuoät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con </a:t>
            </a:r>
            <a:r>
              <a:rPr lang="en-US" dirty="0" err="1">
                <a:latin typeface="VNI-Avo" pitchFamily="2" charset="0"/>
              </a:rPr>
              <a:t>thuù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gaëp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6568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ư¬n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ươt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8" y="2181223"/>
            <a:ext cx="5968266" cy="2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3980238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vant" pitchFamily="34" charset="0"/>
              </a:rPr>
              <a:t>con </a:t>
            </a:r>
            <a:r>
              <a:rPr lang="en-US" sz="6000" b="1" dirty="0" err="1">
                <a:latin typeface=".VnAvant" pitchFamily="34" charset="0"/>
              </a:rPr>
              <a:t>l­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ư¬n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7" y="2040992"/>
            <a:ext cx="3714750" cy="1352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öôn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öô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29" y="3828864"/>
            <a:ext cx="343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l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ướt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v¸n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1" y="1321229"/>
            <a:ext cx="3362325" cy="2295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öôt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öô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3980238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vant" pitchFamily="34" charset="0"/>
              </a:rPr>
              <a:t>con </a:t>
            </a:r>
            <a:r>
              <a:rPr lang="en-US" sz="6000" b="1" dirty="0" err="1">
                <a:latin typeface=".VnAvant" pitchFamily="34" charset="0"/>
              </a:rPr>
              <a:t>l­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ư¬n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7" y="2040992"/>
            <a:ext cx="3714750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8361" y="3988662"/>
            <a:ext cx="343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l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ướt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v¸n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83" y="1481027"/>
            <a:ext cx="3362325" cy="2295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7257" y="162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ươt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399084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cµ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rèt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kho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1" y="702023"/>
            <a:ext cx="8307510" cy="3721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487" y="4620770"/>
            <a:ext cx="6916058" cy="954107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vượn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vườn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ư¬t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Trượt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vượt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mượt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255</Words>
  <Application>Microsoft Office PowerPoint</Application>
  <PresentationFormat>On-screen Show (16:10)</PresentationFormat>
  <Paragraphs>87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.VnArial</vt:lpstr>
      <vt:lpstr>Arial Black</vt:lpstr>
      <vt:lpstr>Calibri</vt:lpstr>
      <vt:lpstr>VNI-Avo</vt:lpstr>
      <vt:lpstr>.VnAvant</vt:lpstr>
      <vt:lpstr>Tahoma</vt:lpstr>
      <vt:lpstr>.VnTifani Heavy</vt:lpstr>
      <vt:lpstr>宋体</vt:lpstr>
      <vt:lpstr>Times New Roman</vt:lpstr>
      <vt:lpstr>Office Theme</vt:lpstr>
      <vt:lpstr>PowerPoint Presentation</vt:lpstr>
      <vt:lpstr>OÂn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326</cp:revision>
  <dcterms:created xsi:type="dcterms:W3CDTF">2020-02-10T09:35:50Z</dcterms:created>
  <dcterms:modified xsi:type="dcterms:W3CDTF">2022-12-06T02:58:44Z</dcterms:modified>
</cp:coreProperties>
</file>