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8"/>
  </p:notesMasterIdLst>
  <p:sldIdLst>
    <p:sldId id="280" r:id="rId2"/>
    <p:sldId id="387" r:id="rId3"/>
    <p:sldId id="388" r:id="rId4"/>
    <p:sldId id="256" r:id="rId5"/>
    <p:sldId id="257" r:id="rId6"/>
    <p:sldId id="375" r:id="rId7"/>
    <p:sldId id="376" r:id="rId8"/>
    <p:sldId id="389" r:id="rId9"/>
    <p:sldId id="390" r:id="rId10"/>
    <p:sldId id="391" r:id="rId11"/>
    <p:sldId id="351" r:id="rId12"/>
    <p:sldId id="373" r:id="rId13"/>
    <p:sldId id="377" r:id="rId14"/>
    <p:sldId id="360" r:id="rId15"/>
    <p:sldId id="394" r:id="rId16"/>
    <p:sldId id="392" r:id="rId17"/>
    <p:sldId id="393" r:id="rId18"/>
    <p:sldId id="323" r:id="rId19"/>
    <p:sldId id="395" r:id="rId20"/>
    <p:sldId id="379" r:id="rId21"/>
    <p:sldId id="380" r:id="rId22"/>
    <p:sldId id="381" r:id="rId23"/>
    <p:sldId id="382" r:id="rId24"/>
    <p:sldId id="384" r:id="rId25"/>
    <p:sldId id="383" r:id="rId26"/>
    <p:sldId id="308" r:id="rId27"/>
  </p:sldIdLst>
  <p:sldSz cx="9144000" cy="5715000" type="screen16x10"/>
  <p:notesSz cx="6858000" cy="9144000"/>
  <p:embeddedFontLst>
    <p:embeddedFont>
      <p:font typeface=".VnTifani Heavy" panose="020B7200000000000000"/>
      <p:regular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.VnArial" panose="020B7200000000000000" pitchFamily="34" charset="0"/>
      <p:regular r:id="rId32"/>
      <p:italic r:id="rId33"/>
      <p:boldItalic r:id="rId34"/>
    </p:embeddedFont>
    <p:embeddedFont>
      <p:font typeface="宋体" panose="02010600030101010101" pitchFamily="2" charset="-122"/>
      <p:regular r:id="rId35"/>
    </p:embeddedFont>
    <p:embeddedFont>
      <p:font typeface="VNI-Avo" pitchFamily="2" charset="0"/>
      <p:regular r:id="rId36"/>
      <p:bold r:id="rId37"/>
      <p:italic r:id="rId38"/>
      <p:boldItalic r:id="rId39"/>
    </p:embeddedFont>
    <p:embeddedFont>
      <p:font typeface=".VnAvant" panose="020B7200000000000000"/>
      <p:regular r:id="rId40"/>
      <p:bold r:id="rId41"/>
      <p:italic r:id="rId42"/>
      <p:bold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.VnTifani HeavyH" panose="020B7200000000000000"/>
      <p:regular r:id="rId48"/>
    </p:embeddedFont>
    <p:embeddedFont>
      <p:font typeface="VNI-Thufap2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Arial Black" panose="020B0A04020102020204" pitchFamily="34" charset="0"/>
      <p:bold r:id="rId54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99FFCC"/>
    <a:srgbClr val="FFCCFF"/>
    <a:srgbClr val="FFFFCC"/>
    <a:srgbClr val="CCFFCC"/>
    <a:srgbClr val="006699"/>
    <a:srgbClr val="0066CC"/>
    <a:srgbClr val="CCFF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03/12/2020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08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24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35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uôn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uôt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22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22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22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23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1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18.xml"/><Relationship Id="rId18" Type="http://schemas.openxmlformats.org/officeDocument/2006/relationships/image" Target="../media/image43.gif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2.gif"/><Relationship Id="rId2" Type="http://schemas.openxmlformats.org/officeDocument/2006/relationships/notesSlide" Target="../notesSlides/notesSlide8.xml"/><Relationship Id="rId16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41.png"/><Relationship Id="rId10" Type="http://schemas.openxmlformats.org/officeDocument/2006/relationships/image" Target="../media/image37.jpeg"/><Relationship Id="rId4" Type="http://schemas.openxmlformats.org/officeDocument/2006/relationships/slide" Target="slide25.xml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5.gif"/><Relationship Id="rId18" Type="http://schemas.openxmlformats.org/officeDocument/2006/relationships/image" Target="../media/image50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22.xml"/><Relationship Id="rId7" Type="http://schemas.openxmlformats.org/officeDocument/2006/relationships/audio" Target="../media/audio6.wav"/><Relationship Id="rId12" Type="http://schemas.openxmlformats.org/officeDocument/2006/relationships/image" Target="../media/image44.gif"/><Relationship Id="rId17" Type="http://schemas.openxmlformats.org/officeDocument/2006/relationships/image" Target="../media/image49.gif"/><Relationship Id="rId2" Type="http://schemas.openxmlformats.org/officeDocument/2006/relationships/tags" Target="../tags/tag5.xml"/><Relationship Id="rId16" Type="http://schemas.openxmlformats.org/officeDocument/2006/relationships/image" Target="../media/image48.gif"/><Relationship Id="rId20" Type="http://schemas.openxmlformats.org/officeDocument/2006/relationships/image" Target="../media/image52.png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5.wav"/><Relationship Id="rId15" Type="http://schemas.openxmlformats.org/officeDocument/2006/relationships/image" Target="../media/image47.gif"/><Relationship Id="rId10" Type="http://schemas.openxmlformats.org/officeDocument/2006/relationships/audio" Target="../media/audio8.wav"/><Relationship Id="rId19" Type="http://schemas.openxmlformats.org/officeDocument/2006/relationships/image" Target="../media/image51.png"/><Relationship Id="rId4" Type="http://schemas.openxmlformats.org/officeDocument/2006/relationships/notesSlide" Target="../notesSlides/notesSlide9.xml"/><Relationship Id="rId9" Type="http://schemas.openxmlformats.org/officeDocument/2006/relationships/audio" Target="../media/audio7.wav"/><Relationship Id="rId14" Type="http://schemas.openxmlformats.org/officeDocument/2006/relationships/image" Target="../media/image4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7.wav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gif"/><Relationship Id="rId11" Type="http://schemas.openxmlformats.org/officeDocument/2006/relationships/slide" Target="slide22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6.wav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audio" Target="../media/audio2.wav"/><Relationship Id="rId18" Type="http://schemas.openxmlformats.org/officeDocument/2006/relationships/image" Target="../media/image45.gif"/><Relationship Id="rId26" Type="http://schemas.openxmlformats.org/officeDocument/2006/relationships/slide" Target="slide22.xml"/><Relationship Id="rId3" Type="http://schemas.openxmlformats.org/officeDocument/2006/relationships/tags" Target="../tags/tag8.xml"/><Relationship Id="rId21" Type="http://schemas.openxmlformats.org/officeDocument/2006/relationships/image" Target="../media/image48.gif"/><Relationship Id="rId7" Type="http://schemas.openxmlformats.org/officeDocument/2006/relationships/tags" Target="../tags/tag12.xml"/><Relationship Id="rId12" Type="http://schemas.openxmlformats.org/officeDocument/2006/relationships/audio" Target="../media/audio6.wav"/><Relationship Id="rId17" Type="http://schemas.openxmlformats.org/officeDocument/2006/relationships/image" Target="../media/image44.gif"/><Relationship Id="rId25" Type="http://schemas.openxmlformats.org/officeDocument/2006/relationships/image" Target="../media/image57.gif"/><Relationship Id="rId2" Type="http://schemas.openxmlformats.org/officeDocument/2006/relationships/tags" Target="../tags/tag7.xml"/><Relationship Id="rId16" Type="http://schemas.openxmlformats.org/officeDocument/2006/relationships/hyperlink" Target="../My%20Documents/SONG/ATGT%20(khoi7)/vong3(khoi7).ppt" TargetMode="External"/><Relationship Id="rId20" Type="http://schemas.openxmlformats.org/officeDocument/2006/relationships/image" Target="../media/image47.gif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audio" Target="../media/audio1.wav"/><Relationship Id="rId24" Type="http://schemas.openxmlformats.org/officeDocument/2006/relationships/image" Target="../media/image56.gif"/><Relationship Id="rId5" Type="http://schemas.openxmlformats.org/officeDocument/2006/relationships/tags" Target="../tags/tag10.xml"/><Relationship Id="rId15" Type="http://schemas.openxmlformats.org/officeDocument/2006/relationships/audio" Target="../media/audio10.wav"/><Relationship Id="rId23" Type="http://schemas.openxmlformats.org/officeDocument/2006/relationships/image" Target="../media/image50.gif"/><Relationship Id="rId10" Type="http://schemas.openxmlformats.org/officeDocument/2006/relationships/audio" Target="../media/audio9.wav"/><Relationship Id="rId19" Type="http://schemas.openxmlformats.org/officeDocument/2006/relationships/image" Target="../media/image46.gif"/><Relationship Id="rId4" Type="http://schemas.openxmlformats.org/officeDocument/2006/relationships/tags" Target="../tags/tag9.xml"/><Relationship Id="rId9" Type="http://schemas.openxmlformats.org/officeDocument/2006/relationships/notesSlide" Target="../notesSlides/notesSlide11.xml"/><Relationship Id="rId14" Type="http://schemas.openxmlformats.org/officeDocument/2006/relationships/audio" Target="../media/audio8.wav"/><Relationship Id="rId22" Type="http://schemas.openxmlformats.org/officeDocument/2006/relationships/image" Target="../media/image4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6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154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132</a:t>
            </a:r>
          </a:p>
        </p:txBody>
      </p:sp>
    </p:spTree>
    <p:extLst>
      <p:ext uri="{BB962C8B-B14F-4D97-AF65-F5344CB8AC3E}">
        <p14:creationId xmlns:p14="http://schemas.microsoft.com/office/powerpoint/2010/main" val="38433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9027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u«n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u«t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5" y="740726"/>
            <a:ext cx="2062122" cy="1884735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008" y="740726"/>
            <a:ext cx="2091687" cy="1884735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58" y="757703"/>
            <a:ext cx="2062121" cy="1899517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09" y="3284521"/>
            <a:ext cx="2313420" cy="1825606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53" y="3261517"/>
            <a:ext cx="2158206" cy="1832997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507993" y="2625461"/>
            <a:ext cx="1887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.VnAvant" pitchFamily="34" charset="0"/>
              </a:rPr>
              <a:t>c¸ </a:t>
            </a:r>
            <a:r>
              <a:rPr lang="en-US" sz="2800" b="1" dirty="0" err="1">
                <a:latin typeface=".VnAvant" pitchFamily="34" charset="0"/>
              </a:rPr>
              <a:t>chuån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29321" y="2625461"/>
            <a:ext cx="19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vuèt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nhän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11163" y="2649044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cuén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chØ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85469" y="5191780"/>
            <a:ext cx="1483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tuèt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lóa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25959" y="5180895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buån</a:t>
            </a:r>
            <a:r>
              <a:rPr lang="en-US" sz="2800" b="1" dirty="0">
                <a:latin typeface=".VnAvant" pitchFamily="34" charset="0"/>
              </a:rPr>
              <a:t> b·</a:t>
            </a: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u«n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8046" y="2668780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.VnAvant" pitchFamily="34" charset="0"/>
              </a:rPr>
              <a:t>c¸ </a:t>
            </a:r>
            <a:r>
              <a:rPr lang="en-US" sz="4000" b="1" dirty="0" err="1">
                <a:latin typeface=".VnAvant" pitchFamily="34" charset="0"/>
              </a:rPr>
              <a:t>ch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uån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4155" y="2639752"/>
            <a:ext cx="2361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c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uén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chØ</a:t>
            </a:r>
            <a:endParaRPr lang="en-US" sz="4000" b="1" dirty="0"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37" y="740726"/>
            <a:ext cx="2062122" cy="1884735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41" y="716536"/>
            <a:ext cx="2062121" cy="1899517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10" y="702022"/>
            <a:ext cx="2158206" cy="1832997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sp>
        <p:nvSpPr>
          <p:cNvPr id="20" name="TextBox 19"/>
          <p:cNvSpPr txBox="1"/>
          <p:nvPr/>
        </p:nvSpPr>
        <p:spPr>
          <a:xfrm>
            <a:off x="6587583" y="2656585"/>
            <a:ext cx="2287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b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uån</a:t>
            </a:r>
            <a:r>
              <a:rPr lang="en-US" sz="4000" b="1" dirty="0">
                <a:latin typeface=".VnAvant" pitchFamily="34" charset="0"/>
              </a:rPr>
              <a:t> b·</a:t>
            </a:r>
          </a:p>
        </p:txBody>
      </p:sp>
    </p:spTree>
    <p:extLst>
      <p:ext uri="{BB962C8B-B14F-4D97-AF65-F5344CB8AC3E}">
        <p14:creationId xmlns:p14="http://schemas.microsoft.com/office/powerpoint/2010/main" val="51164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1"/>
      <p:bldP spid="17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u«t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0" y="563413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96974" y="2648858"/>
            <a:ext cx="31486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>
                <a:latin typeface=".VnAvant" pitchFamily="34" charset="0"/>
              </a:rPr>
              <a:t>v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uèt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nhän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89166" y="2648858"/>
            <a:ext cx="2411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>
                <a:latin typeface=".VnAvant" pitchFamily="34" charset="0"/>
              </a:rPr>
              <a:t>t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uèt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lóa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81" y="740725"/>
            <a:ext cx="2091687" cy="1884735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166" y="741599"/>
            <a:ext cx="2313420" cy="1825606"/>
          </a:xfrm>
          <a:prstGeom prst="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15232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827314" y="1620401"/>
            <a:ext cx="7370535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u«n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u«t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­.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610" y="104693"/>
            <a:ext cx="3950563" cy="5500265"/>
          </a:xfrm>
        </p:spPr>
      </p:pic>
    </p:spTree>
    <p:extLst>
      <p:ext uri="{BB962C8B-B14F-4D97-AF65-F5344CB8AC3E}">
        <p14:creationId xmlns:p14="http://schemas.microsoft.com/office/powerpoint/2010/main" val="2441540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44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3856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1" y="1348921"/>
            <a:ext cx="8410575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ôn-uô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253" y="744747"/>
            <a:ext cx="8526038" cy="479589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99" y="228865"/>
            <a:ext cx="1031764" cy="103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5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NI-Avo" pitchFamily="2" charset="0"/>
              </a:rPr>
              <a:t>OÂn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cuõ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0868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laøm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möùt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2819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ñun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beáp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65468" y="3229517"/>
            <a:ext cx="3852908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löûa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nguøn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nguït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65571" y="3229517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chim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cuùt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905867" y="15940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raâm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buït</a:t>
            </a:r>
            <a:endParaRPr lang="en-US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92561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0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như 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>
                <a:solidFill>
                  <a:schemeClr val="bg1"/>
                </a:solidFill>
              </a:rPr>
              <a:t>4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vi-VN" sz="2400" b="1" dirty="0">
                <a:solidFill>
                  <a:schemeClr val="bg1"/>
                </a:solidFill>
              </a:rPr>
              <a:t>mỗi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tương ứng với một câu hỏi. Trong đó có 1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may 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cho mình, sau khi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vi-VN" sz="2400" b="1" dirty="0">
                <a:solidFill>
                  <a:schemeClr val="bg1"/>
                </a:solidFill>
              </a:rPr>
              <a:t> 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</a:p>
        </p:txBody>
      </p:sp>
    </p:spTree>
    <p:extLst>
      <p:ext uri="{BB962C8B-B14F-4D97-AF65-F5344CB8AC3E}">
        <p14:creationId xmlns:p14="http://schemas.microsoft.com/office/powerpoint/2010/main" val="275820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44730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rId8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10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52541" y="928213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48895" y="229985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3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54147" y="2399452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41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"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uôn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".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439795" y="2051474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Buồn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bã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453076" y="2051474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B.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Tuốt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lúa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70653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64221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1" y="1018547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"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uôt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".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3" name="Flowchart: Terminator 42"/>
          <p:cNvSpPr/>
          <p:nvPr>
            <p:custDataLst>
              <p:tags r:id="rId1"/>
            </p:custDataLst>
          </p:nvPr>
        </p:nvSpPr>
        <p:spPr>
          <a:xfrm>
            <a:off x="5686425" y="2039666"/>
            <a:ext cx="2895600" cy="581626"/>
          </a:xfrm>
          <a:prstGeom prst="flowChartTerminator">
            <a:avLst/>
          </a:prstGeom>
          <a:solidFill>
            <a:srgbClr val="7030A0"/>
          </a:solidFill>
          <a:ln w="25400" cap="flat" cmpd="sng" algn="ctr">
            <a:solidFill>
              <a:srgbClr val="0000CC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chuồn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2"/>
            </p:custDataLst>
          </p:nvPr>
        </p:nvSpPr>
        <p:spPr>
          <a:xfrm>
            <a:off x="3962401" y="3228291"/>
            <a:ext cx="2895600" cy="560898"/>
          </a:xfrm>
          <a:prstGeom prst="flowChartTerminator">
            <a:avLst/>
          </a:prstGeom>
          <a:solidFill>
            <a:srgbClr val="7030A0"/>
          </a:solidFill>
          <a:ln w="25400" cap="flat" cmpd="sng" algn="ctr">
            <a:solidFill>
              <a:srgbClr val="0000CC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Vuốt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nhọn</a:t>
            </a:r>
            <a:endParaRPr lang="vi-VN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3"/>
            </p:custDataLst>
          </p:nvPr>
        </p:nvSpPr>
        <p:spPr>
          <a:xfrm>
            <a:off x="2235200" y="2057330"/>
            <a:ext cx="2869975" cy="559692"/>
          </a:xfrm>
          <a:prstGeom prst="flowChartTerminator">
            <a:avLst/>
          </a:prstGeom>
          <a:solidFill>
            <a:srgbClr val="7030A0"/>
          </a:solidFill>
          <a:ln w="25400" cap="flat" cmpd="sng" algn="ctr">
            <a:solidFill>
              <a:srgbClr val="0000CC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Cuộn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chỉ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405468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85734" y="15573"/>
            <a:ext cx="1895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.VnAvant" pitchFamily="34" charset="0"/>
              </a:rPr>
              <a:t>møt</a:t>
            </a:r>
            <a:endParaRPr lang="en-US" sz="32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89124" y="944818"/>
            <a:ext cx="77506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Thoû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ruû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cuùn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laøm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möùt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caø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roát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Cuùn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ñun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beáp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löûa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nguøn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nguït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Thoû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la:</a:t>
            </a:r>
          </a:p>
          <a:p>
            <a:pPr marL="342900" indent="-342900" algn="just">
              <a:buFontTx/>
              <a:buChar char="-"/>
            </a:pP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Löûa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to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quaù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!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Ruùt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bôùt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löûa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ñi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Baïn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la to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laøm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tôù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sôï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quaù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. –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Cuùn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phaøn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naøn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Thoû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nhoû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nheï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Laøm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möùt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caàn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nhoû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löûa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cuùn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aø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Theá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aø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?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Caûm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ôn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thoû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nheù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931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32119" y="348348"/>
            <a:ext cx="7082971" cy="156754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73</a:t>
            </a:r>
          </a:p>
          <a:p>
            <a:pPr algn="ctr"/>
            <a:r>
              <a:rPr lang="en-US" sz="7200" b="1" dirty="0">
                <a:solidFill>
                  <a:srgbClr val="0000CC"/>
                </a:solidFill>
                <a:latin typeface=".VnAvant" pitchFamily="34" charset="0"/>
              </a:rPr>
              <a:t>­</a:t>
            </a:r>
            <a:r>
              <a:rPr lang="en-US" sz="7200" b="1" dirty="0" err="1">
                <a:solidFill>
                  <a:srgbClr val="0000CC"/>
                </a:solidFill>
                <a:latin typeface=".VnAvant" pitchFamily="34" charset="0"/>
              </a:rPr>
              <a:t>u«n</a:t>
            </a:r>
            <a:r>
              <a:rPr lang="en-US" sz="7200" b="1" dirty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7200" b="1" dirty="0" err="1">
                <a:solidFill>
                  <a:srgbClr val="0000CC"/>
                </a:solidFill>
                <a:latin typeface=".VnAvant" pitchFamily="34" charset="0"/>
              </a:rPr>
              <a:t>u«t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23" y="2084481"/>
            <a:ext cx="3521075" cy="280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>
            <a:glow rad="101600">
              <a:srgbClr val="0066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61771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73: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u«n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u«t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612" y="3848135"/>
            <a:ext cx="4230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.VnAvant" pitchFamily="34" charset="0"/>
              </a:rPr>
              <a:t>ch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uån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ch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uån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92928" y="3729565"/>
            <a:ext cx="18950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.VnAvant" pitchFamily="34" charset="0"/>
              </a:rPr>
              <a:t>ch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uét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8" y="1323823"/>
            <a:ext cx="3352800" cy="2362200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14" y="1292599"/>
            <a:ext cx="3369771" cy="2325493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61771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73: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u«n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u«t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0556" y="3819107"/>
            <a:ext cx="3813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.VnAvant" pitchFamily="34" charset="0"/>
              </a:rPr>
              <a:t>ch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uån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ch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uån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90" y="1323823"/>
            <a:ext cx="3352800" cy="2362200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sp>
        <p:nvSpPr>
          <p:cNvPr id="12" name="Rectangle 11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uoân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7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uoâ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9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11990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61771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72: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­un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ut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ưt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1621" y="3729565"/>
            <a:ext cx="18950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.VnAvant" pitchFamily="34" charset="0"/>
              </a:rPr>
              <a:t>ch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uét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07" y="1292599"/>
            <a:ext cx="3369771" cy="2325493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sp>
        <p:nvSpPr>
          <p:cNvPr id="13" name="Rectangle 12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uoât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5" name="AutoShape 10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uoâ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52854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61771" y="16280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u«n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u«t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612" y="4282359"/>
            <a:ext cx="4230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.VnAvant" pitchFamily="34" charset="0"/>
              </a:rPr>
              <a:t>ch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uån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ch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uån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68641" y="4282359"/>
            <a:ext cx="18950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.VnAvant" pitchFamily="34" charset="0"/>
              </a:rPr>
              <a:t>ch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uét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8" y="1732202"/>
            <a:ext cx="2833637" cy="1996426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15" y="1700979"/>
            <a:ext cx="2938180" cy="2027650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446126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1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96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79" tmFilter="0, 0; 0.125,0.2665; 0.25,0.4; 0.375,0.465; 0.5,0.5;  0.625,0.535; 0.75,0.6; 0.875,0.7335; 1,1">
                                          <p:stCondLst>
                                            <p:cond delay="107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39" tmFilter="0, 0; 0.125,0.2665; 0.25,0.4; 0.375,0.465; 0.5,0.5;  0.625,0.535; 0.75,0.6; 0.875,0.7335; 1,1">
                                          <p:stCondLst>
                                            <p:cond delay="21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67" tmFilter="0, 0; 0.125,0.2665; 0.25,0.4; 0.375,0.465; 0.5,0.5;  0.625,0.535; 0.75,0.6; 0.875,0.7335; 1,1">
                                          <p:stCondLst>
                                            <p:cond delay="269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2">
                                          <p:stCondLst>
                                            <p:cond delay="10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70" decel="50000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2">
                                          <p:stCondLst>
                                            <p:cond delay="21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70" decel="50000">
                                          <p:stCondLst>
                                            <p:cond delay="21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2">
                                          <p:stCondLst>
                                            <p:cond delay="2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70" decel="50000">
                                          <p:stCondLst>
                                            <p:cond delay="27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2">
                                          <p:stCondLst>
                                            <p:cond delay="29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70" decel="50000">
                                          <p:stCondLst>
                                            <p:cond delay="29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3088</TotalTime>
  <Words>606</Words>
  <Application>Microsoft Office PowerPoint</Application>
  <PresentationFormat>On-screen Show (16:10)</PresentationFormat>
  <Paragraphs>131</Paragraphs>
  <Slides>26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.VnTifani Heavy</vt:lpstr>
      <vt:lpstr>Tahoma</vt:lpstr>
      <vt:lpstr>.VnArial</vt:lpstr>
      <vt:lpstr>宋体</vt:lpstr>
      <vt:lpstr>VNI-Avo</vt:lpstr>
      <vt:lpstr>Times New Roman</vt:lpstr>
      <vt:lpstr>.VnAvant</vt:lpstr>
      <vt:lpstr>Comic Sans MS</vt:lpstr>
      <vt:lpstr>Arial</vt:lpstr>
      <vt:lpstr>.VnTifani HeavyH</vt:lpstr>
      <vt:lpstr>VNI-Thufap2</vt:lpstr>
      <vt:lpstr>Calibri</vt:lpstr>
      <vt:lpstr>Arial Black</vt:lpstr>
      <vt:lpstr>Office Theme</vt:lpstr>
      <vt:lpstr>PowerPoint Presentation</vt:lpstr>
      <vt:lpstr>OÂn baøi cuõ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352</cp:revision>
  <dcterms:created xsi:type="dcterms:W3CDTF">2020-02-10T09:35:50Z</dcterms:created>
  <dcterms:modified xsi:type="dcterms:W3CDTF">2020-12-03T11:23:38Z</dcterms:modified>
</cp:coreProperties>
</file>