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80" r:id="rId2"/>
    <p:sldId id="375" r:id="rId3"/>
    <p:sldId id="376" r:id="rId4"/>
    <p:sldId id="256" r:id="rId5"/>
    <p:sldId id="257" r:id="rId6"/>
    <p:sldId id="355" r:id="rId7"/>
    <p:sldId id="377" r:id="rId8"/>
    <p:sldId id="378" r:id="rId9"/>
    <p:sldId id="379" r:id="rId10"/>
    <p:sldId id="351" r:id="rId11"/>
    <p:sldId id="373" r:id="rId12"/>
    <p:sldId id="374" r:id="rId13"/>
    <p:sldId id="360" r:id="rId14"/>
    <p:sldId id="382" r:id="rId15"/>
    <p:sldId id="380" r:id="rId16"/>
    <p:sldId id="381" r:id="rId17"/>
    <p:sldId id="323" r:id="rId18"/>
    <p:sldId id="385" r:id="rId19"/>
    <p:sldId id="364" r:id="rId20"/>
    <p:sldId id="371" r:id="rId21"/>
    <p:sldId id="372" r:id="rId22"/>
    <p:sldId id="308" r:id="rId23"/>
  </p:sldIdLst>
  <p:sldSz cx="9144000" cy="5715000" type="screen16x10"/>
  <p:notesSz cx="6858000" cy="9144000"/>
  <p:embeddedFontLst>
    <p:embeddedFont>
      <p:font typeface=".VnAvant" panose="020B7200000000000000"/>
      <p:regular r:id="rId25"/>
      <p:bold r:id="rId26"/>
      <p:italic r:id="rId27"/>
      <p:boldItalic r:id="rId28"/>
    </p:embeddedFont>
    <p:embeddedFont>
      <p:font typeface="VNI-Avo" pitchFamily="2" charset="0"/>
      <p:regular r:id="rId29"/>
      <p:bold r:id="rId30"/>
      <p:italic r:id="rId31"/>
      <p:boldItalic r:id="rId32"/>
    </p:embeddedFont>
    <p:embeddedFont>
      <p:font typeface=".VnArial" panose="020B7200000000000000" pitchFamily="34" charset="0"/>
      <p:regular r:id="rId33"/>
      <p:italic r:id="rId34"/>
      <p:boldItalic r:id="rId35"/>
    </p:embeddedFont>
    <p:embeddedFont>
      <p:font typeface="VNI-Thufap2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.VnTifani Heavy" panose="020B7200000000000000"/>
      <p:regular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Arial Black" panose="020B0A04020102020204" pitchFamily="34" charset="0"/>
      <p:bold r:id="rId44"/>
    </p:embeddedFont>
    <p:embeddedFont>
      <p:font typeface="宋体" panose="02010600030101010101" pitchFamily="2" charset="-122"/>
      <p:regular r:id="rId4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99FFCC"/>
    <a:srgbClr val="FFCCFF"/>
    <a:srgbClr val="FFFFCC"/>
    <a:srgbClr val="CCFFCC"/>
    <a:srgbClr val="006699"/>
    <a:srgbClr val="0066CC"/>
    <a:srgbClr val="CCFF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2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audio" Target="../media/audio6.wav"/><Relationship Id="rId18" Type="http://schemas.openxmlformats.org/officeDocument/2006/relationships/image" Target="../media/image34.gif"/><Relationship Id="rId3" Type="http://schemas.openxmlformats.org/officeDocument/2006/relationships/tags" Target="../tags/tag6.xml"/><Relationship Id="rId21" Type="http://schemas.openxmlformats.org/officeDocument/2006/relationships/image" Target="../media/image37.gif"/><Relationship Id="rId7" Type="http://schemas.openxmlformats.org/officeDocument/2006/relationships/slideLayout" Target="../slideLayouts/slideLayout1.xml"/><Relationship Id="rId12" Type="http://schemas.openxmlformats.org/officeDocument/2006/relationships/audio" Target="../media/audio2.wav"/><Relationship Id="rId17" Type="http://schemas.openxmlformats.org/officeDocument/2006/relationships/image" Target="../media/image33.gif"/><Relationship Id="rId2" Type="http://schemas.openxmlformats.org/officeDocument/2006/relationships/tags" Target="../tags/tag5.xml"/><Relationship Id="rId16" Type="http://schemas.openxmlformats.org/officeDocument/2006/relationships/image" Target="../media/image32.gif"/><Relationship Id="rId20" Type="http://schemas.openxmlformats.org/officeDocument/2006/relationships/image" Target="../media/image36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5.wav"/><Relationship Id="rId24" Type="http://schemas.openxmlformats.org/officeDocument/2006/relationships/image" Target="../media/image40.gif"/><Relationship Id="rId5" Type="http://schemas.openxmlformats.org/officeDocument/2006/relationships/tags" Target="../tags/tag8.xml"/><Relationship Id="rId15" Type="http://schemas.openxmlformats.org/officeDocument/2006/relationships/hyperlink" Target="../My%20Documents/SONG/ATGT%20(khoi7)/vong3(khoi7).ppt" TargetMode="External"/><Relationship Id="rId23" Type="http://schemas.openxmlformats.org/officeDocument/2006/relationships/image" Target="../media/image39.gif"/><Relationship Id="rId10" Type="http://schemas.openxmlformats.org/officeDocument/2006/relationships/audio" Target="../media/audio1.wav"/><Relationship Id="rId19" Type="http://schemas.openxmlformats.org/officeDocument/2006/relationships/image" Target="../media/image35.gif"/><Relationship Id="rId4" Type="http://schemas.openxmlformats.org/officeDocument/2006/relationships/tags" Target="../tags/tag7.xml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audio" Target="../media/audio6.wav"/><Relationship Id="rId18" Type="http://schemas.openxmlformats.org/officeDocument/2006/relationships/image" Target="../media/image34.gif"/><Relationship Id="rId3" Type="http://schemas.openxmlformats.org/officeDocument/2006/relationships/tags" Target="../tags/tag12.xml"/><Relationship Id="rId21" Type="http://schemas.openxmlformats.org/officeDocument/2006/relationships/image" Target="../media/image37.gif"/><Relationship Id="rId7" Type="http://schemas.openxmlformats.org/officeDocument/2006/relationships/slideLayout" Target="../slideLayouts/slideLayout1.xml"/><Relationship Id="rId12" Type="http://schemas.openxmlformats.org/officeDocument/2006/relationships/audio" Target="../media/audio2.wav"/><Relationship Id="rId17" Type="http://schemas.openxmlformats.org/officeDocument/2006/relationships/image" Target="../media/image33.gif"/><Relationship Id="rId2" Type="http://schemas.openxmlformats.org/officeDocument/2006/relationships/tags" Target="../tags/tag11.xml"/><Relationship Id="rId16" Type="http://schemas.openxmlformats.org/officeDocument/2006/relationships/image" Target="../media/image32.gif"/><Relationship Id="rId20" Type="http://schemas.openxmlformats.org/officeDocument/2006/relationships/image" Target="../media/image36.gi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audio" Target="../media/audio5.wav"/><Relationship Id="rId24" Type="http://schemas.openxmlformats.org/officeDocument/2006/relationships/image" Target="../media/image40.gif"/><Relationship Id="rId5" Type="http://schemas.openxmlformats.org/officeDocument/2006/relationships/tags" Target="../tags/tag14.xml"/><Relationship Id="rId15" Type="http://schemas.openxmlformats.org/officeDocument/2006/relationships/hyperlink" Target="../My%20Documents/SONG/ATGT%20(khoi7)/vong3(khoi7).ppt" TargetMode="External"/><Relationship Id="rId23" Type="http://schemas.openxmlformats.org/officeDocument/2006/relationships/image" Target="../media/image39.gif"/><Relationship Id="rId10" Type="http://schemas.openxmlformats.org/officeDocument/2006/relationships/audio" Target="../media/audio1.wav"/><Relationship Id="rId19" Type="http://schemas.openxmlformats.org/officeDocument/2006/relationships/image" Target="../media/image35.gif"/><Relationship Id="rId4" Type="http://schemas.openxmlformats.org/officeDocument/2006/relationships/tags" Target="../tags/tag13.xml"/><Relationship Id="rId9" Type="http://schemas.openxmlformats.org/officeDocument/2006/relationships/audio" Target="../media/audio4.wav"/><Relationship Id="rId14" Type="http://schemas.openxmlformats.org/officeDocument/2006/relationships/audio" Target="../media/audio7.wav"/><Relationship Id="rId22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¬n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¬t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072" y="667553"/>
            <a:ext cx="1737131" cy="182890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4" y="3162786"/>
            <a:ext cx="1834159" cy="1917215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00" y="3181918"/>
            <a:ext cx="1765983" cy="189808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481" y="3178054"/>
            <a:ext cx="1804790" cy="1897895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56" y="682067"/>
            <a:ext cx="1788563" cy="181439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73" y="653945"/>
            <a:ext cx="1830779" cy="1857026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014895" y="2455654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lîn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8124" y="2454900"/>
            <a:ext cx="1032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thít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2609" y="2425872"/>
            <a:ext cx="1949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s¬n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nh</a:t>
            </a:r>
            <a:r>
              <a:rPr lang="en-US" sz="3600" b="1" dirty="0">
                <a:latin typeface=".VnAvant" pitchFamily="34" charset="0"/>
              </a:rPr>
              <a:t>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076055"/>
            <a:ext cx="290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.VnAvant" pitchFamily="34" charset="0"/>
              </a:rPr>
              <a:t>c¸ </a:t>
            </a:r>
            <a:r>
              <a:rPr lang="en-US" sz="3600" b="1" dirty="0" err="1">
                <a:latin typeface=".VnAvant" pitchFamily="34" charset="0"/>
              </a:rPr>
              <a:t>thên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b¬n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4252" y="5057912"/>
            <a:ext cx="61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ít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73899" y="5043397"/>
            <a:ext cx="225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c¬n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mưa</a:t>
            </a:r>
            <a:endParaRPr lang="en-US" sz="3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¬n.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76" y="667553"/>
            <a:ext cx="1737131" cy="182890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77" y="3195799"/>
            <a:ext cx="1834159" cy="1917215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85" y="3178054"/>
            <a:ext cx="1804790" cy="1897895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79" y="715080"/>
            <a:ext cx="1788563" cy="181439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sp>
        <p:nvSpPr>
          <p:cNvPr id="22" name="Rectangle 21"/>
          <p:cNvSpPr/>
          <p:nvPr/>
        </p:nvSpPr>
        <p:spPr>
          <a:xfrm>
            <a:off x="1894616" y="2447460"/>
            <a:ext cx="214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ợn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19525" y="2428961"/>
            <a:ext cx="214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¬n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en-US" sz="40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µ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58599" y="5054641"/>
            <a:ext cx="3193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c¸ </a:t>
            </a:r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ên</a:t>
            </a:r>
            <a:r>
              <a:rPr lang="en-US" sz="3600" b="1" dirty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¬n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90763" y="5054641"/>
            <a:ext cx="2393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.VnAvant" pitchFamily="34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¬n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mưa</a:t>
            </a:r>
            <a:endParaRPr lang="en-US" sz="3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4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4" grpId="0"/>
      <p:bldP spid="24" grpId="1"/>
      <p:bldP spid="25" grpId="0"/>
      <p:bldP spid="25" grpId="1"/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418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¬t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54" y="860866"/>
            <a:ext cx="1765983" cy="189808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84" y="911364"/>
            <a:ext cx="1830779" cy="1857026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sp>
        <p:nvSpPr>
          <p:cNvPr id="23" name="Rectangle 22"/>
          <p:cNvSpPr/>
          <p:nvPr/>
        </p:nvSpPr>
        <p:spPr>
          <a:xfrm>
            <a:off x="1105601" y="2773464"/>
            <a:ext cx="2144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ớt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58990" y="2817046"/>
            <a:ext cx="19151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ít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6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¬n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ơt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78" y="228865"/>
            <a:ext cx="3967909" cy="5524414"/>
          </a:xfrm>
        </p:spPr>
      </p:pic>
    </p:spTree>
    <p:extLst>
      <p:ext uri="{BB962C8B-B14F-4D97-AF65-F5344CB8AC3E}">
        <p14:creationId xmlns:p14="http://schemas.microsoft.com/office/powerpoint/2010/main" val="74638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4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499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4" y="1528762"/>
            <a:ext cx="8343950" cy="166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ơn-ơ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353" y="816746"/>
            <a:ext cx="7829447" cy="44040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4"/>
            <a:ext cx="1336782" cy="1336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0868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nuï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hoân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2819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bò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soát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65468" y="3229517"/>
            <a:ext cx="3852908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naèm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thieâm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thieáp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5571" y="3229517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môû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maét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905867" y="15940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thì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thaàm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0084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006599" y="1052623"/>
            <a:ext cx="6310314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 các từ có chứa vần "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638801" y="2182855"/>
            <a:ext cx="2790826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T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hớt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2235200" y="2124201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S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ơn nhà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767790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767790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773082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767790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42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006599" y="1052623"/>
            <a:ext cx="6310314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 các từ có chứa vần "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ơt</a:t>
            </a:r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4" name="Flowchart: Terminator 43"/>
          <p:cNvSpPr/>
          <p:nvPr>
            <p:custDataLst>
              <p:tags r:id="rId1"/>
            </p:custDataLst>
          </p:nvPr>
        </p:nvSpPr>
        <p:spPr>
          <a:xfrm>
            <a:off x="5729061" y="2175506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Thít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2"/>
            </p:custDataLst>
          </p:nvPr>
        </p:nvSpPr>
        <p:spPr>
          <a:xfrm>
            <a:off x="2119085" y="2156184"/>
            <a:ext cx="2874003" cy="45649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L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ợn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83314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83314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838440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83314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2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395217" y="15573"/>
            <a:ext cx="2876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Nô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h«n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cña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mÑ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1600" y="648614"/>
            <a:ext cx="90133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Chi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bÞ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sèt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. MÑ ®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ưa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bÐ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lªn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tr¹m y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tÕ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. C« y t¸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tiªm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Chi. Chi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vÉn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n»m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thiªm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thiÕp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. MÑ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h«n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lªn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tr¸n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Chi.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Nô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h«n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cña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mÑ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thËt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Êm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¸p. 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Chi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më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m¾t,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thÇm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	- MÑ µ, con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èm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n÷a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	MÑ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sê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tr¸n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 Chi. BÐ ®· h¹ </a:t>
            </a:r>
            <a:r>
              <a:rPr lang="en-US" sz="3200" dirty="0" err="1">
                <a:solidFill>
                  <a:srgbClr val="006600"/>
                </a:solidFill>
                <a:latin typeface=".VnAvant" pitchFamily="34" charset="0"/>
              </a:rPr>
              <a:t>sèt</a:t>
            </a:r>
            <a:r>
              <a:rPr lang="en-US" sz="32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2659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32119" y="348348"/>
            <a:ext cx="7082971" cy="15675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71</a:t>
            </a:r>
          </a:p>
          <a:p>
            <a:pPr algn="ctr"/>
            <a:r>
              <a:rPr lang="en-US" sz="7200" b="1" dirty="0">
                <a:solidFill>
                  <a:srgbClr val="0000CC"/>
                </a:solidFill>
                <a:latin typeface=".VnAvant" pitchFamily="34" charset="0"/>
              </a:rPr>
              <a:t>­¬n – </a:t>
            </a:r>
            <a:r>
              <a:rPr lang="en-US" sz="7200" b="1" dirty="0" err="1">
                <a:solidFill>
                  <a:srgbClr val="0000CC"/>
                </a:solidFill>
                <a:latin typeface=".VnAvant" pitchFamily="34" charset="0"/>
              </a:rPr>
              <a:t>ơt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088" y="2162628"/>
            <a:ext cx="2431823" cy="27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0629" y="3980238"/>
            <a:ext cx="3800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¬n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7" y="1213028"/>
            <a:ext cx="3099335" cy="25671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ôn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095" y="3858397"/>
            <a:ext cx="34398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VNI-Avo" pitchFamily="2" charset="0"/>
              </a:rPr>
              <a:t>v</a:t>
            </a:r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ôït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5" y="1079763"/>
            <a:ext cx="2488437" cy="27786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ôt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4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5813" y="226742"/>
            <a:ext cx="35589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­¬n – </a:t>
            </a: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ơt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629" y="3980239"/>
            <a:ext cx="3580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¬n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8" y="1641794"/>
            <a:ext cx="2581678" cy="2138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0159" y="4026405"/>
            <a:ext cx="2939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VNI-Avo" pitchFamily="2" charset="0"/>
              </a:rPr>
              <a:t>v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ôït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32" y="1550181"/>
            <a:ext cx="1769926" cy="19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62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6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128</a:t>
            </a:r>
          </a:p>
        </p:txBody>
      </p:sp>
    </p:spTree>
    <p:extLst>
      <p:ext uri="{BB962C8B-B14F-4D97-AF65-F5344CB8AC3E}">
        <p14:creationId xmlns:p14="http://schemas.microsoft.com/office/powerpoint/2010/main" val="7728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2583</TotalTime>
  <Words>325</Words>
  <Application>Microsoft Office PowerPoint</Application>
  <PresentationFormat>On-screen Show (16:10)</PresentationFormat>
  <Paragraphs>102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.VnAvant</vt:lpstr>
      <vt:lpstr>VNI-Avo</vt:lpstr>
      <vt:lpstr>Times New Roman</vt:lpstr>
      <vt:lpstr>Arial</vt:lpstr>
      <vt:lpstr>.VnArial</vt:lpstr>
      <vt:lpstr>VNI-Thufap2</vt:lpstr>
      <vt:lpstr>Calibri</vt:lpstr>
      <vt:lpstr>.VnTifani Heavy</vt:lpstr>
      <vt:lpstr>Tahoma</vt:lpstr>
      <vt:lpstr>Arial Black</vt:lpstr>
      <vt:lpstr>宋体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336</cp:revision>
  <dcterms:created xsi:type="dcterms:W3CDTF">2020-02-10T09:35:50Z</dcterms:created>
  <dcterms:modified xsi:type="dcterms:W3CDTF">2020-12-03T11:19:45Z</dcterms:modified>
</cp:coreProperties>
</file>