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3.wav" ContentType="audio/x-wav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280" r:id="rId2"/>
    <p:sldId id="375" r:id="rId3"/>
    <p:sldId id="383" r:id="rId4"/>
    <p:sldId id="256" r:id="rId5"/>
    <p:sldId id="257" r:id="rId6"/>
    <p:sldId id="355" r:id="rId7"/>
    <p:sldId id="376" r:id="rId8"/>
    <p:sldId id="377" r:id="rId9"/>
    <p:sldId id="378" r:id="rId10"/>
    <p:sldId id="351" r:id="rId11"/>
    <p:sldId id="373" r:id="rId12"/>
    <p:sldId id="374" r:id="rId13"/>
    <p:sldId id="360" r:id="rId14"/>
    <p:sldId id="386" r:id="rId15"/>
    <p:sldId id="379" r:id="rId16"/>
    <p:sldId id="380" r:id="rId17"/>
    <p:sldId id="323" r:id="rId18"/>
    <p:sldId id="364" r:id="rId19"/>
    <p:sldId id="371" r:id="rId20"/>
    <p:sldId id="372" r:id="rId21"/>
  </p:sldIdLst>
  <p:sldSz cx="9144000" cy="5715000" type="screen16x10"/>
  <p:notesSz cx="6858000" cy="9144000"/>
  <p:embeddedFontLst>
    <p:embeddedFont>
      <p:font typeface="VNI-Avo" pitchFamily="2" charset="0"/>
      <p:regular r:id="rId23"/>
      <p:bold r:id="rId24"/>
      <p:italic r:id="rId25"/>
      <p:boldItalic r:id="rId26"/>
    </p:embeddedFont>
    <p:embeddedFont>
      <p:font typeface="Arial Black" pitchFamily="34" charset="0"/>
      <p:bold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.VnTifani Heavy" pitchFamily="34" charset="0"/>
      <p:regular r:id="rId32"/>
    </p:embeddedFont>
    <p:embeddedFont>
      <p:font typeface=".VnAvant" pitchFamily="34" charset="0"/>
      <p:regular r:id="rId33"/>
      <p:bold r:id="rId34"/>
      <p:italic r:id="rId35"/>
      <p:boldItalic r:id="rId36"/>
    </p:embeddedFont>
    <p:embeddedFont>
      <p:font typeface="Tahoma" pitchFamily="34" charset="0"/>
      <p:regular r:id="rId37"/>
      <p:bold r:id="rId38"/>
    </p:embeddedFont>
    <p:embeddedFont>
      <p:font typeface="宋体" charset="-122"/>
      <p:regular r:id="rId39"/>
    </p:embeddedFont>
    <p:embeddedFont>
      <p:font typeface=".VnArial" pitchFamily="34" charset="0"/>
      <p:regular r:id="rId40"/>
      <p:bold r:id="rId41"/>
      <p:italic r:id="rId42"/>
      <p:boldItalic r:id="rId4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66CC"/>
    <a:srgbClr val="99FFCC"/>
    <a:srgbClr val="FFCCFF"/>
    <a:srgbClr val="FFFFCC"/>
    <a:srgbClr val="CCFFCC"/>
    <a:srgbClr val="006699"/>
    <a:srgbClr val="0066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8" d="100"/>
          <a:sy n="78" d="100"/>
        </p:scale>
        <p:origin x="-1314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65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1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audio" Target="../media/audio6.wav"/><Relationship Id="rId18" Type="http://schemas.openxmlformats.org/officeDocument/2006/relationships/image" Target="../media/image32.gif"/><Relationship Id="rId3" Type="http://schemas.openxmlformats.org/officeDocument/2006/relationships/tags" Target="../tags/tag6.xml"/><Relationship Id="rId21" Type="http://schemas.openxmlformats.org/officeDocument/2006/relationships/image" Target="../media/image35.gif"/><Relationship Id="rId7" Type="http://schemas.openxmlformats.org/officeDocument/2006/relationships/slideLayout" Target="../slideLayouts/slideLayout1.xml"/><Relationship Id="rId12" Type="http://schemas.openxmlformats.org/officeDocument/2006/relationships/audio" Target="../media/audio2.wav"/><Relationship Id="rId17" Type="http://schemas.openxmlformats.org/officeDocument/2006/relationships/image" Target="../media/image31.gif"/><Relationship Id="rId2" Type="http://schemas.openxmlformats.org/officeDocument/2006/relationships/tags" Target="../tags/tag5.xml"/><Relationship Id="rId16" Type="http://schemas.openxmlformats.org/officeDocument/2006/relationships/image" Target="../media/image30.gif"/><Relationship Id="rId20" Type="http://schemas.openxmlformats.org/officeDocument/2006/relationships/image" Target="../media/image34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5.wav"/><Relationship Id="rId24" Type="http://schemas.openxmlformats.org/officeDocument/2006/relationships/image" Target="../media/image38.gif"/><Relationship Id="rId5" Type="http://schemas.openxmlformats.org/officeDocument/2006/relationships/tags" Target="../tags/tag8.xml"/><Relationship Id="rId15" Type="http://schemas.openxmlformats.org/officeDocument/2006/relationships/hyperlink" Target="../My%20Documents/SONG/ATGT%20(khoi7)/vong3(khoi7).ppt" TargetMode="External"/><Relationship Id="rId23" Type="http://schemas.openxmlformats.org/officeDocument/2006/relationships/image" Target="../media/image37.gif"/><Relationship Id="rId10" Type="http://schemas.openxmlformats.org/officeDocument/2006/relationships/audio" Target="../media/audio1.wav"/><Relationship Id="rId19" Type="http://schemas.openxmlformats.org/officeDocument/2006/relationships/image" Target="../media/image33.gif"/><Relationship Id="rId4" Type="http://schemas.openxmlformats.org/officeDocument/2006/relationships/tags" Target="../tags/tag7.xml"/><Relationship Id="rId9" Type="http://schemas.openxmlformats.org/officeDocument/2006/relationships/audio" Target="../media/audio4.wav"/><Relationship Id="rId14" Type="http://schemas.openxmlformats.org/officeDocument/2006/relationships/audio" Target="../media/audio7.wav"/><Relationship Id="rId22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audio" Target="../media/audio6.wav"/><Relationship Id="rId18" Type="http://schemas.openxmlformats.org/officeDocument/2006/relationships/image" Target="../media/image32.gif"/><Relationship Id="rId3" Type="http://schemas.openxmlformats.org/officeDocument/2006/relationships/tags" Target="../tags/tag12.xml"/><Relationship Id="rId21" Type="http://schemas.openxmlformats.org/officeDocument/2006/relationships/image" Target="../media/image35.gif"/><Relationship Id="rId7" Type="http://schemas.openxmlformats.org/officeDocument/2006/relationships/slideLayout" Target="../slideLayouts/slideLayout1.xml"/><Relationship Id="rId12" Type="http://schemas.openxmlformats.org/officeDocument/2006/relationships/audio" Target="../media/audio2.wav"/><Relationship Id="rId17" Type="http://schemas.openxmlformats.org/officeDocument/2006/relationships/image" Target="../media/image31.gif"/><Relationship Id="rId2" Type="http://schemas.openxmlformats.org/officeDocument/2006/relationships/tags" Target="../tags/tag11.xml"/><Relationship Id="rId16" Type="http://schemas.openxmlformats.org/officeDocument/2006/relationships/image" Target="../media/image30.gif"/><Relationship Id="rId20" Type="http://schemas.openxmlformats.org/officeDocument/2006/relationships/image" Target="../media/image34.gif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audio" Target="../media/audio5.wav"/><Relationship Id="rId24" Type="http://schemas.openxmlformats.org/officeDocument/2006/relationships/image" Target="../media/image38.gif"/><Relationship Id="rId5" Type="http://schemas.openxmlformats.org/officeDocument/2006/relationships/tags" Target="../tags/tag14.xml"/><Relationship Id="rId15" Type="http://schemas.openxmlformats.org/officeDocument/2006/relationships/hyperlink" Target="../My%20Documents/SONG/ATGT%20(khoi7)/vong3(khoi7).ppt" TargetMode="External"/><Relationship Id="rId23" Type="http://schemas.openxmlformats.org/officeDocument/2006/relationships/image" Target="../media/image37.gif"/><Relationship Id="rId10" Type="http://schemas.openxmlformats.org/officeDocument/2006/relationships/audio" Target="../media/audio1.wav"/><Relationship Id="rId19" Type="http://schemas.openxmlformats.org/officeDocument/2006/relationships/image" Target="../media/image33.gif"/><Relationship Id="rId4" Type="http://schemas.openxmlformats.org/officeDocument/2006/relationships/tags" Target="../tags/tag13.xml"/><Relationship Id="rId9" Type="http://schemas.openxmlformats.org/officeDocument/2006/relationships/audio" Target="../media/audio4.wav"/><Relationship Id="rId14" Type="http://schemas.openxmlformats.org/officeDocument/2006/relationships/audio" Target="../media/audio7.wav"/><Relationship Id="rId22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6114" y="41515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«n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«t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1122" y="2566182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.VnAvant" pitchFamily="34" charset="0"/>
              </a:rPr>
              <a:t>cµ </a:t>
            </a:r>
            <a:r>
              <a:rPr lang="en-US" sz="3600" b="1" dirty="0" err="1">
                <a:latin typeface=".VnAvant" pitchFamily="34" charset="0"/>
              </a:rPr>
              <a:t>rèt</a:t>
            </a:r>
            <a:endParaRPr lang="en-US" sz="36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3" y="1304133"/>
            <a:ext cx="2335445" cy="1272608"/>
          </a:xfrm>
          <a:prstGeom prst="rect">
            <a:avLst/>
          </a:prstGeom>
          <a:effectLst>
            <a:glow rad="101600">
              <a:srgbClr val="0000CC">
                <a:alpha val="60000"/>
              </a:srgb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952" y="685537"/>
            <a:ext cx="1503355" cy="1887934"/>
          </a:xfrm>
          <a:prstGeom prst="rect">
            <a:avLst/>
          </a:prstGeom>
          <a:effectLst>
            <a:glow rad="101600">
              <a:srgbClr val="0000CC">
                <a:alpha val="60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57" y="1353730"/>
            <a:ext cx="1804026" cy="1139753"/>
          </a:xfrm>
          <a:prstGeom prst="rect">
            <a:avLst/>
          </a:prstGeom>
          <a:effectLst>
            <a:glow rad="101600">
              <a:srgbClr val="0000CC">
                <a:alpha val="6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1" y="3286355"/>
            <a:ext cx="1845980" cy="1838988"/>
          </a:xfrm>
          <a:prstGeom prst="rect">
            <a:avLst/>
          </a:prstGeom>
          <a:effectLst>
            <a:glow rad="101600">
              <a:srgbClr val="0000CC">
                <a:alpha val="60000"/>
              </a:srgb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098" y="3286355"/>
            <a:ext cx="1845980" cy="1831995"/>
          </a:xfrm>
          <a:prstGeom prst="rect">
            <a:avLst/>
          </a:prstGeom>
          <a:effectLst>
            <a:glow rad="101600">
              <a:srgbClr val="0000CC">
                <a:alpha val="60000"/>
              </a:srgbClr>
            </a:glo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58" y="3276296"/>
            <a:ext cx="1880942" cy="1804026"/>
          </a:xfrm>
          <a:prstGeom prst="rect">
            <a:avLst/>
          </a:prstGeom>
          <a:effectLst>
            <a:glow rad="101600">
              <a:srgbClr val="0000CC">
                <a:alpha val="60000"/>
              </a:srgbClr>
            </a:glow>
          </a:effectLst>
        </p:spPr>
      </p:pic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0" y="564248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182333" y="2566181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.VnAvant" pitchFamily="34" charset="0"/>
              </a:rPr>
              <a:t>®«n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12933" y="2516282"/>
            <a:ext cx="1439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.VnAvant" pitchFamily="34" charset="0"/>
              </a:rPr>
              <a:t>l¸ </a:t>
            </a:r>
            <a:r>
              <a:rPr lang="en-US" sz="3600" b="1" dirty="0" err="1">
                <a:latin typeface=".VnAvant" pitchFamily="34" charset="0"/>
              </a:rPr>
              <a:t>nèt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6535" y="5112211"/>
            <a:ext cx="1329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chån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6247" y="5126725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thèt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lèt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79560" y="5080322"/>
            <a:ext cx="1885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trèn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t×m</a:t>
            </a:r>
            <a:endParaRPr lang="en-US" sz="36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«n.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-102855" y="2543166"/>
            <a:ext cx="214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.VnAvant" pitchFamily="34" charset="0"/>
              </a:rPr>
              <a:t>®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«n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2" y="647178"/>
            <a:ext cx="1503355" cy="1887934"/>
          </a:xfrm>
          <a:prstGeom prst="rect">
            <a:avLst/>
          </a:prstGeom>
          <a:effectLst>
            <a:glow rad="101600">
              <a:srgbClr val="0000CC">
                <a:alpha val="60000"/>
              </a:srgb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76" y="1387940"/>
            <a:ext cx="1804026" cy="1139753"/>
          </a:xfrm>
          <a:prstGeom prst="rect">
            <a:avLst/>
          </a:prstGeom>
          <a:effectLst>
            <a:glow rad="101600">
              <a:srgbClr val="0000CC">
                <a:alpha val="60000"/>
              </a:srgb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07" y="671651"/>
            <a:ext cx="1845980" cy="1838988"/>
          </a:xfrm>
          <a:prstGeom prst="rect">
            <a:avLst/>
          </a:prstGeom>
          <a:effectLst>
            <a:glow rad="101600">
              <a:srgbClr val="0000CC">
                <a:alpha val="60000"/>
              </a:srgb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329" y="680847"/>
            <a:ext cx="1880942" cy="1804026"/>
          </a:xfrm>
          <a:prstGeom prst="rect">
            <a:avLst/>
          </a:prstGeom>
          <a:effectLst>
            <a:glow rad="101600">
              <a:srgbClr val="0000CC">
                <a:alpha val="60000"/>
              </a:srgbClr>
            </a:glow>
          </a:effectLst>
        </p:spPr>
      </p:pic>
      <p:sp>
        <p:nvSpPr>
          <p:cNvPr id="23" name="Rectangle 22"/>
          <p:cNvSpPr/>
          <p:nvPr/>
        </p:nvSpPr>
        <p:spPr>
          <a:xfrm>
            <a:off x="1961689" y="2561455"/>
            <a:ext cx="214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.VnAvant" pitchFamily="34" charset="0"/>
              </a:rPr>
              <a:t>l¸ </a:t>
            </a:r>
            <a:r>
              <a:rPr lang="en-US" sz="4000" b="1" dirty="0" err="1">
                <a:latin typeface=".VnAvant" pitchFamily="34" charset="0"/>
              </a:rPr>
              <a:t>n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èt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68953" y="2542929"/>
            <a:ext cx="214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ch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ån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33923" y="2561455"/>
            <a:ext cx="214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tr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èn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t×m</a:t>
            </a:r>
            <a:endParaRPr lang="en-US" sz="4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4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6" grpId="0"/>
      <p:bldP spid="26" grpId="1"/>
      <p:bldP spid="28" grpId="0"/>
      <p:bldP spid="2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418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«t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323071" y="3419271"/>
            <a:ext cx="2144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.VnAvant" pitchFamily="34" charset="0"/>
              </a:rPr>
              <a:t>cµ </a:t>
            </a:r>
            <a:r>
              <a:rPr lang="en-US" sz="4400" b="1" dirty="0" err="1">
                <a:latin typeface=".VnAvant" pitchFamily="34" charset="0"/>
              </a:rPr>
              <a:t>r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èt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5" y="1391216"/>
            <a:ext cx="3609422" cy="1966811"/>
          </a:xfrm>
          <a:prstGeom prst="rect">
            <a:avLst/>
          </a:prstGeom>
          <a:effectLst>
            <a:glow rad="101600">
              <a:srgbClr val="0000CC">
                <a:alpha val="6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802" y="784243"/>
            <a:ext cx="2610706" cy="2590927"/>
          </a:xfrm>
          <a:prstGeom prst="rect">
            <a:avLst/>
          </a:prstGeom>
          <a:effectLst>
            <a:glow rad="101600">
              <a:srgbClr val="0000CC">
                <a:alpha val="60000"/>
              </a:srgbClr>
            </a:glow>
          </a:effectLst>
        </p:spPr>
      </p:pic>
      <p:sp>
        <p:nvSpPr>
          <p:cNvPr id="14" name="Rectangle 13"/>
          <p:cNvSpPr/>
          <p:nvPr/>
        </p:nvSpPr>
        <p:spPr>
          <a:xfrm>
            <a:off x="5764911" y="3485928"/>
            <a:ext cx="2144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th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èt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l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èt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6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«n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«t­.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742" y="55253"/>
            <a:ext cx="4002941" cy="5573189"/>
          </a:xfrm>
        </p:spPr>
      </p:pic>
    </p:spTree>
    <p:extLst>
      <p:ext uri="{BB962C8B-B14F-4D97-AF65-F5344CB8AC3E}">
        <p14:creationId xmlns:p14="http://schemas.microsoft.com/office/powerpoint/2010/main" val="1220024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95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/>
          <p:cNvPicPr>
            <a:picLocks noChangeAspect="1"/>
          </p:cNvPicPr>
          <p:nvPr/>
        </p:nvPicPr>
        <p:blipFill rotWithShape="1">
          <a:blip r:embed="rId2"/>
          <a:srcRect t="18536" r="12298" b="6712"/>
          <a:stretch/>
        </p:blipFill>
        <p:spPr>
          <a:xfrm>
            <a:off x="1908048" y="890016"/>
            <a:ext cx="5370576" cy="3182082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4588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7772" y="753417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07" y="1595894"/>
            <a:ext cx="84201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006599" y="1052623"/>
            <a:ext cx="6310314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Tìm các từ có chứa vần “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«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".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5638801" y="2182855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Thốt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nốt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2"/>
            </p:custDataLst>
          </p:nvPr>
        </p:nvSpPr>
        <p:spPr>
          <a:xfrm>
            <a:off x="2235200" y="2124201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Thôn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xóm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767790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767790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773082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767790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4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VNI-Avo" pitchFamily="2" charset="0"/>
              </a:rPr>
              <a:t>OÂn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cuõ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78271"/>
            <a:ext cx="2525697" cy="952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/>
          </a:bodyPr>
          <a:lstStyle>
            <a:lvl1pPr algn="ctr" defTabSz="71323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VNI-Avo" pitchFamily="2" charset="0"/>
              </a:rPr>
              <a:t>khoâ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caïn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09151" y="1578271"/>
            <a:ext cx="2525697" cy="952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/>
          </a:bodyPr>
          <a:lstStyle>
            <a:lvl1pPr algn="ctr" defTabSz="71323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VNI-Avo" pitchFamily="2" charset="0"/>
              </a:rPr>
              <a:t>thaàn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möa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61103" y="1578271"/>
            <a:ext cx="2525697" cy="952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/>
          </a:bodyPr>
          <a:lstStyle>
            <a:lvl1pPr algn="ctr" defTabSz="71323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VNI-Avo" pitchFamily="2" charset="0"/>
              </a:rPr>
              <a:t>than </a:t>
            </a:r>
            <a:r>
              <a:rPr lang="en-US" dirty="0" err="1">
                <a:latin typeface="VNI-Avo" pitchFamily="2" charset="0"/>
              </a:rPr>
              <a:t>thôû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51247" y="2989821"/>
            <a:ext cx="5850384" cy="952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 fontScale="92500"/>
          </a:bodyPr>
          <a:lstStyle>
            <a:lvl1pPr algn="ctr" defTabSz="71323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VNI-Avo" pitchFamily="2" charset="0"/>
              </a:rPr>
              <a:t>Roâ</a:t>
            </a:r>
            <a:r>
              <a:rPr lang="en-US" dirty="0">
                <a:latin typeface="VNI-Avo" pitchFamily="2" charset="0"/>
              </a:rPr>
              <a:t> con </a:t>
            </a:r>
            <a:r>
              <a:rPr lang="en-US" dirty="0" err="1">
                <a:latin typeface="VNI-Avo" pitchFamily="2" charset="0"/>
              </a:rPr>
              <a:t>voït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veà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nhaø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gaëp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meï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47303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006599" y="1052623"/>
            <a:ext cx="6310314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Tìm các từ có chứa vần “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«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".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4" name="Flowchart: Terminator 43"/>
          <p:cNvSpPr/>
          <p:nvPr>
            <p:custDataLst>
              <p:tags r:id="rId1"/>
            </p:custDataLst>
          </p:nvPr>
        </p:nvSpPr>
        <p:spPr>
          <a:xfrm>
            <a:off x="5729061" y="2175506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rốt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2"/>
            </p:custDataLst>
          </p:nvPr>
        </p:nvSpPr>
        <p:spPr>
          <a:xfrm>
            <a:off x="2119085" y="2156184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Trốn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tìm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83314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83314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838440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83314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2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0" y="59194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39886" y="56029"/>
            <a:ext cx="2525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3399"/>
                </a:solidFill>
                <a:latin typeface=".VnAvant" pitchFamily="34" charset="0"/>
              </a:rPr>
              <a:t>MÑ con c¸ r«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890" y="544738"/>
            <a:ext cx="90133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Roâ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meï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ñi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kieám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aên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daën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con: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Con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ôû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nhaø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chôù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ñi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xa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nheù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Roâ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con “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daï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”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roõ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to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Meï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vöøa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ñi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roâ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con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lieàn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toùt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ra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ngoõ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Noù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ruû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caù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côø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leân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bôø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xem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ôû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ñoù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coù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gì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laï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Caù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côø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can: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Meï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baïn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daën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chôù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ñi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xa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maø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Roâ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con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ñaùp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Bôø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hoà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gaàn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laém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2119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32119" y="348348"/>
            <a:ext cx="7082971" cy="156754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71</a:t>
            </a:r>
          </a:p>
          <a:p>
            <a:pPr algn="ctr"/>
            <a:r>
              <a:rPr lang="en-US" sz="7200" b="1" dirty="0">
                <a:solidFill>
                  <a:srgbClr val="0000CC"/>
                </a:solidFill>
                <a:latin typeface=".VnAvant" pitchFamily="34" charset="0"/>
              </a:rPr>
              <a:t>­«n – «t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025" y="2134507"/>
            <a:ext cx="3503157" cy="2535618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629" y="3980238"/>
            <a:ext cx="3800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th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«n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xãm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97" y="1595407"/>
            <a:ext cx="3000375" cy="2171700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12" name="Rectangle 11"/>
          <p:cNvSpPr/>
          <p:nvPr/>
        </p:nvSpPr>
        <p:spPr>
          <a:xfrm>
            <a:off x="5445315" y="2416492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VNI-Avo" pitchFamily="2" charset="0"/>
              </a:rPr>
              <a:t>oân</a:t>
            </a:r>
            <a:endParaRPr lang="en-US" sz="60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3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711643" y="3027626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0066CC"/>
                </a:solidFill>
                <a:latin typeface="VNI-Avo" pitchFamily="2" charset="0"/>
              </a:rPr>
              <a:t>oâ</a:t>
            </a:r>
            <a:endParaRPr lang="en-US" sz="5400" b="1" dirty="0">
              <a:solidFill>
                <a:srgbClr val="0066CC"/>
              </a:solidFill>
              <a:latin typeface="VNI-Avo" pitchFamily="2" charset="0"/>
            </a:endParaRPr>
          </a:p>
        </p:txBody>
      </p:sp>
      <p:sp>
        <p:nvSpPr>
          <p:cNvPr id="15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88311" y="2979753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095" y="3858397"/>
            <a:ext cx="3439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.VnAvant" pitchFamily="34" charset="0"/>
              </a:rPr>
              <a:t>c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ét</a:t>
            </a:r>
            <a:r>
              <a:rPr lang="en-US" sz="6600" b="1" dirty="0">
                <a:latin typeface=".VnAvant" pitchFamily="34" charset="0"/>
              </a:rPr>
              <a:t> </a:t>
            </a:r>
            <a:r>
              <a:rPr lang="en-US" sz="6600" b="1" dirty="0" err="1">
                <a:latin typeface=".VnAvant" pitchFamily="34" charset="0"/>
              </a:rPr>
              <a:t>cê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70: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«n – «t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74" y="1535696"/>
            <a:ext cx="2981325" cy="2143125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13" name="Rectangle 12"/>
          <p:cNvSpPr/>
          <p:nvPr/>
        </p:nvSpPr>
        <p:spPr>
          <a:xfrm>
            <a:off x="5445315" y="2416492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VNI-Avo" pitchFamily="2" charset="0"/>
              </a:rPr>
              <a:t>oât</a:t>
            </a:r>
            <a:endParaRPr lang="en-US" sz="60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4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711643" y="3027626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0066CC"/>
                </a:solidFill>
                <a:latin typeface="VNI-Avo" pitchFamily="2" charset="0"/>
              </a:rPr>
              <a:t>oâ</a:t>
            </a:r>
            <a:endParaRPr lang="en-US" sz="5400" b="1" dirty="0">
              <a:solidFill>
                <a:srgbClr val="0066CC"/>
              </a:solidFill>
              <a:latin typeface="VNI-Avo" pitchFamily="2" charset="0"/>
            </a:endParaRPr>
          </a:p>
        </p:txBody>
      </p:sp>
      <p:sp>
        <p:nvSpPr>
          <p:cNvPr id="15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88311" y="2979753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165" y="198317"/>
            <a:ext cx="5371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«n – «t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656" y="4249955"/>
            <a:ext cx="2836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th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«n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xãm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24" y="2121762"/>
            <a:ext cx="2383559" cy="1725243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5245570" y="4257893"/>
            <a:ext cx="2891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c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ét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cê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849" y="1935192"/>
            <a:ext cx="2659544" cy="1911813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926096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73" y="621224"/>
            <a:ext cx="3091827" cy="41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5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96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7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79" tmFilter="0, 0; 0.125,0.2665; 0.25,0.4; 0.375,0.465; 0.5,0.5;  0.625,0.535; 0.75,0.6; 0.875,0.7335; 1,1">
                                          <p:stCondLst>
                                            <p:cond delay="107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39" tmFilter="0, 0; 0.125,0.2665; 0.25,0.4; 0.375,0.465; 0.5,0.5;  0.625,0.535; 0.75,0.6; 0.875,0.7335; 1,1">
                                          <p:stCondLst>
                                            <p:cond delay="21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67" tmFilter="0, 0; 0.125,0.2665; 0.25,0.4; 0.375,0.465; 0.5,0.5;  0.625,0.535; 0.75,0.6; 0.875,0.7335; 1,1">
                                          <p:stCondLst>
                                            <p:cond delay="269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42">
                                          <p:stCondLst>
                                            <p:cond delay="10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70" decel="50000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42">
                                          <p:stCondLst>
                                            <p:cond delay="21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70" decel="50000">
                                          <p:stCondLst>
                                            <p:cond delay="21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42">
                                          <p:stCondLst>
                                            <p:cond delay="2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70" decel="50000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2">
                                          <p:stCondLst>
                                            <p:cond delay="29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70" decel="50000">
                                          <p:stCondLst>
                                            <p:cond delay="29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99" y="345990"/>
            <a:ext cx="3248746" cy="4559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7362" y="457200"/>
            <a:ext cx="1541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126</a:t>
            </a:r>
          </a:p>
        </p:txBody>
      </p:sp>
    </p:spTree>
    <p:extLst>
      <p:ext uri="{BB962C8B-B14F-4D97-AF65-F5344CB8AC3E}">
        <p14:creationId xmlns:p14="http://schemas.microsoft.com/office/powerpoint/2010/main" val="258689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2621</TotalTime>
  <Words>361</Words>
  <Application>Microsoft Office PowerPoint</Application>
  <PresentationFormat>On-screen Show (16:10)</PresentationFormat>
  <Paragraphs>105</Paragraphs>
  <Slides>20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VNI-Avo</vt:lpstr>
      <vt:lpstr>Arial Black</vt:lpstr>
      <vt:lpstr>Calibri</vt:lpstr>
      <vt:lpstr>.VnTifani Heavy</vt:lpstr>
      <vt:lpstr>.VnAvant</vt:lpstr>
      <vt:lpstr>Tahoma</vt:lpstr>
      <vt:lpstr>宋体</vt:lpstr>
      <vt:lpstr>Times New Roman</vt:lpstr>
      <vt:lpstr>.VnArial</vt:lpstr>
      <vt:lpstr>Office Theme</vt:lpstr>
      <vt:lpstr>PowerPoint Presentation</vt:lpstr>
      <vt:lpstr>OÂn baøi cuõ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Techsi.vn</cp:lastModifiedBy>
  <cp:revision>341</cp:revision>
  <dcterms:created xsi:type="dcterms:W3CDTF">2020-02-10T09:35:50Z</dcterms:created>
  <dcterms:modified xsi:type="dcterms:W3CDTF">2022-12-02T09:15:15Z</dcterms:modified>
</cp:coreProperties>
</file>