
<file path=[Content_Types].xml><?xml version="1.0" encoding="utf-8"?>
<Types xmlns="http://schemas.openxmlformats.org/package/2006/content-types">
  <Default Extension="mp3" ContentType="audio/unknown"/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av" ContentType="audio/wav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60" r:id="rId1"/>
  </p:sldMasterIdLst>
  <p:notesMasterIdLst>
    <p:notesMasterId r:id="rId15"/>
  </p:notesMasterIdLst>
  <p:sldIdLst>
    <p:sldId id="280" r:id="rId2"/>
    <p:sldId id="281" r:id="rId3"/>
    <p:sldId id="282" r:id="rId4"/>
    <p:sldId id="283" r:id="rId5"/>
    <p:sldId id="307" r:id="rId6"/>
    <p:sldId id="286" r:id="rId7"/>
    <p:sldId id="308" r:id="rId8"/>
    <p:sldId id="309" r:id="rId9"/>
    <p:sldId id="310" r:id="rId10"/>
    <p:sldId id="311" r:id="rId11"/>
    <p:sldId id="291" r:id="rId12"/>
    <p:sldId id="293" r:id="rId13"/>
    <p:sldId id="301" r:id="rId14"/>
  </p:sldIdLst>
  <p:sldSz cx="9144000" cy="5715000" type="screen16x10"/>
  <p:notesSz cx="6858000" cy="9144000"/>
  <p:embeddedFontLst>
    <p:embeddedFont>
      <p:font typeface="Calibri" pitchFamily="34" charset="0"/>
      <p:regular r:id="rId16"/>
      <p:bold r:id="rId17"/>
      <p:italic r:id="rId18"/>
      <p:boldItalic r:id="rId19"/>
    </p:embeddedFont>
    <p:embeddedFont>
      <p:font typeface="宋体" pitchFamily="2" charset="-122"/>
      <p:regular r:id="rId20"/>
    </p:embeddedFont>
    <p:embeddedFont>
      <p:font typeface=".VnTifani Heavy" pitchFamily="34" charset="0"/>
      <p:regular r:id="rId21"/>
    </p:embeddedFont>
    <p:embeddedFont>
      <p:font typeface="VNI-Juni"/>
      <p:regular r:id="rId22"/>
    </p:embeddedFont>
    <p:embeddedFont>
      <p:font typeface=".VnAvant" pitchFamily="34" charset="0"/>
      <p:regular r:id="rId23"/>
      <p:bold r:id="rId24"/>
      <p:italic r:id="rId25"/>
    </p:embeddedFont>
  </p:embeddedFontLst>
  <p:defaultTextStyle>
    <a:defPPr>
      <a:defRPr lang="zh-CN"/>
    </a:defPPr>
    <a:lvl1pPr marL="0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1pPr>
    <a:lvl2pPr marL="356616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2pPr>
    <a:lvl3pPr marL="713232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3pPr>
    <a:lvl4pPr marL="1069848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4pPr>
    <a:lvl5pPr marL="1426464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5pPr>
    <a:lvl6pPr marL="1783080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6pPr>
    <a:lvl7pPr marL="2139696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7pPr>
    <a:lvl8pPr marL="2496312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8pPr>
    <a:lvl9pPr marL="2852928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FFCC"/>
    <a:srgbClr val="FFFF99"/>
    <a:srgbClr val="006600"/>
    <a:srgbClr val="FF33CC"/>
    <a:srgbClr val="FF0066"/>
    <a:srgbClr val="FF66CC"/>
    <a:srgbClr val="FF66FF"/>
    <a:srgbClr val="0066CC"/>
    <a:srgbClr val="FFCCFF"/>
    <a:srgbClr val="00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471" autoAdjust="0"/>
    <p:restoredTop sz="88434" autoAdjust="0"/>
  </p:normalViewPr>
  <p:slideViewPr>
    <p:cSldViewPr snapToGrid="0">
      <p:cViewPr>
        <p:scale>
          <a:sx n="66" d="100"/>
          <a:sy n="66" d="100"/>
        </p:scale>
        <p:origin x="-1656" y="-312"/>
      </p:cViewPr>
      <p:guideLst>
        <p:guide orient="horz" pos="180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3.fntdata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font" Target="fonts/font6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2.fntdata"/><Relationship Id="rId25" Type="http://schemas.openxmlformats.org/officeDocument/2006/relationships/font" Target="fonts/font10.fntdata"/><Relationship Id="rId2" Type="http://schemas.openxmlformats.org/officeDocument/2006/relationships/slide" Target="slides/slide1.xml"/><Relationship Id="rId16" Type="http://schemas.openxmlformats.org/officeDocument/2006/relationships/font" Target="fonts/font1.fntdata"/><Relationship Id="rId20" Type="http://schemas.openxmlformats.org/officeDocument/2006/relationships/font" Target="fonts/font5.fntdata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9.fntdata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23" Type="http://schemas.openxmlformats.org/officeDocument/2006/relationships/font" Target="fonts/font8.fntdata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font" Target="fonts/font4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7.fntdata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2DE801A-F56B-45FC-B0DC-1EE2DA503A42}" type="datetimeFigureOut">
              <a:rPr lang="en-US" smtClean="0"/>
              <a:t>9/21/2020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685800"/>
            <a:ext cx="54864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4C7AB53-3DFA-466F-8832-707AB88F9F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98572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C7AB53-3DFA-466F-8832-707AB88F9FF1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034199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C7AB53-3DFA-466F-8832-707AB88F9FF1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034199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C7AB53-3DFA-466F-8832-707AB88F9FF1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034199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C7AB53-3DFA-466F-8832-707AB88F9FF1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034199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C7AB53-3DFA-466F-8832-707AB88F9FF1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034199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C7AB53-3DFA-466F-8832-707AB88F9FF1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246827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775355"/>
            <a:ext cx="7772400" cy="122502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238500"/>
            <a:ext cx="6400800" cy="14605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566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7132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6984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4264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830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13969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9631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85292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2020/9/21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726748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2020/9/21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00972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28866"/>
            <a:ext cx="2057400" cy="487627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28866"/>
            <a:ext cx="6019800" cy="487627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2020/9/21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2969582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865"/>
            <a:ext cx="8229600" cy="9525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333500"/>
            <a:ext cx="4038600" cy="377163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333501"/>
            <a:ext cx="4038600" cy="182165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282158"/>
            <a:ext cx="4038600" cy="182297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457200" y="5204354"/>
            <a:ext cx="2133600" cy="396875"/>
          </a:xfrm>
        </p:spPr>
        <p:txBody>
          <a:bodyPr/>
          <a:lstStyle>
            <a:lvl1pPr>
              <a:defRPr/>
            </a:lvl1pPr>
          </a:lstStyle>
          <a:p>
            <a:endParaRPr lang="vi-VN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3124200" y="5204354"/>
            <a:ext cx="2895600" cy="396875"/>
          </a:xfrm>
        </p:spPr>
        <p:txBody>
          <a:bodyPr/>
          <a:lstStyle>
            <a:lvl1pPr>
              <a:defRPr/>
            </a:lvl1pPr>
          </a:lstStyle>
          <a:p>
            <a:endParaRPr lang="vi-VN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6553200" y="5204354"/>
            <a:ext cx="2133600" cy="396875"/>
          </a:xfrm>
        </p:spPr>
        <p:txBody>
          <a:bodyPr/>
          <a:lstStyle>
            <a:lvl1pPr>
              <a:defRPr/>
            </a:lvl1pPr>
          </a:lstStyle>
          <a:p>
            <a:fld id="{C91BDDEE-AC63-44B8-94EC-FCB0EBBC2A3F}" type="slidenum">
              <a:rPr lang="vi-VN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791787360"/>
      </p:ext>
    </p:extLst>
  </p:cSld>
  <p:clrMapOvr>
    <a:masterClrMapping/>
  </p:clrMapOvr>
  <p:transition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1242187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2020/9/21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813435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672418"/>
            <a:ext cx="7772400" cy="1135063"/>
          </a:xfrm>
        </p:spPr>
        <p:txBody>
          <a:bodyPr anchor="t"/>
          <a:lstStyle>
            <a:lvl1pPr algn="l">
              <a:defRPr sz="31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422261"/>
            <a:ext cx="7772400" cy="1250156"/>
          </a:xfrm>
        </p:spPr>
        <p:txBody>
          <a:bodyPr anchor="b"/>
          <a:lstStyle>
            <a:lvl1pPr marL="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1pPr>
            <a:lvl2pPr marL="35661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2pPr>
            <a:lvl3pPr marL="713232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69848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4pPr>
            <a:lvl5pPr marL="1426464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5pPr>
            <a:lvl6pPr marL="1783080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6pPr>
            <a:lvl7pPr marL="2139696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7pPr>
            <a:lvl8pPr marL="2496312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8pPr>
            <a:lvl9pPr marL="2852928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2020/9/21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933315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333501"/>
            <a:ext cx="4038600" cy="3771636"/>
          </a:xfrm>
        </p:spPr>
        <p:txBody>
          <a:bodyPr/>
          <a:lstStyle>
            <a:lvl1pPr>
              <a:defRPr sz="2200"/>
            </a:lvl1pPr>
            <a:lvl2pPr>
              <a:defRPr sz="19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33501"/>
            <a:ext cx="4038600" cy="3771636"/>
          </a:xfrm>
        </p:spPr>
        <p:txBody>
          <a:bodyPr/>
          <a:lstStyle>
            <a:lvl1pPr>
              <a:defRPr sz="2200"/>
            </a:lvl1pPr>
            <a:lvl2pPr>
              <a:defRPr sz="19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2020/9/21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47888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79261"/>
            <a:ext cx="4040188" cy="533135"/>
          </a:xfrm>
        </p:spPr>
        <p:txBody>
          <a:bodyPr anchor="b"/>
          <a:lstStyle>
            <a:lvl1pPr marL="0" indent="0">
              <a:buNone/>
              <a:defRPr sz="1900" b="1"/>
            </a:lvl1pPr>
            <a:lvl2pPr marL="356616" indent="0">
              <a:buNone/>
              <a:defRPr sz="1600" b="1"/>
            </a:lvl2pPr>
            <a:lvl3pPr marL="713232" indent="0">
              <a:buNone/>
              <a:defRPr sz="1400" b="1"/>
            </a:lvl3pPr>
            <a:lvl4pPr marL="1069848" indent="0">
              <a:buNone/>
              <a:defRPr sz="1200" b="1"/>
            </a:lvl4pPr>
            <a:lvl5pPr marL="1426464" indent="0">
              <a:buNone/>
              <a:defRPr sz="1200" b="1"/>
            </a:lvl5pPr>
            <a:lvl6pPr marL="1783080" indent="0">
              <a:buNone/>
              <a:defRPr sz="1200" b="1"/>
            </a:lvl6pPr>
            <a:lvl7pPr marL="2139696" indent="0">
              <a:buNone/>
              <a:defRPr sz="1200" b="1"/>
            </a:lvl7pPr>
            <a:lvl8pPr marL="2496312" indent="0">
              <a:buNone/>
              <a:defRPr sz="1200" b="1"/>
            </a:lvl8pPr>
            <a:lvl9pPr marL="2852928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812396"/>
            <a:ext cx="4040188" cy="3292740"/>
          </a:xfrm>
        </p:spPr>
        <p:txBody>
          <a:bodyPr/>
          <a:lstStyle>
            <a:lvl1pPr>
              <a:defRPr sz="19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279261"/>
            <a:ext cx="4041775" cy="533135"/>
          </a:xfrm>
        </p:spPr>
        <p:txBody>
          <a:bodyPr anchor="b"/>
          <a:lstStyle>
            <a:lvl1pPr marL="0" indent="0">
              <a:buNone/>
              <a:defRPr sz="1900" b="1"/>
            </a:lvl1pPr>
            <a:lvl2pPr marL="356616" indent="0">
              <a:buNone/>
              <a:defRPr sz="1600" b="1"/>
            </a:lvl2pPr>
            <a:lvl3pPr marL="713232" indent="0">
              <a:buNone/>
              <a:defRPr sz="1400" b="1"/>
            </a:lvl3pPr>
            <a:lvl4pPr marL="1069848" indent="0">
              <a:buNone/>
              <a:defRPr sz="1200" b="1"/>
            </a:lvl4pPr>
            <a:lvl5pPr marL="1426464" indent="0">
              <a:buNone/>
              <a:defRPr sz="1200" b="1"/>
            </a:lvl5pPr>
            <a:lvl6pPr marL="1783080" indent="0">
              <a:buNone/>
              <a:defRPr sz="1200" b="1"/>
            </a:lvl6pPr>
            <a:lvl7pPr marL="2139696" indent="0">
              <a:buNone/>
              <a:defRPr sz="1200" b="1"/>
            </a:lvl7pPr>
            <a:lvl8pPr marL="2496312" indent="0">
              <a:buNone/>
              <a:defRPr sz="1200" b="1"/>
            </a:lvl8pPr>
            <a:lvl9pPr marL="2852928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812396"/>
            <a:ext cx="4041775" cy="3292740"/>
          </a:xfrm>
        </p:spPr>
        <p:txBody>
          <a:bodyPr/>
          <a:lstStyle>
            <a:lvl1pPr>
              <a:defRPr sz="19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2020/9/21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385891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2020/9/21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593450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2020/9/21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643113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27542"/>
            <a:ext cx="3008313" cy="968375"/>
          </a:xfrm>
        </p:spPr>
        <p:txBody>
          <a:bodyPr anchor="b"/>
          <a:lstStyle>
            <a:lvl1pPr algn="l">
              <a:defRPr sz="16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27543"/>
            <a:ext cx="5111750" cy="4877594"/>
          </a:xfrm>
        </p:spPr>
        <p:txBody>
          <a:bodyPr/>
          <a:lstStyle>
            <a:lvl1pPr>
              <a:defRPr sz="2500"/>
            </a:lvl1pPr>
            <a:lvl2pPr>
              <a:defRPr sz="2200"/>
            </a:lvl2pPr>
            <a:lvl3pPr>
              <a:defRPr sz="19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195918"/>
            <a:ext cx="3008313" cy="3909219"/>
          </a:xfrm>
        </p:spPr>
        <p:txBody>
          <a:bodyPr/>
          <a:lstStyle>
            <a:lvl1pPr marL="0" indent="0">
              <a:buNone/>
              <a:defRPr sz="1100"/>
            </a:lvl1pPr>
            <a:lvl2pPr marL="356616" indent="0">
              <a:buNone/>
              <a:defRPr sz="900"/>
            </a:lvl2pPr>
            <a:lvl3pPr marL="713232" indent="0">
              <a:buNone/>
              <a:defRPr sz="800"/>
            </a:lvl3pPr>
            <a:lvl4pPr marL="1069848" indent="0">
              <a:buNone/>
              <a:defRPr sz="700"/>
            </a:lvl4pPr>
            <a:lvl5pPr marL="1426464" indent="0">
              <a:buNone/>
              <a:defRPr sz="700"/>
            </a:lvl5pPr>
            <a:lvl6pPr marL="1783080" indent="0">
              <a:buNone/>
              <a:defRPr sz="700"/>
            </a:lvl6pPr>
            <a:lvl7pPr marL="2139696" indent="0">
              <a:buNone/>
              <a:defRPr sz="700"/>
            </a:lvl7pPr>
            <a:lvl8pPr marL="2496312" indent="0">
              <a:buNone/>
              <a:defRPr sz="700"/>
            </a:lvl8pPr>
            <a:lvl9pPr marL="2852928" indent="0">
              <a:buNone/>
              <a:defRPr sz="7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2020/9/21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44951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000500"/>
            <a:ext cx="5486400" cy="472282"/>
          </a:xfrm>
        </p:spPr>
        <p:txBody>
          <a:bodyPr anchor="b"/>
          <a:lstStyle>
            <a:lvl1pPr algn="l">
              <a:defRPr sz="16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510646"/>
            <a:ext cx="5486400" cy="3429000"/>
          </a:xfrm>
        </p:spPr>
        <p:txBody>
          <a:bodyPr/>
          <a:lstStyle>
            <a:lvl1pPr marL="0" indent="0">
              <a:buNone/>
              <a:defRPr sz="2500"/>
            </a:lvl1pPr>
            <a:lvl2pPr marL="356616" indent="0">
              <a:buNone/>
              <a:defRPr sz="2200"/>
            </a:lvl2pPr>
            <a:lvl3pPr marL="713232" indent="0">
              <a:buNone/>
              <a:defRPr sz="1900"/>
            </a:lvl3pPr>
            <a:lvl4pPr marL="1069848" indent="0">
              <a:buNone/>
              <a:defRPr sz="1600"/>
            </a:lvl4pPr>
            <a:lvl5pPr marL="1426464" indent="0">
              <a:buNone/>
              <a:defRPr sz="1600"/>
            </a:lvl5pPr>
            <a:lvl6pPr marL="1783080" indent="0">
              <a:buNone/>
              <a:defRPr sz="1600"/>
            </a:lvl6pPr>
            <a:lvl7pPr marL="2139696" indent="0">
              <a:buNone/>
              <a:defRPr sz="1600"/>
            </a:lvl7pPr>
            <a:lvl8pPr marL="2496312" indent="0">
              <a:buNone/>
              <a:defRPr sz="1600"/>
            </a:lvl8pPr>
            <a:lvl9pPr marL="2852928" indent="0">
              <a:buNone/>
              <a:defRPr sz="16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472782"/>
            <a:ext cx="5486400" cy="670718"/>
          </a:xfrm>
        </p:spPr>
        <p:txBody>
          <a:bodyPr/>
          <a:lstStyle>
            <a:lvl1pPr marL="0" indent="0">
              <a:buNone/>
              <a:defRPr sz="1100"/>
            </a:lvl1pPr>
            <a:lvl2pPr marL="356616" indent="0">
              <a:buNone/>
              <a:defRPr sz="900"/>
            </a:lvl2pPr>
            <a:lvl3pPr marL="713232" indent="0">
              <a:buNone/>
              <a:defRPr sz="800"/>
            </a:lvl3pPr>
            <a:lvl4pPr marL="1069848" indent="0">
              <a:buNone/>
              <a:defRPr sz="700"/>
            </a:lvl4pPr>
            <a:lvl5pPr marL="1426464" indent="0">
              <a:buNone/>
              <a:defRPr sz="700"/>
            </a:lvl5pPr>
            <a:lvl6pPr marL="1783080" indent="0">
              <a:buNone/>
              <a:defRPr sz="700"/>
            </a:lvl6pPr>
            <a:lvl7pPr marL="2139696" indent="0">
              <a:buNone/>
              <a:defRPr sz="700"/>
            </a:lvl7pPr>
            <a:lvl8pPr marL="2496312" indent="0">
              <a:buNone/>
              <a:defRPr sz="700"/>
            </a:lvl8pPr>
            <a:lvl9pPr marL="2852928" indent="0">
              <a:buNone/>
              <a:defRPr sz="7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2020/9/21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5261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28865"/>
            <a:ext cx="8229600" cy="952500"/>
          </a:xfrm>
          <a:prstGeom prst="rect">
            <a:avLst/>
          </a:prstGeom>
        </p:spPr>
        <p:txBody>
          <a:bodyPr vert="horz" lIns="71323" tIns="35662" rIns="71323" bIns="35662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33501"/>
            <a:ext cx="8229600" cy="3771636"/>
          </a:xfrm>
          <a:prstGeom prst="rect">
            <a:avLst/>
          </a:prstGeom>
        </p:spPr>
        <p:txBody>
          <a:bodyPr vert="horz" lIns="71323" tIns="35662" rIns="71323" bIns="35662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5296960"/>
            <a:ext cx="2133600" cy="304271"/>
          </a:xfrm>
          <a:prstGeom prst="rect">
            <a:avLst/>
          </a:prstGeom>
        </p:spPr>
        <p:txBody>
          <a:bodyPr vert="horz" lIns="71323" tIns="35662" rIns="71323" bIns="35662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9C64D2-274B-45A3-8200-54197C530B48}" type="datetimeFigureOut">
              <a:rPr lang="zh-CN" altLang="en-US" smtClean="0"/>
              <a:pPr/>
              <a:t>2020/9/21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5296960"/>
            <a:ext cx="2895600" cy="304271"/>
          </a:xfrm>
          <a:prstGeom prst="rect">
            <a:avLst/>
          </a:prstGeom>
        </p:spPr>
        <p:txBody>
          <a:bodyPr vert="horz" lIns="71323" tIns="35662" rIns="71323" bIns="35662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5296960"/>
            <a:ext cx="2133600" cy="304271"/>
          </a:xfrm>
          <a:prstGeom prst="rect">
            <a:avLst/>
          </a:prstGeom>
        </p:spPr>
        <p:txBody>
          <a:bodyPr vert="horz" lIns="71323" tIns="35662" rIns="71323" bIns="35662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741373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  <p:transition spd="slow">
    <p:fade/>
  </p:transition>
  <p:timing>
    <p:tnLst>
      <p:par>
        <p:cTn id="1" dur="indefinite" restart="never" nodeType="tmRoot"/>
      </p:par>
    </p:tnLst>
  </p:timing>
  <p:txStyles>
    <p:titleStyle>
      <a:lvl1pPr algn="ctr" defTabSz="713232" rtl="0" eaLnBrk="1" latinLnBrk="0" hangingPunct="1">
        <a:spcBef>
          <a:spcPct val="0"/>
        </a:spcBef>
        <a:buNone/>
        <a:defRPr sz="3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67462" indent="-267462" algn="l" defTabSz="713232" rtl="0" eaLnBrk="1" latinLnBrk="0" hangingPunct="1">
        <a:spcBef>
          <a:spcPct val="20000"/>
        </a:spcBef>
        <a:buFont typeface="Arial" pitchFamily="34" charset="0"/>
        <a:buChar char="•"/>
        <a:defRPr sz="2500" kern="1200">
          <a:solidFill>
            <a:schemeClr val="tx1"/>
          </a:solidFill>
          <a:latin typeface="+mn-lt"/>
          <a:ea typeface="+mn-ea"/>
          <a:cs typeface="+mn-cs"/>
        </a:defRPr>
      </a:lvl1pPr>
      <a:lvl2pPr marL="579501" indent="-222885" algn="l" defTabSz="713232" rtl="0" eaLnBrk="1" latinLnBrk="0" hangingPunct="1">
        <a:spcBef>
          <a:spcPct val="20000"/>
        </a:spcBef>
        <a:buFont typeface="Arial" pitchFamily="34" charset="0"/>
        <a:buChar char="–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891540" indent="-178308" algn="l" defTabSz="713232" rtl="0" eaLnBrk="1" latinLnBrk="0" hangingPunct="1">
        <a:spcBef>
          <a:spcPct val="20000"/>
        </a:spcBef>
        <a:buFont typeface="Arial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248156" indent="-178308" algn="l" defTabSz="713232" rtl="0" eaLnBrk="1" latinLnBrk="0" hangingPunct="1">
        <a:spcBef>
          <a:spcPct val="20000"/>
        </a:spcBef>
        <a:buFont typeface="Arial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604772" indent="-178308" algn="l" defTabSz="713232" rtl="0" eaLnBrk="1" latinLnBrk="0" hangingPunct="1">
        <a:spcBef>
          <a:spcPct val="20000"/>
        </a:spcBef>
        <a:buFont typeface="Arial" pitchFamily="34" charset="0"/>
        <a:buChar char="»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961388" indent="-178308" algn="l" defTabSz="713232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318004" indent="-178308" algn="l" defTabSz="713232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674620" indent="-178308" algn="l" defTabSz="713232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031236" indent="-178308" algn="l" defTabSz="713232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56616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713232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69848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426464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83080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139696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496312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852928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gif"/><Relationship Id="rId3" Type="http://schemas.openxmlformats.org/officeDocument/2006/relationships/slideLayout" Target="../slideLayouts/slideLayout12.xml"/><Relationship Id="rId7" Type="http://schemas.openxmlformats.org/officeDocument/2006/relationships/image" Target="../media/image4.wmf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3.wmf"/><Relationship Id="rId11" Type="http://schemas.openxmlformats.org/officeDocument/2006/relationships/image" Target="../media/image8.jpg"/><Relationship Id="rId5" Type="http://schemas.openxmlformats.org/officeDocument/2006/relationships/image" Target="../media/image2.wmf"/><Relationship Id="rId10" Type="http://schemas.openxmlformats.org/officeDocument/2006/relationships/image" Target="../media/image7.png"/><Relationship Id="rId4" Type="http://schemas.openxmlformats.org/officeDocument/2006/relationships/image" Target="../media/image1.wmf"/><Relationship Id="rId9" Type="http://schemas.openxmlformats.org/officeDocument/2006/relationships/image" Target="../media/image6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gif"/><Relationship Id="rId3" Type="http://schemas.openxmlformats.org/officeDocument/2006/relationships/tags" Target="../tags/tag3.xml"/><Relationship Id="rId7" Type="http://schemas.openxmlformats.org/officeDocument/2006/relationships/audio" Target="../media/audio2.wav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audio" Target="../media/audio1.wav"/><Relationship Id="rId5" Type="http://schemas.openxmlformats.org/officeDocument/2006/relationships/notesSlide" Target="../notesSlides/notesSlide6.xml"/><Relationship Id="rId4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gif"/><Relationship Id="rId2" Type="http://schemas.openxmlformats.org/officeDocument/2006/relationships/image" Target="../media/image3.w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wm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7" Type="http://schemas.openxmlformats.org/officeDocument/2006/relationships/image" Target="../media/image15.jp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g"/><Relationship Id="rId5" Type="http://schemas.openxmlformats.org/officeDocument/2006/relationships/image" Target="../media/image13.jpg"/><Relationship Id="rId4" Type="http://schemas.openxmlformats.org/officeDocument/2006/relationships/image" Target="../media/image12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7" Type="http://schemas.openxmlformats.org/officeDocument/2006/relationships/image" Target="../media/image15.jp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g"/><Relationship Id="rId5" Type="http://schemas.openxmlformats.org/officeDocument/2006/relationships/image" Target="../media/image13.jpg"/><Relationship Id="rId4" Type="http://schemas.openxmlformats.org/officeDocument/2006/relationships/image" Target="../media/image12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7" Type="http://schemas.openxmlformats.org/officeDocument/2006/relationships/image" Target="../media/image15.jp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g"/><Relationship Id="rId5" Type="http://schemas.openxmlformats.org/officeDocument/2006/relationships/image" Target="../media/image13.jpg"/><Relationship Id="rId4" Type="http://schemas.openxmlformats.org/officeDocument/2006/relationships/image" Target="../media/image12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AutoShape 2"/>
          <p:cNvSpPr>
            <a:spLocks noChangeArrowheads="1"/>
          </p:cNvSpPr>
          <p:nvPr/>
        </p:nvSpPr>
        <p:spPr bwMode="auto">
          <a:xfrm>
            <a:off x="7667625" y="4226719"/>
            <a:ext cx="990600" cy="88900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36" tIns="45718" rIns="91436" bIns="45718" anchor="ctr"/>
          <a:lstStyle/>
          <a:p>
            <a:endParaRPr lang="en-US"/>
          </a:p>
        </p:txBody>
      </p:sp>
      <p:pic>
        <p:nvPicPr>
          <p:cNvPr id="68619" name="Picture 11" descr="GEOMTRY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153400" y="3746500"/>
            <a:ext cx="762000" cy="16510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68620" name="Rectangle 12"/>
          <p:cNvSpPr>
            <a:spLocks noChangeArrowheads="1"/>
          </p:cNvSpPr>
          <p:nvPr/>
        </p:nvSpPr>
        <p:spPr bwMode="auto">
          <a:xfrm>
            <a:off x="0" y="0"/>
            <a:ext cx="9144000" cy="889000"/>
          </a:xfrm>
          <a:prstGeom prst="rect">
            <a:avLst/>
          </a:prstGeom>
          <a:solidFill>
            <a:srgbClr val="00CCFF"/>
          </a:solidFill>
          <a:ln>
            <a:noFill/>
          </a:ln>
          <a:effectLst/>
          <a:extLst/>
        </p:spPr>
        <p:txBody>
          <a:bodyPr wrap="none" lIns="91436" tIns="45718" rIns="91436" bIns="45718" anchor="ctr"/>
          <a:lstStyle/>
          <a:p>
            <a:endParaRPr lang="en-US"/>
          </a:p>
        </p:txBody>
      </p:sp>
      <p:pic>
        <p:nvPicPr>
          <p:cNvPr id="68630" name="Picture 22" descr="POINSET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1283" y="4352144"/>
            <a:ext cx="1622717" cy="1238502"/>
          </a:xfrm>
          <a:prstGeom prst="rect">
            <a:avLst/>
          </a:prstGeom>
          <a:noFill/>
          <a:effectLst>
            <a:outerShdw dist="107763" dir="135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8632" name="Picture 24" descr="POINSET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7000"/>
            <a:ext cx="1524000" cy="952500"/>
          </a:xfrm>
          <a:prstGeom prst="rect">
            <a:avLst/>
          </a:prstGeom>
          <a:noFill/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8649" name="Picture 41" descr="Books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88933" y="161396"/>
            <a:ext cx="1295400" cy="664104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00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FFFF99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8650" name="Picture 42" descr="bluline[1]"/>
          <p:cNvPicPr>
            <a:picLocks noChangeAspect="1" noChangeArrowheads="1"/>
          </p:cNvPicPr>
          <p:nvPr/>
        </p:nvPicPr>
        <p:blipFill>
          <a:blip r:embed="rId8">
            <a:grayscl/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651500"/>
            <a:ext cx="9144000" cy="6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8654" name="Picture 46" descr="bluline[1]"/>
          <p:cNvPicPr>
            <a:picLocks noChangeAspect="1" noChangeArrowheads="1"/>
          </p:cNvPicPr>
          <p:nvPr/>
        </p:nvPicPr>
        <p:blipFill>
          <a:blip r:embed="rId8">
            <a:grayscl/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8655" name="Text Box 47"/>
          <p:cNvSpPr txBox="1">
            <a:spLocks noChangeArrowheads="1"/>
          </p:cNvSpPr>
          <p:nvPr/>
        </p:nvSpPr>
        <p:spPr bwMode="auto">
          <a:xfrm>
            <a:off x="685800" y="2726875"/>
            <a:ext cx="7945438" cy="5618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rnd" algn="ctr">
                <a:solidFill>
                  <a:srgbClr val="FF33CC"/>
                </a:solidFill>
                <a:prstDash val="sysDot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6" tIns="45718" rIns="91436" bIns="45718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sz="2800" b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(</a:t>
            </a:r>
            <a:r>
              <a:rPr lang="en-US" sz="2800" b="1" dirty="0" err="1" smtClean="0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Tập</a:t>
            </a:r>
            <a:r>
              <a:rPr lang="en-US" sz="2800" b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 1)</a:t>
            </a:r>
            <a:endParaRPr lang="en-US" sz="2800" b="1" dirty="0">
              <a:solidFill>
                <a:srgbClr val="0066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68700" name="Picture 92" descr="Dove-02-june[1]"/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3800" y="3619500"/>
            <a:ext cx="1219200" cy="6813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8703" name="Picture 95" descr="Dove-02-june[1]"/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41220"/>
            <a:ext cx="1219200" cy="6813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8706" name="Text Box 98"/>
          <p:cNvSpPr txBox="1">
            <a:spLocks noChangeArrowheads="1"/>
          </p:cNvSpPr>
          <p:nvPr/>
        </p:nvSpPr>
        <p:spPr bwMode="auto">
          <a:xfrm>
            <a:off x="2819402" y="254001"/>
            <a:ext cx="3368675" cy="3077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6" tIns="45718" rIns="91436" bIns="45718">
            <a:spAutoFit/>
          </a:bodyPr>
          <a:lstStyle/>
          <a:p>
            <a:endParaRPr lang="en-US"/>
          </a:p>
        </p:txBody>
      </p:sp>
      <p:sp>
        <p:nvSpPr>
          <p:cNvPr id="68707" name="Text Box 99"/>
          <p:cNvSpPr txBox="1">
            <a:spLocks noChangeArrowheads="1"/>
          </p:cNvSpPr>
          <p:nvPr/>
        </p:nvSpPr>
        <p:spPr bwMode="auto">
          <a:xfrm>
            <a:off x="854558" y="273316"/>
            <a:ext cx="7358683" cy="4001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1436" tIns="45718" rIns="91436" bIns="45718">
            <a:spAutoFit/>
          </a:bodyPr>
          <a:lstStyle/>
          <a:p>
            <a:pPr algn="ctr"/>
            <a:r>
              <a:rPr lang="en-US" sz="2000" b="1" dirty="0" smtClean="0">
                <a:ln>
                  <a:solidFill>
                    <a:srgbClr val="33CC33"/>
                  </a:solidFill>
                </a:ln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BÀI GIẢNG SOẠN THẢO THEO BỘ SÁCH: CÁNH DIỀU</a:t>
            </a:r>
            <a:endParaRPr lang="en-US" sz="2000" b="1" dirty="0">
              <a:ln>
                <a:solidFill>
                  <a:srgbClr val="33CC33"/>
                </a:solidFill>
              </a:ln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8708" name="Text Box 100"/>
          <p:cNvSpPr txBox="1">
            <a:spLocks noChangeArrowheads="1"/>
          </p:cNvSpPr>
          <p:nvPr/>
        </p:nvSpPr>
        <p:spPr bwMode="auto">
          <a:xfrm>
            <a:off x="1981200" y="1816396"/>
            <a:ext cx="4962066" cy="9233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1436" tIns="45718" rIns="91436" bIns="45718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5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TIẾNG VIỆT 1</a:t>
            </a:r>
            <a:endParaRPr lang="vi-VN" sz="54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94" name="Picture 13" descr="bluline[1]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876300"/>
            <a:ext cx="9144000" cy="76200"/>
          </a:xfrm>
        </p:spPr>
      </p:pic>
      <p:sp>
        <p:nvSpPr>
          <p:cNvPr id="97" name="AutoShape 18"/>
          <p:cNvSpPr>
            <a:spLocks noChangeArrowheads="1"/>
          </p:cNvSpPr>
          <p:nvPr/>
        </p:nvSpPr>
        <p:spPr bwMode="auto">
          <a:xfrm>
            <a:off x="0" y="952500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36" tIns="45718" rIns="91436" bIns="45718" anchor="ctr"/>
          <a:lstStyle/>
          <a:p>
            <a:endParaRPr lang="en-US"/>
          </a:p>
        </p:txBody>
      </p:sp>
      <p:sp>
        <p:nvSpPr>
          <p:cNvPr id="116" name="Line 44"/>
          <p:cNvSpPr>
            <a:spLocks noChangeShapeType="1"/>
          </p:cNvSpPr>
          <p:nvPr/>
        </p:nvSpPr>
        <p:spPr bwMode="auto">
          <a:xfrm>
            <a:off x="0" y="1257300"/>
            <a:ext cx="9144000" cy="0"/>
          </a:xfrm>
          <a:prstGeom prst="line">
            <a:avLst/>
          </a:prstGeom>
          <a:noFill/>
          <a:ln w="9525">
            <a:solidFill>
              <a:srgbClr val="FF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6" tIns="45718" rIns="91436" bIns="45718">
            <a:spAutoFit/>
          </a:bodyPr>
          <a:lstStyle/>
          <a:p>
            <a:endParaRPr lang="en-US"/>
          </a:p>
        </p:txBody>
      </p:sp>
      <p:sp>
        <p:nvSpPr>
          <p:cNvPr id="117" name="Line 45"/>
          <p:cNvSpPr>
            <a:spLocks noChangeShapeType="1"/>
          </p:cNvSpPr>
          <p:nvPr/>
        </p:nvSpPr>
        <p:spPr bwMode="auto">
          <a:xfrm>
            <a:off x="0" y="1304925"/>
            <a:ext cx="9144000" cy="0"/>
          </a:xfrm>
          <a:prstGeom prst="line">
            <a:avLst/>
          </a:prstGeom>
          <a:noFill/>
          <a:ln w="28575" cap="rnd">
            <a:solidFill>
              <a:srgbClr val="00FFFF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6" tIns="45718" rIns="91436" bIns="45718">
            <a:spAutoFit/>
          </a:bodyPr>
          <a:lstStyle/>
          <a:p>
            <a:endParaRPr lang="en-US"/>
          </a:p>
        </p:txBody>
      </p:sp>
      <p:sp>
        <p:nvSpPr>
          <p:cNvPr id="159" name="AutoShape 18"/>
          <p:cNvSpPr>
            <a:spLocks noChangeArrowheads="1"/>
          </p:cNvSpPr>
          <p:nvPr/>
        </p:nvSpPr>
        <p:spPr bwMode="auto">
          <a:xfrm>
            <a:off x="0" y="1030240"/>
            <a:ext cx="171450" cy="1905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178" name="Line 44"/>
          <p:cNvSpPr>
            <a:spLocks noChangeShapeType="1"/>
          </p:cNvSpPr>
          <p:nvPr/>
        </p:nvSpPr>
        <p:spPr bwMode="auto">
          <a:xfrm>
            <a:off x="0" y="1284240"/>
            <a:ext cx="6858000" cy="0"/>
          </a:xfrm>
          <a:prstGeom prst="line">
            <a:avLst/>
          </a:prstGeom>
          <a:noFill/>
          <a:ln w="9525">
            <a:solidFill>
              <a:srgbClr val="FF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179" name="Line 45"/>
          <p:cNvSpPr>
            <a:spLocks noChangeShapeType="1"/>
          </p:cNvSpPr>
          <p:nvPr/>
        </p:nvSpPr>
        <p:spPr bwMode="auto">
          <a:xfrm>
            <a:off x="0" y="1323928"/>
            <a:ext cx="6858000" cy="0"/>
          </a:xfrm>
          <a:prstGeom prst="line">
            <a:avLst/>
          </a:prstGeom>
          <a:noFill/>
          <a:ln w="28575" cap="rnd">
            <a:solidFill>
              <a:srgbClr val="00FFFF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263" name="AutoShape 3"/>
          <p:cNvSpPr>
            <a:spLocks noChangeArrowheads="1"/>
          </p:cNvSpPr>
          <p:nvPr/>
        </p:nvSpPr>
        <p:spPr bwMode="auto">
          <a:xfrm>
            <a:off x="2540253" y="5467664"/>
            <a:ext cx="171450" cy="15875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264" name="AutoShape 4"/>
          <p:cNvSpPr>
            <a:spLocks noChangeArrowheads="1"/>
          </p:cNvSpPr>
          <p:nvPr/>
        </p:nvSpPr>
        <p:spPr bwMode="auto">
          <a:xfrm>
            <a:off x="4197603" y="5467664"/>
            <a:ext cx="171450" cy="15875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265" name="AutoShape 5"/>
          <p:cNvSpPr>
            <a:spLocks noChangeArrowheads="1"/>
          </p:cNvSpPr>
          <p:nvPr/>
        </p:nvSpPr>
        <p:spPr bwMode="auto">
          <a:xfrm>
            <a:off x="3111753" y="5467664"/>
            <a:ext cx="171450" cy="15875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266" name="AutoShape 6"/>
          <p:cNvSpPr>
            <a:spLocks noChangeArrowheads="1"/>
          </p:cNvSpPr>
          <p:nvPr/>
        </p:nvSpPr>
        <p:spPr bwMode="auto">
          <a:xfrm>
            <a:off x="4769103" y="5467664"/>
            <a:ext cx="171450" cy="15875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267" name="AutoShape 7"/>
          <p:cNvSpPr>
            <a:spLocks noChangeArrowheads="1"/>
          </p:cNvSpPr>
          <p:nvPr/>
        </p:nvSpPr>
        <p:spPr bwMode="auto">
          <a:xfrm>
            <a:off x="3683253" y="5467664"/>
            <a:ext cx="171450" cy="15875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268" name="AutoShape 8"/>
          <p:cNvSpPr>
            <a:spLocks noChangeArrowheads="1"/>
          </p:cNvSpPr>
          <p:nvPr/>
        </p:nvSpPr>
        <p:spPr bwMode="auto">
          <a:xfrm>
            <a:off x="5397753" y="5467664"/>
            <a:ext cx="171450" cy="15875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269" name="AutoShape 9"/>
          <p:cNvSpPr>
            <a:spLocks noChangeArrowheads="1"/>
          </p:cNvSpPr>
          <p:nvPr/>
        </p:nvSpPr>
        <p:spPr bwMode="auto">
          <a:xfrm>
            <a:off x="5969253" y="5467664"/>
            <a:ext cx="171450" cy="15875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270" name="AutoShape 10"/>
          <p:cNvSpPr>
            <a:spLocks noChangeArrowheads="1"/>
          </p:cNvSpPr>
          <p:nvPr/>
        </p:nvSpPr>
        <p:spPr bwMode="auto">
          <a:xfrm>
            <a:off x="6540753" y="5467664"/>
            <a:ext cx="171450" cy="15875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271" name="Line 48"/>
          <p:cNvSpPr>
            <a:spLocks noChangeShapeType="1"/>
          </p:cNvSpPr>
          <p:nvPr/>
        </p:nvSpPr>
        <p:spPr bwMode="auto">
          <a:xfrm>
            <a:off x="2768853" y="5510658"/>
            <a:ext cx="285750" cy="0"/>
          </a:xfrm>
          <a:prstGeom prst="line">
            <a:avLst/>
          </a:prstGeom>
          <a:noFill/>
          <a:ln w="1905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272" name="Line 49"/>
          <p:cNvSpPr>
            <a:spLocks noChangeShapeType="1"/>
          </p:cNvSpPr>
          <p:nvPr/>
        </p:nvSpPr>
        <p:spPr bwMode="auto">
          <a:xfrm>
            <a:off x="3340353" y="5510658"/>
            <a:ext cx="285750" cy="0"/>
          </a:xfrm>
          <a:prstGeom prst="line">
            <a:avLst/>
          </a:prstGeom>
          <a:noFill/>
          <a:ln w="1905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273" name="Line 50"/>
          <p:cNvSpPr>
            <a:spLocks noChangeShapeType="1"/>
          </p:cNvSpPr>
          <p:nvPr/>
        </p:nvSpPr>
        <p:spPr bwMode="auto">
          <a:xfrm>
            <a:off x="3854703" y="5510658"/>
            <a:ext cx="285750" cy="0"/>
          </a:xfrm>
          <a:prstGeom prst="line">
            <a:avLst/>
          </a:prstGeom>
          <a:noFill/>
          <a:ln w="1905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274" name="Line 51"/>
          <p:cNvSpPr>
            <a:spLocks noChangeShapeType="1"/>
          </p:cNvSpPr>
          <p:nvPr/>
        </p:nvSpPr>
        <p:spPr bwMode="auto">
          <a:xfrm>
            <a:off x="4426203" y="5510658"/>
            <a:ext cx="285750" cy="0"/>
          </a:xfrm>
          <a:prstGeom prst="line">
            <a:avLst/>
          </a:prstGeom>
          <a:noFill/>
          <a:ln w="1905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275" name="Line 52"/>
          <p:cNvSpPr>
            <a:spLocks noChangeShapeType="1"/>
          </p:cNvSpPr>
          <p:nvPr/>
        </p:nvSpPr>
        <p:spPr bwMode="auto">
          <a:xfrm>
            <a:off x="4997703" y="5510658"/>
            <a:ext cx="285750" cy="0"/>
          </a:xfrm>
          <a:prstGeom prst="line">
            <a:avLst/>
          </a:prstGeom>
          <a:noFill/>
          <a:ln w="1905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276" name="Line 53"/>
          <p:cNvSpPr>
            <a:spLocks noChangeShapeType="1"/>
          </p:cNvSpPr>
          <p:nvPr/>
        </p:nvSpPr>
        <p:spPr bwMode="auto">
          <a:xfrm>
            <a:off x="5626353" y="5510658"/>
            <a:ext cx="285750" cy="0"/>
          </a:xfrm>
          <a:prstGeom prst="line">
            <a:avLst/>
          </a:prstGeom>
          <a:noFill/>
          <a:ln w="1905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277" name="Line 54"/>
          <p:cNvSpPr>
            <a:spLocks noChangeShapeType="1"/>
          </p:cNvSpPr>
          <p:nvPr/>
        </p:nvSpPr>
        <p:spPr bwMode="auto">
          <a:xfrm>
            <a:off x="6197853" y="5510658"/>
            <a:ext cx="285750" cy="0"/>
          </a:xfrm>
          <a:prstGeom prst="line">
            <a:avLst/>
          </a:prstGeom>
          <a:noFill/>
          <a:ln w="1905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113" name="AutoShape 76"/>
          <p:cNvSpPr>
            <a:spLocks noChangeArrowheads="1"/>
          </p:cNvSpPr>
          <p:nvPr/>
        </p:nvSpPr>
        <p:spPr bwMode="auto">
          <a:xfrm>
            <a:off x="5070198" y="3231426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4" name="AutoShape 77"/>
          <p:cNvSpPr>
            <a:spLocks noChangeArrowheads="1"/>
          </p:cNvSpPr>
          <p:nvPr/>
        </p:nvSpPr>
        <p:spPr bwMode="auto">
          <a:xfrm>
            <a:off x="4612998" y="3231426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5" name="AutoShape 78"/>
          <p:cNvSpPr>
            <a:spLocks noChangeArrowheads="1"/>
          </p:cNvSpPr>
          <p:nvPr/>
        </p:nvSpPr>
        <p:spPr bwMode="auto">
          <a:xfrm>
            <a:off x="2895323" y="3231426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8" name="AutoShape 79"/>
          <p:cNvSpPr>
            <a:spLocks noChangeArrowheads="1"/>
          </p:cNvSpPr>
          <p:nvPr/>
        </p:nvSpPr>
        <p:spPr bwMode="auto">
          <a:xfrm>
            <a:off x="3317598" y="3231426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9" name="AutoShape 80"/>
          <p:cNvSpPr>
            <a:spLocks noChangeArrowheads="1"/>
          </p:cNvSpPr>
          <p:nvPr/>
        </p:nvSpPr>
        <p:spPr bwMode="auto">
          <a:xfrm>
            <a:off x="3698598" y="3231426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0" name="AutoShape 81"/>
          <p:cNvSpPr>
            <a:spLocks noChangeArrowheads="1"/>
          </p:cNvSpPr>
          <p:nvPr/>
        </p:nvSpPr>
        <p:spPr bwMode="auto">
          <a:xfrm>
            <a:off x="4155798" y="3231426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1" name="AutoShape 82"/>
          <p:cNvSpPr>
            <a:spLocks noChangeArrowheads="1"/>
          </p:cNvSpPr>
          <p:nvPr/>
        </p:nvSpPr>
        <p:spPr bwMode="auto">
          <a:xfrm>
            <a:off x="5984598" y="3231426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2" name="AutoShape 83"/>
          <p:cNvSpPr>
            <a:spLocks noChangeArrowheads="1"/>
          </p:cNvSpPr>
          <p:nvPr/>
        </p:nvSpPr>
        <p:spPr bwMode="auto">
          <a:xfrm>
            <a:off x="6441798" y="3231426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3" name="Oval 84"/>
          <p:cNvSpPr>
            <a:spLocks noChangeArrowheads="1"/>
          </p:cNvSpPr>
          <p:nvPr/>
        </p:nvSpPr>
        <p:spPr bwMode="auto">
          <a:xfrm>
            <a:off x="3165198" y="3307626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24" name="Oval 85"/>
          <p:cNvSpPr>
            <a:spLocks noChangeArrowheads="1"/>
          </p:cNvSpPr>
          <p:nvPr/>
        </p:nvSpPr>
        <p:spPr bwMode="auto">
          <a:xfrm>
            <a:off x="3546198" y="3307626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25" name="Oval 86"/>
          <p:cNvSpPr>
            <a:spLocks noChangeArrowheads="1"/>
          </p:cNvSpPr>
          <p:nvPr/>
        </p:nvSpPr>
        <p:spPr bwMode="auto">
          <a:xfrm>
            <a:off x="4003398" y="3307626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26" name="Oval 87"/>
          <p:cNvSpPr>
            <a:spLocks noChangeArrowheads="1"/>
          </p:cNvSpPr>
          <p:nvPr/>
        </p:nvSpPr>
        <p:spPr bwMode="auto">
          <a:xfrm>
            <a:off x="4460598" y="3307626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27" name="Oval 88"/>
          <p:cNvSpPr>
            <a:spLocks noChangeArrowheads="1"/>
          </p:cNvSpPr>
          <p:nvPr/>
        </p:nvSpPr>
        <p:spPr bwMode="auto">
          <a:xfrm>
            <a:off x="4917798" y="3307626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28" name="Oval 89"/>
          <p:cNvSpPr>
            <a:spLocks noChangeArrowheads="1"/>
          </p:cNvSpPr>
          <p:nvPr/>
        </p:nvSpPr>
        <p:spPr bwMode="auto">
          <a:xfrm>
            <a:off x="5374998" y="3307626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29" name="Oval 90"/>
          <p:cNvSpPr>
            <a:spLocks noChangeArrowheads="1"/>
          </p:cNvSpPr>
          <p:nvPr/>
        </p:nvSpPr>
        <p:spPr bwMode="auto">
          <a:xfrm>
            <a:off x="5832198" y="3307626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30" name="Oval 91"/>
          <p:cNvSpPr>
            <a:spLocks noChangeArrowheads="1"/>
          </p:cNvSpPr>
          <p:nvPr/>
        </p:nvSpPr>
        <p:spPr bwMode="auto">
          <a:xfrm>
            <a:off x="6289398" y="3307626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31" name="AutoShape 97"/>
          <p:cNvSpPr>
            <a:spLocks noChangeArrowheads="1"/>
          </p:cNvSpPr>
          <p:nvPr/>
        </p:nvSpPr>
        <p:spPr bwMode="auto">
          <a:xfrm>
            <a:off x="5527398" y="3231426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0" name="AutoShape 16"/>
          <p:cNvSpPr>
            <a:spLocks noChangeArrowheads="1"/>
          </p:cNvSpPr>
          <p:nvPr/>
        </p:nvSpPr>
        <p:spPr bwMode="auto">
          <a:xfrm>
            <a:off x="22098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1" name="AutoShape 17"/>
          <p:cNvSpPr>
            <a:spLocks noChangeArrowheads="1"/>
          </p:cNvSpPr>
          <p:nvPr/>
        </p:nvSpPr>
        <p:spPr bwMode="auto">
          <a:xfrm>
            <a:off x="17526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2" name="AutoShape 18"/>
          <p:cNvSpPr>
            <a:spLocks noChangeArrowheads="1"/>
          </p:cNvSpPr>
          <p:nvPr/>
        </p:nvSpPr>
        <p:spPr bwMode="auto">
          <a:xfrm>
            <a:off x="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3" name="AutoShape 19"/>
          <p:cNvSpPr>
            <a:spLocks noChangeArrowheads="1"/>
          </p:cNvSpPr>
          <p:nvPr/>
        </p:nvSpPr>
        <p:spPr bwMode="auto">
          <a:xfrm>
            <a:off x="381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4" name="AutoShape 20"/>
          <p:cNvSpPr>
            <a:spLocks noChangeArrowheads="1"/>
          </p:cNvSpPr>
          <p:nvPr/>
        </p:nvSpPr>
        <p:spPr bwMode="auto">
          <a:xfrm>
            <a:off x="762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5" name="AutoShape 21"/>
          <p:cNvSpPr>
            <a:spLocks noChangeArrowheads="1"/>
          </p:cNvSpPr>
          <p:nvPr/>
        </p:nvSpPr>
        <p:spPr bwMode="auto">
          <a:xfrm>
            <a:off x="12192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6" name="AutoShape 26"/>
          <p:cNvSpPr>
            <a:spLocks noChangeArrowheads="1"/>
          </p:cNvSpPr>
          <p:nvPr/>
        </p:nvSpPr>
        <p:spPr bwMode="auto">
          <a:xfrm>
            <a:off x="48768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7" name="AutoShape 27"/>
          <p:cNvSpPr>
            <a:spLocks noChangeArrowheads="1"/>
          </p:cNvSpPr>
          <p:nvPr/>
        </p:nvSpPr>
        <p:spPr bwMode="auto">
          <a:xfrm>
            <a:off x="44196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8" name="AutoShape 28"/>
          <p:cNvSpPr>
            <a:spLocks noChangeArrowheads="1"/>
          </p:cNvSpPr>
          <p:nvPr/>
        </p:nvSpPr>
        <p:spPr bwMode="auto">
          <a:xfrm>
            <a:off x="2667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9" name="AutoShape 29"/>
          <p:cNvSpPr>
            <a:spLocks noChangeArrowheads="1"/>
          </p:cNvSpPr>
          <p:nvPr/>
        </p:nvSpPr>
        <p:spPr bwMode="auto">
          <a:xfrm>
            <a:off x="3048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0" name="AutoShape 30"/>
          <p:cNvSpPr>
            <a:spLocks noChangeArrowheads="1"/>
          </p:cNvSpPr>
          <p:nvPr/>
        </p:nvSpPr>
        <p:spPr bwMode="auto">
          <a:xfrm>
            <a:off x="3429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1" name="AutoShape 31"/>
          <p:cNvSpPr>
            <a:spLocks noChangeArrowheads="1"/>
          </p:cNvSpPr>
          <p:nvPr/>
        </p:nvSpPr>
        <p:spPr bwMode="auto">
          <a:xfrm>
            <a:off x="38862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2" name="AutoShape 32"/>
          <p:cNvSpPr>
            <a:spLocks noChangeArrowheads="1"/>
          </p:cNvSpPr>
          <p:nvPr/>
        </p:nvSpPr>
        <p:spPr bwMode="auto">
          <a:xfrm>
            <a:off x="75438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3" name="AutoShape 33"/>
          <p:cNvSpPr>
            <a:spLocks noChangeArrowheads="1"/>
          </p:cNvSpPr>
          <p:nvPr/>
        </p:nvSpPr>
        <p:spPr bwMode="auto">
          <a:xfrm>
            <a:off x="70866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4" name="AutoShape 34"/>
          <p:cNvSpPr>
            <a:spLocks noChangeArrowheads="1"/>
          </p:cNvSpPr>
          <p:nvPr/>
        </p:nvSpPr>
        <p:spPr bwMode="auto">
          <a:xfrm>
            <a:off x="5334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5" name="AutoShape 35"/>
          <p:cNvSpPr>
            <a:spLocks noChangeArrowheads="1"/>
          </p:cNvSpPr>
          <p:nvPr/>
        </p:nvSpPr>
        <p:spPr bwMode="auto">
          <a:xfrm>
            <a:off x="5715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6" name="AutoShape 36"/>
          <p:cNvSpPr>
            <a:spLocks noChangeArrowheads="1"/>
          </p:cNvSpPr>
          <p:nvPr/>
        </p:nvSpPr>
        <p:spPr bwMode="auto">
          <a:xfrm>
            <a:off x="6096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7" name="AutoShape 37"/>
          <p:cNvSpPr>
            <a:spLocks noChangeArrowheads="1"/>
          </p:cNvSpPr>
          <p:nvPr/>
        </p:nvSpPr>
        <p:spPr bwMode="auto">
          <a:xfrm>
            <a:off x="65532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8" name="AutoShape 38"/>
          <p:cNvSpPr>
            <a:spLocks noChangeArrowheads="1"/>
          </p:cNvSpPr>
          <p:nvPr/>
        </p:nvSpPr>
        <p:spPr bwMode="auto">
          <a:xfrm>
            <a:off x="8001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9" name="AutoShape 39"/>
          <p:cNvSpPr>
            <a:spLocks noChangeArrowheads="1"/>
          </p:cNvSpPr>
          <p:nvPr/>
        </p:nvSpPr>
        <p:spPr bwMode="auto">
          <a:xfrm>
            <a:off x="8382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0" name="AutoShape 40"/>
          <p:cNvSpPr>
            <a:spLocks noChangeArrowheads="1"/>
          </p:cNvSpPr>
          <p:nvPr/>
        </p:nvSpPr>
        <p:spPr bwMode="auto">
          <a:xfrm>
            <a:off x="8763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1" name="Line 44"/>
          <p:cNvSpPr>
            <a:spLocks noChangeShapeType="1"/>
          </p:cNvSpPr>
          <p:nvPr/>
        </p:nvSpPr>
        <p:spPr bwMode="auto">
          <a:xfrm>
            <a:off x="0" y="1265322"/>
            <a:ext cx="9144000" cy="0"/>
          </a:xfrm>
          <a:prstGeom prst="line">
            <a:avLst/>
          </a:prstGeom>
          <a:noFill/>
          <a:ln w="9525">
            <a:solidFill>
              <a:srgbClr val="FF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312" name="Line 45"/>
          <p:cNvSpPr>
            <a:spLocks noChangeShapeType="1"/>
          </p:cNvSpPr>
          <p:nvPr/>
        </p:nvSpPr>
        <p:spPr bwMode="auto">
          <a:xfrm>
            <a:off x="0" y="1312947"/>
            <a:ext cx="9144000" cy="0"/>
          </a:xfrm>
          <a:prstGeom prst="line">
            <a:avLst/>
          </a:prstGeom>
          <a:noFill/>
          <a:ln w="28575" cap="rnd">
            <a:solidFill>
              <a:srgbClr val="FF00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313" name="Oval 55"/>
          <p:cNvSpPr>
            <a:spLocks noChangeArrowheads="1"/>
          </p:cNvSpPr>
          <p:nvPr/>
        </p:nvSpPr>
        <p:spPr bwMode="auto">
          <a:xfrm>
            <a:off x="65405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14" name="Oval 56"/>
          <p:cNvSpPr>
            <a:spLocks noChangeArrowheads="1"/>
          </p:cNvSpPr>
          <p:nvPr/>
        </p:nvSpPr>
        <p:spPr bwMode="auto">
          <a:xfrm>
            <a:off x="10668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15" name="Oval 57"/>
          <p:cNvSpPr>
            <a:spLocks noChangeArrowheads="1"/>
          </p:cNvSpPr>
          <p:nvPr/>
        </p:nvSpPr>
        <p:spPr bwMode="auto">
          <a:xfrm>
            <a:off x="15240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16" name="Oval 58"/>
          <p:cNvSpPr>
            <a:spLocks noChangeArrowheads="1"/>
          </p:cNvSpPr>
          <p:nvPr/>
        </p:nvSpPr>
        <p:spPr bwMode="auto">
          <a:xfrm>
            <a:off x="20574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17" name="Oval 59"/>
          <p:cNvSpPr>
            <a:spLocks noChangeArrowheads="1"/>
          </p:cNvSpPr>
          <p:nvPr/>
        </p:nvSpPr>
        <p:spPr bwMode="auto">
          <a:xfrm>
            <a:off x="25146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18" name="Oval 60"/>
          <p:cNvSpPr>
            <a:spLocks noChangeArrowheads="1"/>
          </p:cNvSpPr>
          <p:nvPr/>
        </p:nvSpPr>
        <p:spPr bwMode="auto">
          <a:xfrm>
            <a:off x="28956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19" name="Oval 61"/>
          <p:cNvSpPr>
            <a:spLocks noChangeArrowheads="1"/>
          </p:cNvSpPr>
          <p:nvPr/>
        </p:nvSpPr>
        <p:spPr bwMode="auto">
          <a:xfrm>
            <a:off x="3292475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0" name="Oval 62"/>
          <p:cNvSpPr>
            <a:spLocks noChangeArrowheads="1"/>
          </p:cNvSpPr>
          <p:nvPr/>
        </p:nvSpPr>
        <p:spPr bwMode="auto">
          <a:xfrm>
            <a:off x="37338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1" name="Oval 63"/>
          <p:cNvSpPr>
            <a:spLocks noChangeArrowheads="1"/>
          </p:cNvSpPr>
          <p:nvPr/>
        </p:nvSpPr>
        <p:spPr bwMode="auto">
          <a:xfrm>
            <a:off x="41910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2" name="Oval 64"/>
          <p:cNvSpPr>
            <a:spLocks noChangeArrowheads="1"/>
          </p:cNvSpPr>
          <p:nvPr/>
        </p:nvSpPr>
        <p:spPr bwMode="auto">
          <a:xfrm>
            <a:off x="47244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3" name="Oval 65"/>
          <p:cNvSpPr>
            <a:spLocks noChangeArrowheads="1"/>
          </p:cNvSpPr>
          <p:nvPr/>
        </p:nvSpPr>
        <p:spPr bwMode="auto">
          <a:xfrm>
            <a:off x="51816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4" name="Oval 66"/>
          <p:cNvSpPr>
            <a:spLocks noChangeArrowheads="1"/>
          </p:cNvSpPr>
          <p:nvPr/>
        </p:nvSpPr>
        <p:spPr bwMode="auto">
          <a:xfrm>
            <a:off x="560705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5" name="Oval 67"/>
          <p:cNvSpPr>
            <a:spLocks noChangeArrowheads="1"/>
          </p:cNvSpPr>
          <p:nvPr/>
        </p:nvSpPr>
        <p:spPr bwMode="auto">
          <a:xfrm>
            <a:off x="597535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6" name="Oval 68"/>
          <p:cNvSpPr>
            <a:spLocks noChangeArrowheads="1"/>
          </p:cNvSpPr>
          <p:nvPr/>
        </p:nvSpPr>
        <p:spPr bwMode="auto">
          <a:xfrm>
            <a:off x="64008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7" name="Oval 69"/>
          <p:cNvSpPr>
            <a:spLocks noChangeArrowheads="1"/>
          </p:cNvSpPr>
          <p:nvPr/>
        </p:nvSpPr>
        <p:spPr bwMode="auto">
          <a:xfrm>
            <a:off x="68580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8" name="Oval 70"/>
          <p:cNvSpPr>
            <a:spLocks noChangeArrowheads="1"/>
          </p:cNvSpPr>
          <p:nvPr/>
        </p:nvSpPr>
        <p:spPr bwMode="auto">
          <a:xfrm>
            <a:off x="73914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9" name="Oval 71"/>
          <p:cNvSpPr>
            <a:spLocks noChangeArrowheads="1"/>
          </p:cNvSpPr>
          <p:nvPr/>
        </p:nvSpPr>
        <p:spPr bwMode="auto">
          <a:xfrm>
            <a:off x="78486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30" name="Oval 72"/>
          <p:cNvSpPr>
            <a:spLocks noChangeArrowheads="1"/>
          </p:cNvSpPr>
          <p:nvPr/>
        </p:nvSpPr>
        <p:spPr bwMode="auto">
          <a:xfrm>
            <a:off x="827405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31" name="Oval 73"/>
          <p:cNvSpPr>
            <a:spLocks noChangeArrowheads="1"/>
          </p:cNvSpPr>
          <p:nvPr/>
        </p:nvSpPr>
        <p:spPr bwMode="auto">
          <a:xfrm>
            <a:off x="865505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32" name="Oval 74"/>
          <p:cNvSpPr>
            <a:spLocks noChangeArrowheads="1"/>
          </p:cNvSpPr>
          <p:nvPr/>
        </p:nvSpPr>
        <p:spPr bwMode="auto">
          <a:xfrm>
            <a:off x="89916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33" name="Oval 75"/>
          <p:cNvSpPr>
            <a:spLocks noChangeArrowheads="1"/>
          </p:cNvSpPr>
          <p:nvPr/>
        </p:nvSpPr>
        <p:spPr bwMode="auto">
          <a:xfrm>
            <a:off x="26035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pic>
        <p:nvPicPr>
          <p:cNvPr id="350" name="5c3f20462760d">
            <a:hlinkClick r:id="" action="ppaction://media"/>
            <a:extLst>
              <a:ext uri="{FF2B5EF4-FFF2-40B4-BE49-F238E27FC236}">
                <a16:creationId xmlns="" xmlns:a16="http://schemas.microsoft.com/office/drawing/2014/main" id="{4949D90D-B89B-483E-9291-B49F2E0EF5C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 cstate="print"/>
          <a:stretch>
            <a:fillRect/>
          </a:stretch>
        </p:blipFill>
        <p:spPr>
          <a:xfrm>
            <a:off x="-50482" y="-871893"/>
            <a:ext cx="365522" cy="406136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5164" y="3449045"/>
            <a:ext cx="2656386" cy="20186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6076803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5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7" repeatCount="indefinite" fill="remove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50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Country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0" y="825500"/>
            <a:ext cx="9141569" cy="4889500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prst="convex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Line 12"/>
          <p:cNvSpPr>
            <a:spLocks noChangeShapeType="1"/>
          </p:cNvSpPr>
          <p:nvPr/>
        </p:nvSpPr>
        <p:spPr bwMode="auto">
          <a:xfrm>
            <a:off x="0" y="825500"/>
            <a:ext cx="9144000" cy="0"/>
          </a:xfrm>
          <a:prstGeom prst="line">
            <a:avLst/>
          </a:prstGeom>
          <a:noFill/>
          <a:ln w="12700">
            <a:solidFill>
              <a:schemeClr val="hlink"/>
            </a:solidFill>
            <a:round/>
            <a:headEnd/>
            <a:tailEnd/>
          </a:ln>
          <a:effectLst/>
          <a:scene3d>
            <a:camera prst="orthographicFront"/>
            <a:lightRig rig="threePt" dir="t"/>
          </a:scene3d>
          <a:sp3d>
            <a:bevelT prst="convex"/>
          </a:sp3d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6" tIns="45718" rIns="91436" bIns="45718"/>
          <a:lstStyle/>
          <a:p>
            <a:endParaRPr 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Rectangle 6"/>
          <p:cNvSpPr txBox="1">
            <a:spLocks noChangeArrowheads="1"/>
          </p:cNvSpPr>
          <p:nvPr/>
        </p:nvSpPr>
        <p:spPr>
          <a:xfrm>
            <a:off x="130628" y="919842"/>
            <a:ext cx="8868228" cy="4700816"/>
          </a:xfrm>
          <a:prstGeom prst="rect">
            <a:avLst/>
          </a:prstGeom>
          <a:solidFill>
            <a:schemeClr val="bg1"/>
          </a:solidFill>
          <a:effectLst>
            <a:outerShdw dist="107763" dir="18900000" algn="ctr" rotWithShape="0">
              <a:srgbClr val="FF3300">
                <a:alpha val="50000"/>
              </a:srgbClr>
            </a:outerShdw>
          </a:effectLst>
          <a:scene3d>
            <a:camera prst="orthographicFront"/>
            <a:lightRig rig="threePt" dir="t"/>
          </a:scene3d>
          <a:sp3d>
            <a:bevelT prst="convex"/>
          </a:sp3d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endParaRPr lang="en-US" altLang="en-US" b="1" kern="0" dirty="0">
              <a:solidFill>
                <a:srgbClr val="0000CC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30628" y="128599"/>
            <a:ext cx="40349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0000CC"/>
                </a:solidFill>
                <a:latin typeface=".VnAvant" pitchFamily="34" charset="0"/>
                <a:cs typeface="Arial" pitchFamily="34" charset="0"/>
              </a:rPr>
              <a:t>3. </a:t>
            </a:r>
            <a:r>
              <a:rPr lang="en-US" sz="2800" b="1" dirty="0" err="1" smtClean="0">
                <a:solidFill>
                  <a:srgbClr val="0000CC"/>
                </a:solidFill>
                <a:latin typeface=".VnAvant" pitchFamily="34" charset="0"/>
                <a:cs typeface="Arial" pitchFamily="34" charset="0"/>
              </a:rPr>
              <a:t>Tr</a:t>
            </a:r>
            <a:r>
              <a:rPr lang="en-US" sz="2800" b="1" dirty="0" smtClean="0">
                <a:solidFill>
                  <a:srgbClr val="0000CC"/>
                </a:solidFill>
                <a:latin typeface=".VnAvant" pitchFamily="34" charset="0"/>
                <a:cs typeface="Arial" pitchFamily="34" charset="0"/>
              </a:rPr>
              <a:t>¶ </a:t>
            </a:r>
            <a:r>
              <a:rPr lang="en-US" sz="2800" b="1" dirty="0" err="1" smtClean="0">
                <a:solidFill>
                  <a:srgbClr val="0000CC"/>
                </a:solidFill>
                <a:latin typeface=".VnAvant" pitchFamily="34" charset="0"/>
                <a:cs typeface="Arial" pitchFamily="34" charset="0"/>
              </a:rPr>
              <a:t>lêi</a:t>
            </a:r>
            <a:r>
              <a:rPr lang="en-US" sz="2800" b="1" dirty="0" smtClean="0">
                <a:solidFill>
                  <a:srgbClr val="0000CC"/>
                </a:solidFill>
                <a:latin typeface=".VnAvant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00CC"/>
                </a:solidFill>
                <a:latin typeface=".VnAvant" pitchFamily="34" charset="0"/>
                <a:cs typeface="Arial" pitchFamily="34" charset="0"/>
              </a:rPr>
              <a:t>c©u</a:t>
            </a:r>
            <a:r>
              <a:rPr lang="en-US" sz="2800" b="1" dirty="0" smtClean="0">
                <a:solidFill>
                  <a:srgbClr val="0000CC"/>
                </a:solidFill>
                <a:latin typeface=".VnAvant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00CC"/>
                </a:solidFill>
                <a:latin typeface=".VnAvant" pitchFamily="34" charset="0"/>
                <a:cs typeface="Arial" pitchFamily="34" charset="0"/>
              </a:rPr>
              <a:t>hái</a:t>
            </a:r>
            <a:r>
              <a:rPr lang="en-US" sz="2800" b="1" dirty="0" smtClean="0">
                <a:solidFill>
                  <a:srgbClr val="0000CC"/>
                </a:solidFill>
                <a:latin typeface=".VnAvant" pitchFamily="34" charset="0"/>
                <a:cs typeface="Arial" pitchFamily="34" charset="0"/>
              </a:rPr>
              <a:t>:</a:t>
            </a:r>
            <a:endParaRPr lang="en-US" sz="2800" b="1" dirty="0">
              <a:solidFill>
                <a:srgbClr val="0000CC"/>
              </a:solidFill>
              <a:latin typeface=".VnAvant" pitchFamily="34" charset="0"/>
              <a:cs typeface="Arial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59657" y="4044851"/>
            <a:ext cx="8868228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600" b="1" dirty="0" err="1" smtClean="0">
                <a:solidFill>
                  <a:srgbClr val="006600"/>
                </a:solidFill>
                <a:latin typeface=".VnAvant" pitchFamily="34" charset="0"/>
              </a:rPr>
              <a:t>M©y</a:t>
            </a:r>
            <a:r>
              <a:rPr lang="en-US" sz="2600" b="1" dirty="0" smtClean="0">
                <a:solidFill>
                  <a:srgbClr val="006600"/>
                </a:solidFill>
                <a:latin typeface=".VnAvant" pitchFamily="34" charset="0"/>
              </a:rPr>
              <a:t> tr¾ng </a:t>
            </a:r>
            <a:r>
              <a:rPr lang="en-US" sz="2600" b="1" dirty="0" err="1" smtClean="0">
                <a:solidFill>
                  <a:srgbClr val="006600"/>
                </a:solidFill>
                <a:latin typeface=".VnAvant" pitchFamily="34" charset="0"/>
              </a:rPr>
              <a:t>xÊu</a:t>
            </a:r>
            <a:r>
              <a:rPr lang="en-US" sz="2600" b="1" dirty="0" smtClean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600" b="1" dirty="0" err="1" smtClean="0">
                <a:solidFill>
                  <a:srgbClr val="006600"/>
                </a:solidFill>
                <a:latin typeface=".VnAvant" pitchFamily="34" charset="0"/>
              </a:rPr>
              <a:t>hæ</a:t>
            </a:r>
            <a:r>
              <a:rPr lang="en-US" sz="2600" b="1" dirty="0" smtClean="0">
                <a:solidFill>
                  <a:srgbClr val="006600"/>
                </a:solidFill>
                <a:latin typeface=".VnAvant" pitchFamily="34" charset="0"/>
              </a:rPr>
              <a:t>, </a:t>
            </a:r>
            <a:r>
              <a:rPr lang="en-US" sz="2600" b="1" dirty="0" err="1" smtClean="0">
                <a:solidFill>
                  <a:srgbClr val="006600"/>
                </a:solidFill>
                <a:latin typeface=".VnAvant" pitchFamily="34" charset="0"/>
              </a:rPr>
              <a:t>tù</a:t>
            </a:r>
            <a:r>
              <a:rPr lang="en-US" sz="2600" b="1" dirty="0" smtClean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600" b="1" dirty="0" err="1" smtClean="0">
                <a:solidFill>
                  <a:srgbClr val="006600"/>
                </a:solidFill>
                <a:latin typeface=".VnAvant" pitchFamily="34" charset="0"/>
              </a:rPr>
              <a:t>tr¸ch</a:t>
            </a:r>
            <a:r>
              <a:rPr lang="en-US" sz="2600" b="1" dirty="0" smtClean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600" b="1" dirty="0" err="1" smtClean="0">
                <a:solidFill>
                  <a:srgbClr val="006600"/>
                </a:solidFill>
                <a:latin typeface=".VnAvant" pitchFamily="34" charset="0"/>
              </a:rPr>
              <a:t>m×nh</a:t>
            </a:r>
            <a:r>
              <a:rPr lang="en-US" sz="2600" b="1" dirty="0" smtClean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600" b="1" dirty="0" err="1" smtClean="0">
                <a:solidFill>
                  <a:srgbClr val="006600"/>
                </a:solidFill>
                <a:latin typeface=".VnAvant" pitchFamily="34" charset="0"/>
              </a:rPr>
              <a:t>kiªu</a:t>
            </a:r>
            <a:r>
              <a:rPr lang="en-US" sz="2600" b="1" dirty="0" smtClean="0">
                <a:solidFill>
                  <a:srgbClr val="006600"/>
                </a:solidFill>
                <a:latin typeface=".VnAvant" pitchFamily="34" charset="0"/>
              </a:rPr>
              <a:t> k×, </a:t>
            </a:r>
            <a:r>
              <a:rPr lang="en-US" sz="2600" b="1" dirty="0" err="1" smtClean="0">
                <a:solidFill>
                  <a:srgbClr val="006600"/>
                </a:solidFill>
                <a:latin typeface=".VnAvant" pitchFamily="34" charset="0"/>
              </a:rPr>
              <a:t>coi</a:t>
            </a:r>
            <a:r>
              <a:rPr lang="en-US" sz="2600" b="1" dirty="0" smtClean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600" b="1" dirty="0" err="1" smtClean="0">
                <a:solidFill>
                  <a:srgbClr val="006600"/>
                </a:solidFill>
                <a:latin typeface=".VnAvant" pitchFamily="34" charset="0"/>
              </a:rPr>
              <a:t>thưêng</a:t>
            </a:r>
            <a:r>
              <a:rPr lang="en-US" sz="2600" b="1" dirty="0" smtClean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600" b="1" dirty="0" err="1" smtClean="0">
                <a:solidFill>
                  <a:srgbClr val="006600"/>
                </a:solidFill>
                <a:latin typeface=".VnAvant" pitchFamily="34" charset="0"/>
              </a:rPr>
              <a:t>m©y</a:t>
            </a:r>
            <a:r>
              <a:rPr lang="en-US" sz="2600" b="1" dirty="0" smtClean="0">
                <a:solidFill>
                  <a:srgbClr val="006600"/>
                </a:solidFill>
                <a:latin typeface=".VnAvant" pitchFamily="34" charset="0"/>
              </a:rPr>
              <a:t> ®en </a:t>
            </a:r>
            <a:r>
              <a:rPr lang="en-US" sz="2600" b="1" dirty="0" err="1" smtClean="0">
                <a:solidFill>
                  <a:srgbClr val="006600"/>
                </a:solidFill>
                <a:latin typeface=".VnAvant" pitchFamily="34" charset="0"/>
              </a:rPr>
              <a:t>võa</a:t>
            </a:r>
            <a:r>
              <a:rPr lang="en-US" sz="2600" b="1" dirty="0" smtClean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600" b="1" dirty="0" err="1" smtClean="0">
                <a:solidFill>
                  <a:srgbClr val="006600"/>
                </a:solidFill>
                <a:latin typeface=".VnAvant" pitchFamily="34" charset="0"/>
              </a:rPr>
              <a:t>tèt</a:t>
            </a:r>
            <a:r>
              <a:rPr lang="en-US" sz="2600" b="1" dirty="0" smtClean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600" b="1" dirty="0" err="1" smtClean="0">
                <a:solidFill>
                  <a:srgbClr val="006600"/>
                </a:solidFill>
                <a:latin typeface=".VnAvant" pitchFamily="34" charset="0"/>
              </a:rPr>
              <a:t>bông</a:t>
            </a:r>
            <a:r>
              <a:rPr lang="en-US" sz="2600" b="1" dirty="0" smtClean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600" b="1" dirty="0" err="1" smtClean="0">
                <a:solidFill>
                  <a:srgbClr val="006600"/>
                </a:solidFill>
                <a:latin typeface=".VnAvant" pitchFamily="34" charset="0"/>
              </a:rPr>
              <a:t>võa</a:t>
            </a:r>
            <a:r>
              <a:rPr lang="en-US" sz="2600" b="1" dirty="0" smtClean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600" b="1" dirty="0" err="1" smtClean="0">
                <a:solidFill>
                  <a:srgbClr val="006600"/>
                </a:solidFill>
                <a:latin typeface=".VnAvant" pitchFamily="34" charset="0"/>
              </a:rPr>
              <a:t>lµm</a:t>
            </a:r>
            <a:r>
              <a:rPr lang="en-US" sz="2600" b="1" dirty="0" smtClean="0">
                <a:solidFill>
                  <a:srgbClr val="006600"/>
                </a:solidFill>
                <a:latin typeface=".VnAvant" pitchFamily="34" charset="0"/>
              </a:rPr>
              <a:t> ®</a:t>
            </a:r>
            <a:r>
              <a:rPr lang="en-US" sz="2600" b="1" dirty="0" err="1" smtClean="0">
                <a:solidFill>
                  <a:srgbClr val="006600"/>
                </a:solidFill>
                <a:latin typeface=".VnAvant" pitchFamily="34" charset="0"/>
              </a:rPr>
              <a:t>ưîc</a:t>
            </a:r>
            <a:r>
              <a:rPr lang="en-US" sz="2600" b="1" dirty="0" smtClean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600" b="1" dirty="0" err="1" smtClean="0">
                <a:solidFill>
                  <a:srgbClr val="006600"/>
                </a:solidFill>
                <a:latin typeface=".VnAvant" pitchFamily="34" charset="0"/>
              </a:rPr>
              <a:t>viÖc</a:t>
            </a:r>
            <a:r>
              <a:rPr lang="en-US" sz="2600" b="1" dirty="0" smtClean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600" b="1" dirty="0" err="1" smtClean="0">
                <a:solidFill>
                  <a:srgbClr val="006600"/>
                </a:solidFill>
                <a:latin typeface=".VnAvant" pitchFamily="34" charset="0"/>
              </a:rPr>
              <a:t>cã</a:t>
            </a:r>
            <a:r>
              <a:rPr lang="en-US" sz="2600" b="1" dirty="0" smtClean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600" b="1" dirty="0" err="1" smtClean="0">
                <a:solidFill>
                  <a:srgbClr val="006600"/>
                </a:solidFill>
                <a:latin typeface=".VnAvant" pitchFamily="34" charset="0"/>
              </a:rPr>
              <a:t>Ých</a:t>
            </a:r>
            <a:r>
              <a:rPr lang="en-US" sz="2600" b="1" dirty="0" smtClean="0">
                <a:solidFill>
                  <a:srgbClr val="006600"/>
                </a:solidFill>
                <a:latin typeface=".VnAvant" pitchFamily="34" charset="0"/>
              </a:rPr>
              <a:t>.</a:t>
            </a:r>
            <a:endParaRPr lang="en-US" sz="2600" b="1" dirty="0">
              <a:solidFill>
                <a:srgbClr val="006600"/>
              </a:solidFill>
              <a:latin typeface=".VnAvant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210431" y="132098"/>
            <a:ext cx="417293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err="1" smtClean="0">
                <a:solidFill>
                  <a:srgbClr val="FF0000"/>
                </a:solidFill>
                <a:latin typeface=".VnAvant" pitchFamily="34" charset="0"/>
                <a:cs typeface="Arial" pitchFamily="34" charset="0"/>
              </a:rPr>
              <a:t>M©y</a:t>
            </a:r>
            <a:r>
              <a:rPr lang="en-US" sz="2800" b="1" dirty="0" smtClean="0">
                <a:solidFill>
                  <a:srgbClr val="FF0000"/>
                </a:solidFill>
                <a:latin typeface=".VnAvant" pitchFamily="34" charset="0"/>
                <a:cs typeface="Arial" pitchFamily="34" charset="0"/>
              </a:rPr>
              <a:t> ®en vµ </a:t>
            </a:r>
            <a:r>
              <a:rPr lang="en-US" sz="2800" b="1" dirty="0" err="1" smtClean="0">
                <a:solidFill>
                  <a:srgbClr val="FF0000"/>
                </a:solidFill>
                <a:latin typeface=".VnAvant" pitchFamily="34" charset="0"/>
                <a:cs typeface="Arial" pitchFamily="34" charset="0"/>
              </a:rPr>
              <a:t>m©y</a:t>
            </a:r>
            <a:r>
              <a:rPr lang="en-US" sz="2800" b="1" dirty="0" smtClean="0">
                <a:solidFill>
                  <a:srgbClr val="FF0000"/>
                </a:solidFill>
                <a:latin typeface=".VnAvant" pitchFamily="34" charset="0"/>
                <a:cs typeface="Arial" pitchFamily="34" charset="0"/>
              </a:rPr>
              <a:t> tr¾ng</a:t>
            </a:r>
            <a:endParaRPr lang="en-US" sz="2800" b="1" dirty="0">
              <a:solidFill>
                <a:srgbClr val="FF0000"/>
              </a:solidFill>
              <a:latin typeface=".VnAvant" pitchFamily="34" charset="0"/>
              <a:cs typeface="Arial" pitchFamily="34" charset="0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9649" y="1191933"/>
            <a:ext cx="5833719" cy="2625324"/>
          </a:xfrm>
          <a:prstGeom prst="rect">
            <a:avLst/>
          </a:prstGeom>
          <a:effectLst>
            <a:glow rad="101600">
              <a:srgbClr val="FF0000">
                <a:alpha val="60000"/>
              </a:srgbClr>
            </a:glow>
          </a:effectLst>
        </p:spPr>
      </p:pic>
    </p:spTree>
    <p:extLst>
      <p:ext uri="{BB962C8B-B14F-4D97-AF65-F5344CB8AC3E}">
        <p14:creationId xmlns:p14="http://schemas.microsoft.com/office/powerpoint/2010/main" val="18385064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AutoShape 20"/>
          <p:cNvSpPr>
            <a:spLocks noChangeArrowheads="1"/>
          </p:cNvSpPr>
          <p:nvPr>
            <p:custDataLst>
              <p:tags r:id="rId1"/>
            </p:custDataLst>
          </p:nvPr>
        </p:nvSpPr>
        <p:spPr bwMode="gray">
          <a:xfrm>
            <a:off x="304800" y="1031532"/>
            <a:ext cx="8382000" cy="3810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accent2">
                  <a:lumMod val="50000"/>
                </a:schemeClr>
              </a:gs>
              <a:gs pos="100000">
                <a:srgbClr val="FF0000"/>
              </a:gs>
            </a:gsLst>
            <a:lin ang="0" scaled="1"/>
          </a:gradFill>
          <a:ln w="12700" algn="ctr">
            <a:solidFill>
              <a:schemeClr val="accent1">
                <a:lumMod val="20000"/>
                <a:lumOff val="80000"/>
              </a:schemeClr>
            </a:solidFill>
            <a:round/>
            <a:headEnd/>
            <a:tailEnd/>
          </a:ln>
          <a:effectLst>
            <a:glow rad="139700">
              <a:schemeClr val="accent1">
                <a:lumMod val="20000"/>
                <a:lumOff val="80000"/>
                <a:alpha val="40000"/>
              </a:schemeClr>
            </a:glow>
            <a:outerShdw dist="99190" dir="2388334" algn="ctr" rotWithShape="0">
              <a:srgbClr val="333333">
                <a:alpha val="50000"/>
              </a:srgbClr>
            </a:outerShdw>
          </a:effec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149" name="Text Box 5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1044576" y="1028109"/>
            <a:ext cx="715327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400" b="1" dirty="0" smtClean="0">
                <a:solidFill>
                  <a:schemeClr val="bg1"/>
                </a:solidFill>
                <a:latin typeface="Arial" charset="0"/>
                <a:cs typeface="Arial" charset="0"/>
              </a:rPr>
              <a:t>THẢO LUẬN NHÓM</a:t>
            </a:r>
            <a:endParaRPr lang="en-US" altLang="en-US" sz="2400" b="1" dirty="0">
              <a:solidFill>
                <a:schemeClr val="bg1"/>
              </a:solidFill>
              <a:latin typeface="Arial" charset="0"/>
              <a:cs typeface="Arial" charset="0"/>
            </a:endParaRPr>
          </a:p>
        </p:txBody>
      </p:sp>
      <p:sp>
        <p:nvSpPr>
          <p:cNvPr id="10" name="Rounded Rectangle 9"/>
          <p:cNvSpPr/>
          <p:nvPr>
            <p:custDataLst>
              <p:tags r:id="rId3"/>
            </p:custDataLst>
          </p:nvPr>
        </p:nvSpPr>
        <p:spPr>
          <a:xfrm>
            <a:off x="417285" y="1620400"/>
            <a:ext cx="8269515" cy="1543713"/>
          </a:xfrm>
          <a:prstGeom prst="roundRect">
            <a:avLst/>
          </a:prstGeom>
          <a:solidFill>
            <a:srgbClr val="002060"/>
          </a:solidFill>
          <a:ln>
            <a:solidFill>
              <a:srgbClr val="FFFF00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just">
              <a:lnSpc>
                <a:spcPct val="150000"/>
              </a:lnSpc>
            </a:pPr>
            <a:r>
              <a:rPr lang="en-US" sz="2800" b="1" dirty="0" err="1" smtClean="0">
                <a:solidFill>
                  <a:srgbClr val="FFFF00"/>
                </a:solidFill>
                <a:latin typeface=".VnAvant" pitchFamily="34" charset="0"/>
              </a:rPr>
              <a:t>Em</a:t>
            </a:r>
            <a:r>
              <a:rPr lang="en-US" sz="2800" b="1" dirty="0" smtClean="0">
                <a:solidFill>
                  <a:srgbClr val="FFFF00"/>
                </a:solidFill>
                <a:latin typeface=".VnAvant" pitchFamily="34" charset="0"/>
              </a:rPr>
              <a:t> </a:t>
            </a:r>
            <a:r>
              <a:rPr lang="en-US" sz="2800" b="1" dirty="0" err="1" smtClean="0">
                <a:solidFill>
                  <a:srgbClr val="FFFF00"/>
                </a:solidFill>
                <a:latin typeface=".VnAvant" pitchFamily="34" charset="0"/>
              </a:rPr>
              <a:t>h·y</a:t>
            </a:r>
            <a:r>
              <a:rPr lang="en-US" sz="2800" b="1" dirty="0" smtClean="0">
                <a:solidFill>
                  <a:srgbClr val="FFFF00"/>
                </a:solidFill>
                <a:latin typeface=".VnAvant" pitchFamily="34" charset="0"/>
              </a:rPr>
              <a:t> </a:t>
            </a:r>
            <a:r>
              <a:rPr lang="en-US" sz="2800" b="1" dirty="0" err="1" smtClean="0">
                <a:solidFill>
                  <a:srgbClr val="FFFF00"/>
                </a:solidFill>
                <a:latin typeface=".VnAvant" pitchFamily="34" charset="0"/>
              </a:rPr>
              <a:t>kÓ</a:t>
            </a:r>
            <a:r>
              <a:rPr lang="en-US" sz="2800" b="1" dirty="0" smtClean="0">
                <a:solidFill>
                  <a:srgbClr val="FFFF00"/>
                </a:solidFill>
                <a:latin typeface=".VnAvant" pitchFamily="34" charset="0"/>
              </a:rPr>
              <a:t> l¹i </a:t>
            </a:r>
            <a:r>
              <a:rPr lang="en-US" sz="2800" b="1" dirty="0" err="1" smtClean="0">
                <a:solidFill>
                  <a:srgbClr val="FFFF00"/>
                </a:solidFill>
                <a:latin typeface=".VnAvant" pitchFamily="34" charset="0"/>
              </a:rPr>
              <a:t>c©u</a:t>
            </a:r>
            <a:r>
              <a:rPr lang="en-US" sz="2800" b="1" dirty="0" smtClean="0">
                <a:solidFill>
                  <a:srgbClr val="FFFF00"/>
                </a:solidFill>
                <a:latin typeface=".VnAvant" pitchFamily="34" charset="0"/>
              </a:rPr>
              <a:t> </a:t>
            </a:r>
            <a:r>
              <a:rPr lang="en-US" sz="2800" b="1" dirty="0" err="1" smtClean="0">
                <a:solidFill>
                  <a:srgbClr val="FFFF00"/>
                </a:solidFill>
                <a:latin typeface=".VnAvant" pitchFamily="34" charset="0"/>
              </a:rPr>
              <a:t>chuyÖn</a:t>
            </a:r>
            <a:r>
              <a:rPr lang="en-US" sz="2800" b="1" dirty="0" smtClean="0">
                <a:solidFill>
                  <a:srgbClr val="FFFF00"/>
                </a:solidFill>
                <a:latin typeface=".VnAvant" pitchFamily="34" charset="0"/>
              </a:rPr>
              <a:t> </a:t>
            </a:r>
            <a:r>
              <a:rPr lang="en-US" sz="2800" b="1" dirty="0" err="1" smtClean="0">
                <a:solidFill>
                  <a:srgbClr val="FFFF00"/>
                </a:solidFill>
                <a:latin typeface=".VnAvant" pitchFamily="34" charset="0"/>
              </a:rPr>
              <a:t>cho</a:t>
            </a:r>
            <a:r>
              <a:rPr lang="en-US" sz="2800" b="1" dirty="0" smtClean="0">
                <a:solidFill>
                  <a:srgbClr val="FFFF00"/>
                </a:solidFill>
                <a:latin typeface=".VnAvant" pitchFamily="34" charset="0"/>
              </a:rPr>
              <a:t> b¹n </a:t>
            </a:r>
            <a:r>
              <a:rPr lang="en-US" sz="2800" b="1" dirty="0" err="1" smtClean="0">
                <a:solidFill>
                  <a:srgbClr val="FFFF00"/>
                </a:solidFill>
                <a:latin typeface=".VnAvant" pitchFamily="34" charset="0"/>
              </a:rPr>
              <a:t>cïng</a:t>
            </a:r>
            <a:r>
              <a:rPr lang="en-US" sz="2800" b="1" dirty="0" smtClean="0">
                <a:solidFill>
                  <a:srgbClr val="FFFF00"/>
                </a:solidFill>
                <a:latin typeface=".VnAvant" pitchFamily="34" charset="0"/>
              </a:rPr>
              <a:t> </a:t>
            </a:r>
            <a:r>
              <a:rPr lang="en-US" sz="2800" b="1" dirty="0" err="1" smtClean="0">
                <a:solidFill>
                  <a:srgbClr val="FFFF00"/>
                </a:solidFill>
                <a:latin typeface=".VnAvant" pitchFamily="34" charset="0"/>
              </a:rPr>
              <a:t>bµn</a:t>
            </a:r>
            <a:r>
              <a:rPr lang="en-US" sz="2800" b="1" dirty="0" smtClean="0">
                <a:solidFill>
                  <a:srgbClr val="FFFF00"/>
                </a:solidFill>
                <a:latin typeface=".VnAvant" pitchFamily="34" charset="0"/>
              </a:rPr>
              <a:t>. Qua </a:t>
            </a:r>
            <a:r>
              <a:rPr lang="en-US" sz="2800" b="1" dirty="0" err="1" smtClean="0">
                <a:solidFill>
                  <a:srgbClr val="FFFF00"/>
                </a:solidFill>
                <a:latin typeface=".VnAvant" pitchFamily="34" charset="0"/>
              </a:rPr>
              <a:t>c©u</a:t>
            </a:r>
            <a:r>
              <a:rPr lang="en-US" sz="2800" b="1" dirty="0" smtClean="0">
                <a:solidFill>
                  <a:srgbClr val="FFFF00"/>
                </a:solidFill>
                <a:latin typeface=".VnAvant" pitchFamily="34" charset="0"/>
              </a:rPr>
              <a:t> </a:t>
            </a:r>
            <a:r>
              <a:rPr lang="en-US" sz="2800" b="1" dirty="0" err="1" smtClean="0">
                <a:solidFill>
                  <a:srgbClr val="FFFF00"/>
                </a:solidFill>
                <a:latin typeface=".VnAvant" pitchFamily="34" charset="0"/>
              </a:rPr>
              <a:t>chuyÖn</a:t>
            </a:r>
            <a:r>
              <a:rPr lang="en-US" sz="2800" b="1" dirty="0" smtClean="0">
                <a:solidFill>
                  <a:srgbClr val="FFFF00"/>
                </a:solidFill>
                <a:latin typeface=".VnAvant" pitchFamily="34" charset="0"/>
              </a:rPr>
              <a:t> </a:t>
            </a:r>
            <a:r>
              <a:rPr lang="en-US" sz="2800" b="1" dirty="0" err="1" smtClean="0">
                <a:solidFill>
                  <a:srgbClr val="FFFF00"/>
                </a:solidFill>
                <a:latin typeface=".VnAvant" pitchFamily="34" charset="0"/>
              </a:rPr>
              <a:t>gióp</a:t>
            </a:r>
            <a:r>
              <a:rPr lang="en-US" sz="2800" b="1" dirty="0" smtClean="0">
                <a:solidFill>
                  <a:srgbClr val="FFFF00"/>
                </a:solidFill>
                <a:latin typeface=".VnAvant" pitchFamily="34" charset="0"/>
              </a:rPr>
              <a:t> </a:t>
            </a:r>
            <a:r>
              <a:rPr lang="en-US" sz="2800" b="1" dirty="0" err="1" smtClean="0">
                <a:solidFill>
                  <a:srgbClr val="FFFF00"/>
                </a:solidFill>
                <a:latin typeface=".VnAvant" pitchFamily="34" charset="0"/>
              </a:rPr>
              <a:t>em</a:t>
            </a:r>
            <a:r>
              <a:rPr lang="en-US" sz="2800" b="1" dirty="0" smtClean="0">
                <a:solidFill>
                  <a:srgbClr val="FFFF00"/>
                </a:solidFill>
                <a:latin typeface=".VnAvant" pitchFamily="34" charset="0"/>
              </a:rPr>
              <a:t> </a:t>
            </a:r>
            <a:r>
              <a:rPr lang="en-US" sz="2800" b="1" dirty="0" err="1" smtClean="0">
                <a:solidFill>
                  <a:srgbClr val="FFFF00"/>
                </a:solidFill>
                <a:latin typeface=".VnAvant" pitchFamily="34" charset="0"/>
              </a:rPr>
              <a:t>hiÓu</a:t>
            </a:r>
            <a:r>
              <a:rPr lang="en-US" sz="2800" b="1" dirty="0" smtClean="0">
                <a:solidFill>
                  <a:srgbClr val="FFFF00"/>
                </a:solidFill>
                <a:latin typeface=".VnAvant" pitchFamily="34" charset="0"/>
              </a:rPr>
              <a:t> </a:t>
            </a:r>
            <a:r>
              <a:rPr lang="en-US" sz="2800" b="1" dirty="0" err="1" smtClean="0">
                <a:solidFill>
                  <a:srgbClr val="FFFF00"/>
                </a:solidFill>
                <a:latin typeface=".VnAvant" pitchFamily="34" charset="0"/>
              </a:rPr>
              <a:t>ra</a:t>
            </a:r>
            <a:r>
              <a:rPr lang="en-US" sz="2800" b="1" dirty="0" smtClean="0">
                <a:solidFill>
                  <a:srgbClr val="FFFF00"/>
                </a:solidFill>
                <a:latin typeface=".VnAvant" pitchFamily="34" charset="0"/>
              </a:rPr>
              <a:t> ®</a:t>
            </a:r>
            <a:r>
              <a:rPr lang="en-US" sz="2800" b="1" dirty="0" err="1" smtClean="0">
                <a:solidFill>
                  <a:srgbClr val="FFFF00"/>
                </a:solidFill>
                <a:latin typeface=".VnAvant" pitchFamily="34" charset="0"/>
              </a:rPr>
              <a:t>iÒu</a:t>
            </a:r>
            <a:r>
              <a:rPr lang="en-US" sz="2800" b="1" dirty="0" smtClean="0">
                <a:solidFill>
                  <a:srgbClr val="FFFF00"/>
                </a:solidFill>
                <a:latin typeface=".VnAvant" pitchFamily="34" charset="0"/>
              </a:rPr>
              <a:t> g×?</a:t>
            </a:r>
            <a:endParaRPr lang="vi-VN" sz="2800" b="1" dirty="0">
              <a:solidFill>
                <a:srgbClr val="FFFF00"/>
              </a:solidFill>
            </a:endParaRPr>
          </a:p>
        </p:txBody>
      </p:sp>
      <p:sp>
        <p:nvSpPr>
          <p:cNvPr id="6153" name="TextBox 5"/>
          <p:cNvSpPr txBox="1">
            <a:spLocks noChangeArrowheads="1"/>
          </p:cNvSpPr>
          <p:nvPr/>
        </p:nvSpPr>
        <p:spPr bwMode="auto">
          <a:xfrm>
            <a:off x="76996" y="3545321"/>
            <a:ext cx="8991600" cy="1446550"/>
          </a:xfrm>
          <a:prstGeom prst="rect">
            <a:avLst/>
          </a:prstGeom>
          <a:noFill/>
          <a:ln w="57150">
            <a:solidFill>
              <a:srgbClr val="FF0000"/>
            </a:solidFill>
            <a:prstDash val="sysDot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200" b="1" dirty="0" err="1">
                <a:solidFill>
                  <a:srgbClr val="006600"/>
                </a:solidFill>
                <a:latin typeface="Arial" charset="0"/>
                <a:cs typeface="Arial" charset="0"/>
              </a:rPr>
              <a:t>Yêu</a:t>
            </a:r>
            <a:r>
              <a:rPr lang="en-US" altLang="en-US" sz="2200" b="1" dirty="0">
                <a:solidFill>
                  <a:srgbClr val="00660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2200" b="1" dirty="0" err="1">
                <a:solidFill>
                  <a:srgbClr val="006600"/>
                </a:solidFill>
                <a:latin typeface="Arial" charset="0"/>
                <a:cs typeface="Arial" charset="0"/>
              </a:rPr>
              <a:t>cầu</a:t>
            </a:r>
            <a:r>
              <a:rPr lang="en-US" altLang="en-US" sz="2200" b="1" dirty="0">
                <a:solidFill>
                  <a:srgbClr val="006600"/>
                </a:solidFill>
                <a:latin typeface="Arial" charset="0"/>
                <a:cs typeface="Arial" charset="0"/>
              </a:rPr>
              <a:t> </a:t>
            </a:r>
          </a:p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en-US" altLang="en-US" sz="2200" b="1" dirty="0">
                <a:solidFill>
                  <a:srgbClr val="006600"/>
                </a:solidFill>
                <a:latin typeface="Arial" charset="0"/>
                <a:cs typeface="Arial" charset="0"/>
              </a:rPr>
              <a:t>- </a:t>
            </a:r>
            <a:r>
              <a:rPr lang="en-US" altLang="en-US" sz="2200" b="1" dirty="0" err="1">
                <a:solidFill>
                  <a:srgbClr val="006600"/>
                </a:solidFill>
                <a:latin typeface="Arial" charset="0"/>
                <a:cs typeface="Arial" charset="0"/>
              </a:rPr>
              <a:t>Làm</a:t>
            </a:r>
            <a:r>
              <a:rPr lang="en-US" altLang="en-US" sz="2200" b="1" dirty="0">
                <a:solidFill>
                  <a:srgbClr val="00660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2200" b="1" dirty="0" err="1">
                <a:solidFill>
                  <a:srgbClr val="006600"/>
                </a:solidFill>
                <a:latin typeface="Arial" charset="0"/>
                <a:cs typeface="Arial" charset="0"/>
              </a:rPr>
              <a:t>việc</a:t>
            </a:r>
            <a:r>
              <a:rPr lang="en-US" altLang="en-US" sz="2200" b="1" dirty="0">
                <a:solidFill>
                  <a:srgbClr val="00660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2200" b="1" dirty="0" err="1">
                <a:solidFill>
                  <a:srgbClr val="006600"/>
                </a:solidFill>
                <a:latin typeface="Arial" charset="0"/>
                <a:cs typeface="Arial" charset="0"/>
              </a:rPr>
              <a:t>theo</a:t>
            </a:r>
            <a:r>
              <a:rPr lang="en-US" altLang="en-US" sz="2200" b="1" dirty="0">
                <a:solidFill>
                  <a:srgbClr val="00660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2200" b="1" dirty="0" err="1" smtClean="0">
                <a:solidFill>
                  <a:srgbClr val="006600"/>
                </a:solidFill>
                <a:latin typeface="Arial" charset="0"/>
                <a:cs typeface="Arial" charset="0"/>
              </a:rPr>
              <a:t>nhóm</a:t>
            </a:r>
            <a:r>
              <a:rPr lang="en-US" altLang="en-US" sz="2200" b="1" dirty="0" smtClean="0">
                <a:solidFill>
                  <a:srgbClr val="00660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2200" b="1" dirty="0">
                <a:solidFill>
                  <a:srgbClr val="006600"/>
                </a:solidFill>
                <a:latin typeface="Arial" charset="0"/>
                <a:cs typeface="Arial" charset="0"/>
              </a:rPr>
              <a:t>4</a:t>
            </a:r>
          </a:p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en-US" altLang="en-US" sz="2200" b="1" dirty="0">
                <a:solidFill>
                  <a:srgbClr val="006600"/>
                </a:solidFill>
                <a:latin typeface="Arial" charset="0"/>
                <a:cs typeface="Arial" charset="0"/>
              </a:rPr>
              <a:t>- </a:t>
            </a:r>
            <a:r>
              <a:rPr lang="en-US" altLang="en-US" sz="2200" b="1" dirty="0" err="1" smtClean="0">
                <a:solidFill>
                  <a:srgbClr val="006600"/>
                </a:solidFill>
                <a:latin typeface="Arial" charset="0"/>
                <a:cs typeface="Arial" charset="0"/>
              </a:rPr>
              <a:t>Các</a:t>
            </a:r>
            <a:r>
              <a:rPr lang="en-US" altLang="en-US" sz="2200" b="1" dirty="0" smtClean="0">
                <a:solidFill>
                  <a:srgbClr val="00660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2200" b="1" dirty="0" err="1" smtClean="0">
                <a:solidFill>
                  <a:srgbClr val="006600"/>
                </a:solidFill>
                <a:latin typeface="Arial" charset="0"/>
                <a:cs typeface="Arial" charset="0"/>
              </a:rPr>
              <a:t>nhóm</a:t>
            </a:r>
            <a:r>
              <a:rPr lang="en-US" altLang="en-US" sz="2200" b="1" dirty="0" smtClean="0">
                <a:solidFill>
                  <a:srgbClr val="006600"/>
                </a:solidFill>
                <a:latin typeface="Arial" charset="0"/>
                <a:cs typeface="Arial" charset="0"/>
              </a:rPr>
              <a:t> chia </a:t>
            </a:r>
            <a:r>
              <a:rPr lang="en-US" altLang="en-US" sz="2200" b="1" dirty="0" err="1" smtClean="0">
                <a:solidFill>
                  <a:srgbClr val="006600"/>
                </a:solidFill>
                <a:latin typeface="Arial" charset="0"/>
                <a:cs typeface="Arial" charset="0"/>
              </a:rPr>
              <a:t>cặp</a:t>
            </a:r>
            <a:r>
              <a:rPr lang="en-US" altLang="en-US" sz="2200" b="1" dirty="0" smtClean="0">
                <a:solidFill>
                  <a:srgbClr val="00660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2200" b="1" dirty="0" err="1" smtClean="0">
                <a:solidFill>
                  <a:srgbClr val="006600"/>
                </a:solidFill>
                <a:latin typeface="Arial" charset="0"/>
                <a:cs typeface="Arial" charset="0"/>
              </a:rPr>
              <a:t>kể</a:t>
            </a:r>
            <a:r>
              <a:rPr lang="en-US" altLang="en-US" sz="2200" b="1" dirty="0" smtClean="0">
                <a:solidFill>
                  <a:srgbClr val="00660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2200" b="1" dirty="0" err="1" smtClean="0">
                <a:solidFill>
                  <a:srgbClr val="006600"/>
                </a:solidFill>
                <a:latin typeface="Arial" charset="0"/>
                <a:cs typeface="Arial" charset="0"/>
              </a:rPr>
              <a:t>cho</a:t>
            </a:r>
            <a:r>
              <a:rPr lang="en-US" altLang="en-US" sz="2200" b="1" dirty="0" smtClean="0">
                <a:solidFill>
                  <a:srgbClr val="00660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2200" b="1" dirty="0" err="1" smtClean="0">
                <a:solidFill>
                  <a:srgbClr val="006600"/>
                </a:solidFill>
                <a:latin typeface="Arial" charset="0"/>
                <a:cs typeface="Arial" charset="0"/>
              </a:rPr>
              <a:t>nhau</a:t>
            </a:r>
            <a:r>
              <a:rPr lang="en-US" altLang="en-US" sz="2200" b="1" dirty="0" smtClean="0">
                <a:solidFill>
                  <a:srgbClr val="00660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2200" b="1" dirty="0" err="1" smtClean="0">
                <a:solidFill>
                  <a:srgbClr val="006600"/>
                </a:solidFill>
                <a:latin typeface="Arial" charset="0"/>
                <a:cs typeface="Arial" charset="0"/>
              </a:rPr>
              <a:t>nghe</a:t>
            </a:r>
            <a:r>
              <a:rPr lang="en-US" altLang="en-US" sz="2200" b="1" dirty="0" smtClean="0">
                <a:solidFill>
                  <a:srgbClr val="00660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2200" b="1" dirty="0" err="1" smtClean="0">
                <a:solidFill>
                  <a:srgbClr val="006600"/>
                </a:solidFill>
                <a:latin typeface="Arial" charset="0"/>
                <a:cs typeface="Arial" charset="0"/>
              </a:rPr>
              <a:t>câu</a:t>
            </a:r>
            <a:r>
              <a:rPr lang="en-US" altLang="en-US" sz="2200" b="1" dirty="0" smtClean="0">
                <a:solidFill>
                  <a:srgbClr val="00660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2200" b="1" dirty="0" err="1" smtClean="0">
                <a:solidFill>
                  <a:srgbClr val="006600"/>
                </a:solidFill>
                <a:latin typeface="Arial" charset="0"/>
                <a:cs typeface="Arial" charset="0"/>
              </a:rPr>
              <a:t>chuyện</a:t>
            </a:r>
            <a:r>
              <a:rPr lang="en-US" altLang="en-US" sz="2200" b="1" dirty="0" smtClean="0">
                <a:solidFill>
                  <a:srgbClr val="006600"/>
                </a:solidFill>
                <a:latin typeface="Arial" charset="0"/>
                <a:cs typeface="Arial" charset="0"/>
              </a:rPr>
              <a:t>. </a:t>
            </a:r>
            <a:r>
              <a:rPr lang="en-US" altLang="en-US" sz="2200" b="1" dirty="0" err="1" smtClean="0">
                <a:solidFill>
                  <a:srgbClr val="006600"/>
                </a:solidFill>
                <a:latin typeface="Arial" charset="0"/>
                <a:cs typeface="Arial" charset="0"/>
              </a:rPr>
              <a:t>Cử</a:t>
            </a:r>
            <a:r>
              <a:rPr lang="en-US" altLang="en-US" sz="2200" b="1" dirty="0" smtClean="0">
                <a:solidFill>
                  <a:srgbClr val="00660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2200" b="1" dirty="0" err="1" smtClean="0">
                <a:solidFill>
                  <a:srgbClr val="006600"/>
                </a:solidFill>
                <a:latin typeface="Arial" charset="0"/>
                <a:cs typeface="Arial" charset="0"/>
              </a:rPr>
              <a:t>đại</a:t>
            </a:r>
            <a:r>
              <a:rPr lang="en-US" altLang="en-US" sz="2200" b="1" dirty="0" smtClean="0">
                <a:solidFill>
                  <a:srgbClr val="00660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2200" b="1" dirty="0" err="1" smtClean="0">
                <a:solidFill>
                  <a:srgbClr val="006600"/>
                </a:solidFill>
                <a:latin typeface="Arial" charset="0"/>
                <a:cs typeface="Arial" charset="0"/>
              </a:rPr>
              <a:t>diện</a:t>
            </a:r>
            <a:r>
              <a:rPr lang="en-US" altLang="en-US" sz="2200" b="1" dirty="0" smtClean="0">
                <a:solidFill>
                  <a:srgbClr val="00660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2200" b="1" dirty="0" err="1" smtClean="0">
                <a:solidFill>
                  <a:srgbClr val="006600"/>
                </a:solidFill>
                <a:latin typeface="Arial" charset="0"/>
                <a:cs typeface="Arial" charset="0"/>
              </a:rPr>
              <a:t>kể</a:t>
            </a:r>
            <a:r>
              <a:rPr lang="en-US" altLang="en-US" sz="2200" b="1" dirty="0" smtClean="0">
                <a:solidFill>
                  <a:srgbClr val="00660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2200" b="1" dirty="0" err="1" smtClean="0">
                <a:solidFill>
                  <a:srgbClr val="006600"/>
                </a:solidFill>
                <a:latin typeface="Arial" charset="0"/>
                <a:cs typeface="Arial" charset="0"/>
              </a:rPr>
              <a:t>trước</a:t>
            </a:r>
            <a:r>
              <a:rPr lang="en-US" altLang="en-US" sz="2200" b="1" dirty="0" smtClean="0">
                <a:solidFill>
                  <a:srgbClr val="00660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2200" b="1" dirty="0" err="1" smtClean="0">
                <a:solidFill>
                  <a:srgbClr val="006600"/>
                </a:solidFill>
                <a:latin typeface="Arial" charset="0"/>
                <a:cs typeface="Arial" charset="0"/>
              </a:rPr>
              <a:t>lớp</a:t>
            </a:r>
            <a:r>
              <a:rPr lang="en-US" altLang="en-US" sz="2200" b="1" dirty="0" smtClean="0">
                <a:solidFill>
                  <a:srgbClr val="006600"/>
                </a:solidFill>
                <a:latin typeface="Arial" charset="0"/>
                <a:cs typeface="Arial" charset="0"/>
              </a:rPr>
              <a:t>. </a:t>
            </a:r>
            <a:r>
              <a:rPr lang="en-US" altLang="en-US" sz="2200" b="1" dirty="0" err="1" smtClean="0">
                <a:solidFill>
                  <a:srgbClr val="006600"/>
                </a:solidFill>
                <a:latin typeface="Arial" charset="0"/>
                <a:cs typeface="Arial" charset="0"/>
              </a:rPr>
              <a:t>Giao</a:t>
            </a:r>
            <a:r>
              <a:rPr lang="en-US" altLang="en-US" sz="2200" b="1" dirty="0" smtClean="0">
                <a:solidFill>
                  <a:srgbClr val="00660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2200" b="1" dirty="0" err="1" smtClean="0">
                <a:solidFill>
                  <a:srgbClr val="006600"/>
                </a:solidFill>
                <a:latin typeface="Arial" charset="0"/>
                <a:cs typeface="Arial" charset="0"/>
              </a:rPr>
              <a:t>lưu</a:t>
            </a:r>
            <a:r>
              <a:rPr lang="en-US" altLang="en-US" sz="2200" b="1" dirty="0" smtClean="0">
                <a:solidFill>
                  <a:srgbClr val="00660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2200" b="1" dirty="0" err="1" smtClean="0">
                <a:solidFill>
                  <a:srgbClr val="006600"/>
                </a:solidFill>
                <a:latin typeface="Arial" charset="0"/>
                <a:cs typeface="Arial" charset="0"/>
              </a:rPr>
              <a:t>với</a:t>
            </a:r>
            <a:r>
              <a:rPr lang="en-US" altLang="en-US" sz="2200" b="1" dirty="0" smtClean="0">
                <a:solidFill>
                  <a:srgbClr val="00660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2200" b="1" dirty="0" err="1" smtClean="0">
                <a:solidFill>
                  <a:srgbClr val="006600"/>
                </a:solidFill>
                <a:latin typeface="Arial" charset="0"/>
                <a:cs typeface="Arial" charset="0"/>
              </a:rPr>
              <a:t>nhóm</a:t>
            </a:r>
            <a:r>
              <a:rPr lang="en-US" altLang="en-US" sz="2200" b="1" dirty="0" smtClean="0">
                <a:solidFill>
                  <a:srgbClr val="00660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2200" b="1" dirty="0" err="1" smtClean="0">
                <a:solidFill>
                  <a:srgbClr val="006600"/>
                </a:solidFill>
                <a:latin typeface="Arial" charset="0"/>
                <a:cs typeface="Arial" charset="0"/>
              </a:rPr>
              <a:t>khác</a:t>
            </a:r>
            <a:r>
              <a:rPr lang="en-US" altLang="en-US" sz="2200" b="1" dirty="0" smtClean="0">
                <a:solidFill>
                  <a:srgbClr val="00660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2200" b="1" dirty="0" err="1" smtClean="0">
                <a:solidFill>
                  <a:srgbClr val="006600"/>
                </a:solidFill>
                <a:latin typeface="Arial" charset="0"/>
                <a:cs typeface="Arial" charset="0"/>
              </a:rPr>
              <a:t>rút</a:t>
            </a:r>
            <a:r>
              <a:rPr lang="en-US" altLang="en-US" sz="2200" b="1" dirty="0" smtClean="0">
                <a:solidFill>
                  <a:srgbClr val="00660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2200" b="1" dirty="0" err="1" smtClean="0">
                <a:solidFill>
                  <a:srgbClr val="006600"/>
                </a:solidFill>
                <a:latin typeface="Arial" charset="0"/>
                <a:cs typeface="Arial" charset="0"/>
              </a:rPr>
              <a:t>ra</a:t>
            </a:r>
            <a:r>
              <a:rPr lang="en-US" altLang="en-US" sz="2200" b="1" dirty="0" smtClean="0">
                <a:solidFill>
                  <a:srgbClr val="00660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2200" b="1" dirty="0" err="1" smtClean="0">
                <a:solidFill>
                  <a:srgbClr val="006600"/>
                </a:solidFill>
                <a:latin typeface="Arial" charset="0"/>
                <a:cs typeface="Arial" charset="0"/>
              </a:rPr>
              <a:t>bài</a:t>
            </a:r>
            <a:r>
              <a:rPr lang="en-US" altLang="en-US" sz="2200" b="1" dirty="0" smtClean="0">
                <a:solidFill>
                  <a:srgbClr val="00660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2200" b="1" dirty="0" err="1" smtClean="0">
                <a:solidFill>
                  <a:srgbClr val="006600"/>
                </a:solidFill>
                <a:latin typeface="Arial" charset="0"/>
                <a:cs typeface="Arial" charset="0"/>
              </a:rPr>
              <a:t>học</a:t>
            </a:r>
            <a:r>
              <a:rPr lang="en-US" altLang="en-US" sz="2200" b="1" dirty="0" smtClean="0">
                <a:solidFill>
                  <a:srgbClr val="006600"/>
                </a:solidFill>
                <a:latin typeface="Arial" charset="0"/>
                <a:cs typeface="Arial" charset="0"/>
              </a:rPr>
              <a:t>.</a:t>
            </a:r>
            <a:endParaRPr lang="en-US" altLang="en-US" sz="2200" b="1" dirty="0">
              <a:solidFill>
                <a:srgbClr val="006600"/>
              </a:solidFill>
              <a:latin typeface="Arial" charset="0"/>
              <a:cs typeface="Arial" charset="0"/>
            </a:endParaRPr>
          </a:p>
        </p:txBody>
      </p:sp>
      <p:sp>
        <p:nvSpPr>
          <p:cNvPr id="6155" name="Line 12"/>
          <p:cNvSpPr>
            <a:spLocks noChangeShapeType="1"/>
          </p:cNvSpPr>
          <p:nvPr/>
        </p:nvSpPr>
        <p:spPr bwMode="auto">
          <a:xfrm>
            <a:off x="0" y="999668"/>
            <a:ext cx="9144000" cy="0"/>
          </a:xfrm>
          <a:prstGeom prst="line">
            <a:avLst/>
          </a:prstGeom>
          <a:noFill/>
          <a:ln w="1270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" name="Text Box 6"/>
          <p:cNvSpPr txBox="1">
            <a:spLocks noChangeArrowheads="1"/>
          </p:cNvSpPr>
          <p:nvPr/>
        </p:nvSpPr>
        <p:spPr bwMode="auto">
          <a:xfrm>
            <a:off x="3781425" y="6706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0</a:t>
            </a:r>
          </a:p>
        </p:txBody>
      </p:sp>
      <p:sp>
        <p:nvSpPr>
          <p:cNvPr id="13" name="Text Box 7"/>
          <p:cNvSpPr txBox="1">
            <a:spLocks noChangeArrowheads="1"/>
          </p:cNvSpPr>
          <p:nvPr/>
        </p:nvSpPr>
        <p:spPr bwMode="auto">
          <a:xfrm>
            <a:off x="3781425" y="45071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1</a:t>
            </a:r>
          </a:p>
        </p:txBody>
      </p:sp>
      <p:sp>
        <p:nvSpPr>
          <p:cNvPr id="14" name="Text Box 8"/>
          <p:cNvSpPr txBox="1">
            <a:spLocks noChangeArrowheads="1"/>
          </p:cNvSpPr>
          <p:nvPr/>
        </p:nvSpPr>
        <p:spPr bwMode="auto">
          <a:xfrm>
            <a:off x="3781425" y="45071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2</a:t>
            </a:r>
          </a:p>
        </p:txBody>
      </p:sp>
      <p:sp>
        <p:nvSpPr>
          <p:cNvPr id="15" name="Text Box 9"/>
          <p:cNvSpPr txBox="1">
            <a:spLocks noChangeArrowheads="1"/>
          </p:cNvSpPr>
          <p:nvPr/>
        </p:nvSpPr>
        <p:spPr bwMode="auto">
          <a:xfrm>
            <a:off x="3781425" y="45071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3</a:t>
            </a:r>
          </a:p>
        </p:txBody>
      </p:sp>
      <p:sp>
        <p:nvSpPr>
          <p:cNvPr id="16" name="Text Box 10"/>
          <p:cNvSpPr txBox="1">
            <a:spLocks noChangeArrowheads="1"/>
          </p:cNvSpPr>
          <p:nvPr/>
        </p:nvSpPr>
        <p:spPr bwMode="auto">
          <a:xfrm>
            <a:off x="3781425" y="45071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4</a:t>
            </a:r>
          </a:p>
        </p:txBody>
      </p:sp>
      <p:sp>
        <p:nvSpPr>
          <p:cNvPr id="17" name="Text Box 11"/>
          <p:cNvSpPr txBox="1">
            <a:spLocks noChangeArrowheads="1"/>
          </p:cNvSpPr>
          <p:nvPr/>
        </p:nvSpPr>
        <p:spPr bwMode="auto">
          <a:xfrm>
            <a:off x="3781425" y="45071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5</a:t>
            </a:r>
          </a:p>
        </p:txBody>
      </p:sp>
      <p:sp>
        <p:nvSpPr>
          <p:cNvPr id="18" name="Text Box 12"/>
          <p:cNvSpPr txBox="1">
            <a:spLocks noChangeArrowheads="1"/>
          </p:cNvSpPr>
          <p:nvPr/>
        </p:nvSpPr>
        <p:spPr bwMode="auto">
          <a:xfrm>
            <a:off x="3781425" y="45071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6</a:t>
            </a:r>
          </a:p>
        </p:txBody>
      </p:sp>
      <p:sp>
        <p:nvSpPr>
          <p:cNvPr id="19" name="Text Box 13"/>
          <p:cNvSpPr txBox="1">
            <a:spLocks noChangeArrowheads="1"/>
          </p:cNvSpPr>
          <p:nvPr/>
        </p:nvSpPr>
        <p:spPr bwMode="auto">
          <a:xfrm>
            <a:off x="3781425" y="45071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7</a:t>
            </a:r>
          </a:p>
        </p:txBody>
      </p:sp>
      <p:sp>
        <p:nvSpPr>
          <p:cNvPr id="20" name="Text Box 14"/>
          <p:cNvSpPr txBox="1">
            <a:spLocks noChangeArrowheads="1"/>
          </p:cNvSpPr>
          <p:nvPr/>
        </p:nvSpPr>
        <p:spPr bwMode="auto">
          <a:xfrm>
            <a:off x="3781425" y="45071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8</a:t>
            </a:r>
          </a:p>
        </p:txBody>
      </p:sp>
      <p:sp>
        <p:nvSpPr>
          <p:cNvPr id="21" name="Text Box 15"/>
          <p:cNvSpPr txBox="1">
            <a:spLocks noChangeArrowheads="1"/>
          </p:cNvSpPr>
          <p:nvPr/>
        </p:nvSpPr>
        <p:spPr bwMode="auto">
          <a:xfrm>
            <a:off x="3733800" y="45071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9</a:t>
            </a:r>
          </a:p>
        </p:txBody>
      </p:sp>
      <p:sp>
        <p:nvSpPr>
          <p:cNvPr id="22" name="Text Box 16"/>
          <p:cNvSpPr txBox="1">
            <a:spLocks noChangeArrowheads="1"/>
          </p:cNvSpPr>
          <p:nvPr/>
        </p:nvSpPr>
        <p:spPr bwMode="auto">
          <a:xfrm>
            <a:off x="3748089" y="27873"/>
            <a:ext cx="1728787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10</a:t>
            </a:r>
          </a:p>
        </p:txBody>
      </p:sp>
      <p:sp>
        <p:nvSpPr>
          <p:cNvPr id="23" name="Text Box 17"/>
          <p:cNvSpPr txBox="1">
            <a:spLocks noChangeArrowheads="1"/>
          </p:cNvSpPr>
          <p:nvPr/>
        </p:nvSpPr>
        <p:spPr bwMode="auto">
          <a:xfrm>
            <a:off x="3748089" y="13320"/>
            <a:ext cx="1728787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20</a:t>
            </a:r>
          </a:p>
        </p:txBody>
      </p:sp>
      <p:sp>
        <p:nvSpPr>
          <p:cNvPr id="24" name="Text Box 18"/>
          <p:cNvSpPr txBox="1">
            <a:spLocks noChangeArrowheads="1"/>
          </p:cNvSpPr>
          <p:nvPr/>
        </p:nvSpPr>
        <p:spPr bwMode="auto">
          <a:xfrm>
            <a:off x="3748089" y="91"/>
            <a:ext cx="1728787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30</a:t>
            </a:r>
          </a:p>
        </p:txBody>
      </p:sp>
      <p:sp>
        <p:nvSpPr>
          <p:cNvPr id="25" name="Text Box 19"/>
          <p:cNvSpPr txBox="1">
            <a:spLocks noChangeArrowheads="1"/>
          </p:cNvSpPr>
          <p:nvPr/>
        </p:nvSpPr>
        <p:spPr bwMode="auto">
          <a:xfrm>
            <a:off x="3748089" y="14643"/>
            <a:ext cx="1728787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40</a:t>
            </a:r>
          </a:p>
        </p:txBody>
      </p:sp>
      <p:sp>
        <p:nvSpPr>
          <p:cNvPr id="26" name="Text Box 20"/>
          <p:cNvSpPr txBox="1">
            <a:spLocks noChangeArrowheads="1"/>
          </p:cNvSpPr>
          <p:nvPr/>
        </p:nvSpPr>
        <p:spPr bwMode="auto">
          <a:xfrm>
            <a:off x="3748089" y="13320"/>
            <a:ext cx="1728787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50</a:t>
            </a:r>
          </a:p>
        </p:txBody>
      </p:sp>
      <p:sp>
        <p:nvSpPr>
          <p:cNvPr id="27" name="Text Box 21"/>
          <p:cNvSpPr txBox="1">
            <a:spLocks noChangeArrowheads="1"/>
          </p:cNvSpPr>
          <p:nvPr/>
        </p:nvSpPr>
        <p:spPr bwMode="auto">
          <a:xfrm>
            <a:off x="3748089" y="13320"/>
            <a:ext cx="1728787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60</a:t>
            </a:r>
          </a:p>
        </p:txBody>
      </p:sp>
      <p:sp>
        <p:nvSpPr>
          <p:cNvPr id="28" name="Text Box 22"/>
          <p:cNvSpPr txBox="1">
            <a:spLocks noChangeArrowheads="1"/>
          </p:cNvSpPr>
          <p:nvPr/>
        </p:nvSpPr>
        <p:spPr bwMode="auto">
          <a:xfrm>
            <a:off x="3748089" y="27873"/>
            <a:ext cx="1728787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70</a:t>
            </a:r>
          </a:p>
        </p:txBody>
      </p:sp>
      <p:sp>
        <p:nvSpPr>
          <p:cNvPr id="29" name="Text Box 23"/>
          <p:cNvSpPr txBox="1">
            <a:spLocks noChangeArrowheads="1"/>
          </p:cNvSpPr>
          <p:nvPr/>
        </p:nvSpPr>
        <p:spPr bwMode="auto">
          <a:xfrm>
            <a:off x="3748089" y="14643"/>
            <a:ext cx="1728787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80</a:t>
            </a:r>
          </a:p>
        </p:txBody>
      </p:sp>
      <p:sp>
        <p:nvSpPr>
          <p:cNvPr id="30" name="Text Box 24"/>
          <p:cNvSpPr txBox="1">
            <a:spLocks noChangeArrowheads="1"/>
          </p:cNvSpPr>
          <p:nvPr/>
        </p:nvSpPr>
        <p:spPr bwMode="auto">
          <a:xfrm>
            <a:off x="3748089" y="27873"/>
            <a:ext cx="1728787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90</a:t>
            </a:r>
          </a:p>
        </p:txBody>
      </p:sp>
      <p:sp>
        <p:nvSpPr>
          <p:cNvPr id="31" name="Text Box 25"/>
          <p:cNvSpPr txBox="1">
            <a:spLocks noChangeArrowheads="1"/>
          </p:cNvSpPr>
          <p:nvPr/>
        </p:nvSpPr>
        <p:spPr bwMode="auto">
          <a:xfrm>
            <a:off x="3810000" y="27873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100</a:t>
            </a:r>
          </a:p>
        </p:txBody>
      </p:sp>
      <p:sp>
        <p:nvSpPr>
          <p:cNvPr id="32" name="Text Box 26"/>
          <p:cNvSpPr txBox="1">
            <a:spLocks noChangeArrowheads="1"/>
          </p:cNvSpPr>
          <p:nvPr/>
        </p:nvSpPr>
        <p:spPr bwMode="auto">
          <a:xfrm>
            <a:off x="3810000" y="27873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110</a:t>
            </a:r>
          </a:p>
        </p:txBody>
      </p:sp>
      <p:sp>
        <p:nvSpPr>
          <p:cNvPr id="33" name="Text Box 27"/>
          <p:cNvSpPr txBox="1">
            <a:spLocks noChangeArrowheads="1"/>
          </p:cNvSpPr>
          <p:nvPr/>
        </p:nvSpPr>
        <p:spPr bwMode="auto">
          <a:xfrm>
            <a:off x="3810000" y="27873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120</a:t>
            </a:r>
          </a:p>
        </p:txBody>
      </p:sp>
      <p:sp>
        <p:nvSpPr>
          <p:cNvPr id="36" name="Text Box 27"/>
          <p:cNvSpPr txBox="1">
            <a:spLocks noChangeArrowheads="1"/>
          </p:cNvSpPr>
          <p:nvPr/>
        </p:nvSpPr>
        <p:spPr bwMode="auto">
          <a:xfrm>
            <a:off x="3781425" y="10264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 smtClean="0">
                <a:solidFill>
                  <a:srgbClr val="FF0066"/>
                </a:solidFill>
                <a:latin typeface=".VnTifani Heavy" pitchFamily="34" charset="0"/>
              </a:rPr>
              <a:t>130</a:t>
            </a:r>
            <a:endParaRPr lang="en-US" altLang="vi-VN" sz="5400">
              <a:solidFill>
                <a:srgbClr val="FF0066"/>
              </a:solidFill>
              <a:latin typeface=".VnTifani Heavy" pitchFamily="34" charset="0"/>
            </a:endParaRPr>
          </a:p>
        </p:txBody>
      </p:sp>
      <p:sp>
        <p:nvSpPr>
          <p:cNvPr id="37" name="Text Box 27"/>
          <p:cNvSpPr txBox="1">
            <a:spLocks noChangeArrowheads="1"/>
          </p:cNvSpPr>
          <p:nvPr/>
        </p:nvSpPr>
        <p:spPr bwMode="auto">
          <a:xfrm>
            <a:off x="3757612" y="0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 smtClean="0">
                <a:solidFill>
                  <a:srgbClr val="FF0066"/>
                </a:solidFill>
                <a:latin typeface=".VnTifani Heavy" pitchFamily="34" charset="0"/>
              </a:rPr>
              <a:t>140</a:t>
            </a:r>
            <a:endParaRPr lang="en-US" altLang="vi-VN" sz="5400">
              <a:solidFill>
                <a:srgbClr val="FF0066"/>
              </a:solidFill>
              <a:latin typeface=".VnTifani Heavy" pitchFamily="34" charset="0"/>
            </a:endParaRPr>
          </a:p>
        </p:txBody>
      </p:sp>
      <p:sp>
        <p:nvSpPr>
          <p:cNvPr id="38" name="Text Box 27"/>
          <p:cNvSpPr txBox="1">
            <a:spLocks noChangeArrowheads="1"/>
          </p:cNvSpPr>
          <p:nvPr/>
        </p:nvSpPr>
        <p:spPr bwMode="auto">
          <a:xfrm>
            <a:off x="3733800" y="27873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 smtClean="0">
                <a:solidFill>
                  <a:srgbClr val="FF0066"/>
                </a:solidFill>
                <a:latin typeface=".VnTifani Heavy" pitchFamily="34" charset="0"/>
              </a:rPr>
              <a:t>150</a:t>
            </a:r>
            <a:endParaRPr lang="en-US" altLang="vi-VN" sz="5400">
              <a:solidFill>
                <a:srgbClr val="FF0066"/>
              </a:solidFill>
              <a:latin typeface=".VnTifani Heavy" pitchFamily="34" charset="0"/>
            </a:endParaRPr>
          </a:p>
        </p:txBody>
      </p:sp>
      <p:sp>
        <p:nvSpPr>
          <p:cNvPr id="39" name="Text Box 27"/>
          <p:cNvSpPr txBox="1">
            <a:spLocks noChangeArrowheads="1"/>
          </p:cNvSpPr>
          <p:nvPr/>
        </p:nvSpPr>
        <p:spPr bwMode="auto">
          <a:xfrm>
            <a:off x="3757612" y="0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 smtClean="0">
                <a:solidFill>
                  <a:srgbClr val="FF0066"/>
                </a:solidFill>
                <a:latin typeface=".VnTifani Heavy" pitchFamily="34" charset="0"/>
              </a:rPr>
              <a:t>160</a:t>
            </a:r>
            <a:endParaRPr lang="en-US" altLang="vi-VN" sz="5400">
              <a:solidFill>
                <a:srgbClr val="FF0066"/>
              </a:solidFill>
              <a:latin typeface=".VnTifani Heavy" pitchFamily="34" charset="0"/>
            </a:endParaRPr>
          </a:p>
        </p:txBody>
      </p:sp>
      <p:sp>
        <p:nvSpPr>
          <p:cNvPr id="40" name="Text Box 27"/>
          <p:cNvSpPr txBox="1">
            <a:spLocks noChangeArrowheads="1"/>
          </p:cNvSpPr>
          <p:nvPr/>
        </p:nvSpPr>
        <p:spPr bwMode="auto">
          <a:xfrm>
            <a:off x="3757612" y="20300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 smtClean="0">
                <a:solidFill>
                  <a:srgbClr val="FF0066"/>
                </a:solidFill>
                <a:latin typeface=".VnTifani Heavy" pitchFamily="34" charset="0"/>
              </a:rPr>
              <a:t>170</a:t>
            </a:r>
            <a:endParaRPr lang="en-US" altLang="vi-VN" sz="5400">
              <a:solidFill>
                <a:srgbClr val="FF0066"/>
              </a:solidFill>
              <a:latin typeface=".VnTifani Heavy" pitchFamily="34" charset="0"/>
            </a:endParaRPr>
          </a:p>
        </p:txBody>
      </p:sp>
      <p:sp>
        <p:nvSpPr>
          <p:cNvPr id="41" name="Text Box 27"/>
          <p:cNvSpPr txBox="1">
            <a:spLocks noChangeArrowheads="1"/>
          </p:cNvSpPr>
          <p:nvPr/>
        </p:nvSpPr>
        <p:spPr bwMode="auto">
          <a:xfrm>
            <a:off x="3757612" y="27873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 smtClean="0">
                <a:solidFill>
                  <a:srgbClr val="FF0066"/>
                </a:solidFill>
                <a:latin typeface=".VnTifani Heavy" pitchFamily="34" charset="0"/>
              </a:rPr>
              <a:t>180</a:t>
            </a:r>
            <a:endParaRPr lang="en-US" altLang="vi-VN" sz="5400">
              <a:solidFill>
                <a:srgbClr val="FF0066"/>
              </a:solidFill>
              <a:latin typeface=".VnTifani Heavy" pitchFamily="34" charset="0"/>
            </a:endParaRPr>
          </a:p>
        </p:txBody>
      </p:sp>
      <p:pic>
        <p:nvPicPr>
          <p:cNvPr id="35" name="Picture 34" descr="BELLS2~1"/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0925" y="-27873"/>
            <a:ext cx="2166938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" name="Picture 33" descr="BELLS2~1"/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2350" y="-1597"/>
            <a:ext cx="2166938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477167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4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9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2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4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7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9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0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2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4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5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7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9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0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2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4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5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7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9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0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2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4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5" fill="hold">
                            <p:stCondLst>
                              <p:cond delay="2000"/>
                            </p:stCondLst>
                            <p:childTnLst>
                              <p:par>
                                <p:cTn id="146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7" dur="100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100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9" dur="10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1" fill="hold">
                            <p:stCondLst>
                              <p:cond delay="12000"/>
                            </p:stCondLst>
                            <p:childTnLst>
                              <p:par>
                                <p:cTn id="152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3" dur="100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100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5" dur="10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7" fill="hold">
                            <p:stCondLst>
                              <p:cond delay="22000"/>
                            </p:stCondLst>
                            <p:childTnLst>
                              <p:par>
                                <p:cTn id="158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9" dur="100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0" dur="100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1" dur="10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3" fill="hold">
                            <p:stCondLst>
                              <p:cond delay="32000"/>
                            </p:stCondLst>
                            <p:childTnLst>
                              <p:par>
                                <p:cTn id="164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5" dur="10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6" dur="10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7" dur="10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6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9" fill="hold">
                            <p:stCondLst>
                              <p:cond delay="42000"/>
                            </p:stCondLst>
                            <p:childTnLst>
                              <p:par>
                                <p:cTn id="170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1" dur="10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2" dur="10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3" dur="10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7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75" fill="hold">
                            <p:stCondLst>
                              <p:cond delay="52000"/>
                            </p:stCondLst>
                            <p:childTnLst>
                              <p:par>
                                <p:cTn id="176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7" dur="10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8" dur="10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9" dur="10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7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81" fill="hold">
                            <p:stCondLst>
                              <p:cond delay="62000"/>
                            </p:stCondLst>
                            <p:childTnLst>
                              <p:par>
                                <p:cTn id="182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3" dur="10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4" dur="10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5" dur="10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8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87" fill="hold">
                            <p:stCondLst>
                              <p:cond delay="72000"/>
                            </p:stCondLst>
                            <p:childTnLst>
                              <p:par>
                                <p:cTn id="188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9" dur="10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0" dur="10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91" dur="10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8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3" fill="hold">
                            <p:stCondLst>
                              <p:cond delay="82000"/>
                            </p:stCondLst>
                            <p:childTnLst>
                              <p:par>
                                <p:cTn id="194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5" dur="10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6" dur="10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97" dur="10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9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9" fill="hold">
                            <p:stCondLst>
                              <p:cond delay="92000"/>
                            </p:stCondLst>
                            <p:childTnLst>
                              <p:par>
                                <p:cTn id="200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1" dur="10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2" dur="10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3" dur="10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0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05" fill="hold">
                            <p:stCondLst>
                              <p:cond delay="102000"/>
                            </p:stCondLst>
                            <p:childTnLst>
                              <p:par>
                                <p:cTn id="206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7" dur="10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8" dur="10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9" dur="10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0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11" fill="hold">
                            <p:stCondLst>
                              <p:cond delay="112000"/>
                            </p:stCondLst>
                            <p:childTnLst>
                              <p:par>
                                <p:cTn id="212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3" dur="10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4" dur="10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5" dur="10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17" fill="hold">
                            <p:stCondLst>
                              <p:cond delay="122000"/>
                            </p:stCondLst>
                            <p:childTnLst>
                              <p:par>
                                <p:cTn id="218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9" dur="10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0" dur="10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1" dur="10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3" fill="hold">
                            <p:stCondLst>
                              <p:cond delay="132000"/>
                            </p:stCondLst>
                            <p:childTnLst>
                              <p:par>
                                <p:cTn id="224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5" dur="10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6" dur="10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7" dur="10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9" fill="hold">
                            <p:stCondLst>
                              <p:cond delay="142000"/>
                            </p:stCondLst>
                            <p:childTnLst>
                              <p:par>
                                <p:cTn id="230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1" dur="10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2" dur="10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33" dur="10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35" fill="hold">
                            <p:stCondLst>
                              <p:cond delay="152000"/>
                            </p:stCondLst>
                            <p:childTnLst>
                              <p:par>
                                <p:cTn id="236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7" dur="10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8" dur="10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39" dur="10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0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41" fill="hold">
                            <p:stCondLst>
                              <p:cond delay="162000"/>
                            </p:stCondLst>
                            <p:childTnLst>
                              <p:par>
                                <p:cTn id="242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3" dur="10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4" dur="10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45" dur="10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47" fill="hold">
                            <p:stCondLst>
                              <p:cond delay="172000"/>
                            </p:stCondLst>
                            <p:childTnLst>
                              <p:par>
                                <p:cTn id="248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9" dur="10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0" dur="10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51" dur="10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2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53" fill="hold">
                            <p:stCondLst>
                              <p:cond delay="182000"/>
                            </p:stCondLst>
                            <p:childTnLst>
                              <p:par>
                                <p:cTn id="254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55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6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5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59" fill="hold">
                            <p:stCondLst>
                              <p:cond delay="183000"/>
                            </p:stCondLst>
                            <p:childTnLst>
                              <p:par>
                                <p:cTn id="260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61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2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63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65" fill="hold">
                            <p:stCondLst>
                              <p:cond delay="184000"/>
                            </p:stCondLst>
                            <p:childTnLst>
                              <p:par>
                                <p:cTn id="266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67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8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69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71" fill="hold">
                            <p:stCondLst>
                              <p:cond delay="185000"/>
                            </p:stCondLst>
                            <p:childTnLst>
                              <p:par>
                                <p:cTn id="272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3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4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75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7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77" fill="hold">
                            <p:stCondLst>
                              <p:cond delay="186000"/>
                            </p:stCondLst>
                            <p:childTnLst>
                              <p:par>
                                <p:cTn id="278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9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0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81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7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83" fill="hold">
                            <p:stCondLst>
                              <p:cond delay="187000"/>
                            </p:stCondLst>
                            <p:childTnLst>
                              <p:par>
                                <p:cTn id="284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85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6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8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8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89" fill="hold">
                            <p:stCondLst>
                              <p:cond delay="188000"/>
                            </p:stCondLst>
                            <p:childTnLst>
                              <p:par>
                                <p:cTn id="290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91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2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93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9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95" fill="hold">
                            <p:stCondLst>
                              <p:cond delay="189000"/>
                            </p:stCondLst>
                            <p:childTnLst>
                              <p:par>
                                <p:cTn id="296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97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8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9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9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01" fill="hold">
                            <p:stCondLst>
                              <p:cond delay="190000"/>
                            </p:stCondLst>
                            <p:childTnLst>
                              <p:par>
                                <p:cTn id="302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3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4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0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30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07" fill="hold">
                            <p:stCondLst>
                              <p:cond delay="191000"/>
                            </p:stCondLst>
                            <p:childTnLst>
                              <p:par>
                                <p:cTn id="308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9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0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1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30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13" fill="hold">
                            <p:stCondLst>
                              <p:cond delay="192000"/>
                            </p:stCondLst>
                            <p:childTnLst>
                              <p:par>
                                <p:cTn id="314" presetID="50" presetClass="entr" presetSubtype="0" repeatCount="200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6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3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DOORBE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19" fill="hold">
                            <p:stCondLst>
                              <p:cond delay="193000"/>
                            </p:stCondLst>
                            <p:childTnLst>
                              <p:par>
                                <p:cTn id="320" presetID="50" presetClass="entr" presetSubtype="0" repeatCount="200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2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3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3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DOORBE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2" grpId="1" animBg="1"/>
      <p:bldP spid="13" grpId="0" animBg="1"/>
      <p:bldP spid="13" grpId="1" animBg="1"/>
      <p:bldP spid="14" grpId="0" animBg="1"/>
      <p:bldP spid="14" grpId="1" animBg="1"/>
      <p:bldP spid="15" grpId="0" animBg="1"/>
      <p:bldP spid="15" grpId="1" animBg="1"/>
      <p:bldP spid="16" grpId="0" animBg="1"/>
      <p:bldP spid="16" grpId="1" animBg="1"/>
      <p:bldP spid="17" grpId="0" animBg="1"/>
      <p:bldP spid="17" grpId="1" animBg="1"/>
      <p:bldP spid="18" grpId="0" animBg="1"/>
      <p:bldP spid="18" grpId="1" animBg="1"/>
      <p:bldP spid="19" grpId="0" animBg="1"/>
      <p:bldP spid="19" grpId="1" animBg="1"/>
      <p:bldP spid="20" grpId="0" animBg="1"/>
      <p:bldP spid="20" grpId="1" animBg="1"/>
      <p:bldP spid="21" grpId="0" animBg="1"/>
      <p:bldP spid="21" grpId="1" animBg="1"/>
      <p:bldP spid="22" grpId="0" animBg="1"/>
      <p:bldP spid="22" grpId="1" animBg="1"/>
      <p:bldP spid="23" grpId="0" animBg="1"/>
      <p:bldP spid="23" grpId="1" animBg="1"/>
      <p:bldP spid="24" grpId="0" animBg="1"/>
      <p:bldP spid="24" grpId="1" animBg="1"/>
      <p:bldP spid="25" grpId="0" animBg="1"/>
      <p:bldP spid="25" grpId="1" animBg="1"/>
      <p:bldP spid="26" grpId="0" animBg="1"/>
      <p:bldP spid="26" grpId="1" animBg="1"/>
      <p:bldP spid="27" grpId="0" animBg="1"/>
      <p:bldP spid="27" grpId="1" animBg="1"/>
      <p:bldP spid="28" grpId="0" animBg="1"/>
      <p:bldP spid="28" grpId="1" animBg="1"/>
      <p:bldP spid="29" grpId="0" animBg="1"/>
      <p:bldP spid="29" grpId="1" animBg="1"/>
      <p:bldP spid="30" grpId="0" animBg="1"/>
      <p:bldP spid="30" grpId="1" animBg="1"/>
      <p:bldP spid="31" grpId="0" animBg="1"/>
      <p:bldP spid="31" grpId="1" animBg="1"/>
      <p:bldP spid="32" grpId="0" animBg="1"/>
      <p:bldP spid="32" grpId="1" animBg="1"/>
      <p:bldP spid="33" grpId="0" animBg="1"/>
      <p:bldP spid="33" grpId="1" animBg="1"/>
      <p:bldP spid="36" grpId="0" animBg="1"/>
      <p:bldP spid="36" grpId="1" animBg="1"/>
      <p:bldP spid="37" grpId="0" animBg="1"/>
      <p:bldP spid="37" grpId="1" animBg="1"/>
      <p:bldP spid="38" grpId="0" animBg="1"/>
      <p:bldP spid="38" grpId="1" animBg="1"/>
      <p:bldP spid="39" grpId="0" animBg="1"/>
      <p:bldP spid="39" grpId="1" animBg="1"/>
      <p:bldP spid="40" grpId="0" animBg="1"/>
      <p:bldP spid="40" grpId="1" animBg="1"/>
      <p:bldP spid="41" grpId="0" animBg="1"/>
      <p:bldP spid="41" grpId="1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755"/>
          <a:stretch/>
        </p:blipFill>
        <p:spPr>
          <a:xfrm>
            <a:off x="0" y="0"/>
            <a:ext cx="9144000" cy="5715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743199" y="1210572"/>
            <a:ext cx="5471885" cy="25971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800" dirty="0" err="1" smtClean="0">
                <a:solidFill>
                  <a:srgbClr val="0000CC"/>
                </a:solidFill>
                <a:latin typeface=".VnAvant" pitchFamily="34" charset="0"/>
              </a:rPr>
              <a:t>Kh«ng</a:t>
            </a:r>
            <a:r>
              <a:rPr lang="en-US" sz="2800" dirty="0" smtClean="0">
                <a:solidFill>
                  <a:srgbClr val="0000CC"/>
                </a:solidFill>
                <a:latin typeface=".VnAvant" pitchFamily="34" charset="0"/>
              </a:rPr>
              <a:t> </a:t>
            </a:r>
            <a:r>
              <a:rPr lang="en-US" sz="2800" dirty="0" err="1" smtClean="0">
                <a:solidFill>
                  <a:srgbClr val="0000CC"/>
                </a:solidFill>
                <a:latin typeface=".VnAvant" pitchFamily="34" charset="0"/>
              </a:rPr>
              <a:t>nªn</a:t>
            </a:r>
            <a:r>
              <a:rPr lang="en-US" sz="2800" dirty="0" smtClean="0">
                <a:solidFill>
                  <a:srgbClr val="0000CC"/>
                </a:solidFill>
                <a:latin typeface=".VnAvant" pitchFamily="34" charset="0"/>
              </a:rPr>
              <a:t> ®¸</a:t>
            </a:r>
            <a:r>
              <a:rPr lang="en-US" sz="2800" dirty="0" err="1" smtClean="0">
                <a:solidFill>
                  <a:srgbClr val="0000CC"/>
                </a:solidFill>
                <a:latin typeface=".VnAvant" pitchFamily="34" charset="0"/>
              </a:rPr>
              <a:t>nh</a:t>
            </a:r>
            <a:r>
              <a:rPr lang="en-US" sz="2800" dirty="0" smtClean="0">
                <a:solidFill>
                  <a:srgbClr val="0000CC"/>
                </a:solidFill>
                <a:latin typeface=".VnAvant" pitchFamily="34" charset="0"/>
              </a:rPr>
              <a:t> </a:t>
            </a:r>
            <a:r>
              <a:rPr lang="en-US" sz="2800" dirty="0" err="1" smtClean="0">
                <a:solidFill>
                  <a:srgbClr val="0000CC"/>
                </a:solidFill>
                <a:latin typeface=".VnAvant" pitchFamily="34" charset="0"/>
              </a:rPr>
              <a:t>gi</a:t>
            </a:r>
            <a:r>
              <a:rPr lang="en-US" sz="2800" dirty="0" smtClean="0">
                <a:solidFill>
                  <a:srgbClr val="0000CC"/>
                </a:solidFill>
                <a:latin typeface=".VnAvant" pitchFamily="34" charset="0"/>
              </a:rPr>
              <a:t>¸ </a:t>
            </a:r>
            <a:r>
              <a:rPr lang="en-US" sz="2800" dirty="0" err="1" smtClean="0">
                <a:solidFill>
                  <a:srgbClr val="0000CC"/>
                </a:solidFill>
                <a:latin typeface=".VnAvant" pitchFamily="34" charset="0"/>
              </a:rPr>
              <a:t>ngưêi</a:t>
            </a:r>
            <a:r>
              <a:rPr lang="en-US" sz="2800" dirty="0" smtClean="0">
                <a:solidFill>
                  <a:srgbClr val="0000CC"/>
                </a:solidFill>
                <a:latin typeface=".VnAvant" pitchFamily="34" charset="0"/>
              </a:rPr>
              <a:t> </a:t>
            </a:r>
            <a:r>
              <a:rPr lang="en-US" sz="2800" dirty="0" err="1" smtClean="0">
                <a:solidFill>
                  <a:srgbClr val="0000CC"/>
                </a:solidFill>
                <a:latin typeface=".VnAvant" pitchFamily="34" charset="0"/>
              </a:rPr>
              <a:t>kh¸c</a:t>
            </a:r>
            <a:r>
              <a:rPr lang="en-US" sz="2800" dirty="0" smtClean="0">
                <a:solidFill>
                  <a:srgbClr val="0000CC"/>
                </a:solidFill>
                <a:latin typeface=".VnAvant" pitchFamily="34" charset="0"/>
              </a:rPr>
              <a:t> </a:t>
            </a:r>
            <a:r>
              <a:rPr lang="en-US" sz="2800" dirty="0" err="1" smtClean="0">
                <a:solidFill>
                  <a:srgbClr val="0000CC"/>
                </a:solidFill>
                <a:latin typeface=".VnAvant" pitchFamily="34" charset="0"/>
              </a:rPr>
              <a:t>chØ</a:t>
            </a:r>
            <a:r>
              <a:rPr lang="en-US" sz="2800" dirty="0" smtClean="0">
                <a:solidFill>
                  <a:srgbClr val="0000CC"/>
                </a:solidFill>
                <a:latin typeface=".VnAvant" pitchFamily="34" charset="0"/>
              </a:rPr>
              <a:t> qua </a:t>
            </a:r>
            <a:r>
              <a:rPr lang="en-US" sz="2800" dirty="0" err="1" smtClean="0">
                <a:solidFill>
                  <a:srgbClr val="0000CC"/>
                </a:solidFill>
                <a:latin typeface=".VnAvant" pitchFamily="34" charset="0"/>
              </a:rPr>
              <a:t>vÎ</a:t>
            </a:r>
            <a:r>
              <a:rPr lang="en-US" sz="2800" dirty="0" smtClean="0">
                <a:solidFill>
                  <a:srgbClr val="0000CC"/>
                </a:solidFill>
                <a:latin typeface=".VnAvant" pitchFamily="34" charset="0"/>
              </a:rPr>
              <a:t> </a:t>
            </a:r>
            <a:r>
              <a:rPr lang="en-US" sz="2800" dirty="0" err="1" smtClean="0">
                <a:solidFill>
                  <a:srgbClr val="0000CC"/>
                </a:solidFill>
                <a:latin typeface=".VnAvant" pitchFamily="34" charset="0"/>
              </a:rPr>
              <a:t>bÒ</a:t>
            </a:r>
            <a:r>
              <a:rPr lang="en-US" sz="2800" dirty="0" smtClean="0">
                <a:solidFill>
                  <a:srgbClr val="0000CC"/>
                </a:solidFill>
                <a:latin typeface=".VnAvant" pitchFamily="34" charset="0"/>
              </a:rPr>
              <a:t> </a:t>
            </a:r>
            <a:r>
              <a:rPr lang="en-US" sz="2800" dirty="0" err="1" smtClean="0">
                <a:solidFill>
                  <a:srgbClr val="0000CC"/>
                </a:solidFill>
                <a:latin typeface=".VnAvant" pitchFamily="34" charset="0"/>
              </a:rPr>
              <a:t>ngoµi</a:t>
            </a:r>
            <a:r>
              <a:rPr lang="en-US" sz="2800" dirty="0" smtClean="0">
                <a:solidFill>
                  <a:srgbClr val="0000CC"/>
                </a:solidFill>
                <a:latin typeface=".VnAvant" pitchFamily="34" charset="0"/>
              </a:rPr>
              <a:t>. </a:t>
            </a:r>
            <a:r>
              <a:rPr lang="en-US" sz="2800" dirty="0" err="1" smtClean="0">
                <a:solidFill>
                  <a:srgbClr val="0000CC"/>
                </a:solidFill>
                <a:latin typeface=".VnAvant" pitchFamily="34" charset="0"/>
              </a:rPr>
              <a:t>Gi</a:t>
            </a:r>
            <a:r>
              <a:rPr lang="en-US" sz="2800" dirty="0" smtClean="0">
                <a:solidFill>
                  <a:srgbClr val="0000CC"/>
                </a:solidFill>
                <a:latin typeface=".VnAvant" pitchFamily="34" charset="0"/>
              </a:rPr>
              <a:t>¸ </a:t>
            </a:r>
            <a:r>
              <a:rPr lang="en-US" sz="2800" dirty="0" err="1" smtClean="0">
                <a:solidFill>
                  <a:srgbClr val="0000CC"/>
                </a:solidFill>
                <a:latin typeface=".VnAvant" pitchFamily="34" charset="0"/>
              </a:rPr>
              <a:t>trÞ</a:t>
            </a:r>
            <a:r>
              <a:rPr lang="en-US" sz="2800" dirty="0" smtClean="0">
                <a:solidFill>
                  <a:srgbClr val="0000CC"/>
                </a:solidFill>
                <a:latin typeface=".VnAvant" pitchFamily="34" charset="0"/>
              </a:rPr>
              <a:t> </a:t>
            </a:r>
            <a:r>
              <a:rPr lang="en-US" sz="2800" dirty="0" err="1" smtClean="0">
                <a:solidFill>
                  <a:srgbClr val="0000CC"/>
                </a:solidFill>
                <a:latin typeface=".VnAvant" pitchFamily="34" charset="0"/>
              </a:rPr>
              <a:t>mçi</a:t>
            </a:r>
            <a:r>
              <a:rPr lang="en-US" sz="2800" dirty="0" smtClean="0">
                <a:solidFill>
                  <a:srgbClr val="0000CC"/>
                </a:solidFill>
                <a:latin typeface=".VnAvant" pitchFamily="34" charset="0"/>
              </a:rPr>
              <a:t> con </a:t>
            </a:r>
            <a:r>
              <a:rPr lang="en-US" sz="2800" dirty="0" err="1" smtClean="0">
                <a:solidFill>
                  <a:srgbClr val="0000CC"/>
                </a:solidFill>
                <a:latin typeface=".VnAvant" pitchFamily="34" charset="0"/>
              </a:rPr>
              <a:t>ngưêi</a:t>
            </a:r>
            <a:r>
              <a:rPr lang="en-US" sz="2800" dirty="0" smtClean="0">
                <a:solidFill>
                  <a:srgbClr val="0000CC"/>
                </a:solidFill>
                <a:latin typeface=".VnAvant" pitchFamily="34" charset="0"/>
              </a:rPr>
              <a:t> lµ ë </a:t>
            </a:r>
            <a:r>
              <a:rPr lang="en-US" sz="2800" dirty="0" err="1" smtClean="0">
                <a:solidFill>
                  <a:srgbClr val="0000CC"/>
                </a:solidFill>
                <a:latin typeface=".VnAvant" pitchFamily="34" charset="0"/>
              </a:rPr>
              <a:t>nh÷ng</a:t>
            </a:r>
            <a:r>
              <a:rPr lang="en-US" sz="2800" dirty="0" smtClean="0">
                <a:solidFill>
                  <a:srgbClr val="0000CC"/>
                </a:solidFill>
                <a:latin typeface=".VnAvant" pitchFamily="34" charset="0"/>
              </a:rPr>
              <a:t> g× </a:t>
            </a:r>
            <a:r>
              <a:rPr lang="en-US" sz="2800" dirty="0" err="1" smtClean="0">
                <a:solidFill>
                  <a:srgbClr val="0000CC"/>
                </a:solidFill>
                <a:latin typeface=".VnAvant" pitchFamily="34" charset="0"/>
              </a:rPr>
              <a:t>hä</a:t>
            </a:r>
            <a:r>
              <a:rPr lang="en-US" sz="2800" dirty="0" smtClean="0">
                <a:solidFill>
                  <a:srgbClr val="0000CC"/>
                </a:solidFill>
                <a:latin typeface=".VnAvant" pitchFamily="34" charset="0"/>
              </a:rPr>
              <a:t> </a:t>
            </a:r>
            <a:r>
              <a:rPr lang="en-US" sz="2800" dirty="0" err="1" smtClean="0">
                <a:solidFill>
                  <a:srgbClr val="0000CC"/>
                </a:solidFill>
                <a:latin typeface=".VnAvant" pitchFamily="34" charset="0"/>
              </a:rPr>
              <a:t>lµm</a:t>
            </a:r>
            <a:r>
              <a:rPr lang="en-US" sz="2800" dirty="0" smtClean="0">
                <a:solidFill>
                  <a:srgbClr val="0000CC"/>
                </a:solidFill>
                <a:latin typeface=".VnAvant" pitchFamily="34" charset="0"/>
              </a:rPr>
              <a:t> ®</a:t>
            </a:r>
            <a:r>
              <a:rPr lang="en-US" sz="2800" dirty="0" err="1" smtClean="0">
                <a:solidFill>
                  <a:srgbClr val="0000CC"/>
                </a:solidFill>
                <a:latin typeface=".VnAvant" pitchFamily="34" charset="0"/>
              </a:rPr>
              <a:t>ưîc</a:t>
            </a:r>
            <a:endParaRPr lang="en-US" sz="2800" dirty="0">
              <a:solidFill>
                <a:srgbClr val="0000CC"/>
              </a:solidFill>
              <a:latin typeface=".VnAvant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194629" y="25177"/>
            <a:ext cx="201369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600" b="1" u="sng" dirty="0" err="1" smtClean="0">
                <a:solidFill>
                  <a:srgbClr val="C00000"/>
                </a:solidFill>
                <a:latin typeface=".VnAvant" pitchFamily="34" charset="0"/>
              </a:rPr>
              <a:t>KÕt</a:t>
            </a:r>
            <a:r>
              <a:rPr lang="en-US" sz="3600" b="1" u="sng" dirty="0" smtClean="0">
                <a:solidFill>
                  <a:srgbClr val="C00000"/>
                </a:solidFill>
                <a:latin typeface=".VnAvant" pitchFamily="34" charset="0"/>
              </a:rPr>
              <a:t> </a:t>
            </a:r>
            <a:r>
              <a:rPr lang="en-US" sz="3600" b="1" u="sng" dirty="0" err="1" smtClean="0">
                <a:solidFill>
                  <a:srgbClr val="C00000"/>
                </a:solidFill>
                <a:latin typeface=".VnAvant" pitchFamily="34" charset="0"/>
              </a:rPr>
              <a:t>luËn</a:t>
            </a:r>
            <a:endParaRPr lang="en-US" sz="3600" b="1" u="sng" dirty="0">
              <a:solidFill>
                <a:srgbClr val="C00000"/>
              </a:solidFill>
              <a:latin typeface=".VnAvan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977859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5" name="WordArt 3"/>
          <p:cNvSpPr>
            <a:spLocks noChangeArrowheads="1" noChangeShapeType="1" noTextEdit="1"/>
          </p:cNvSpPr>
          <p:nvPr/>
        </p:nvSpPr>
        <p:spPr bwMode="auto">
          <a:xfrm>
            <a:off x="1341438" y="1841500"/>
            <a:ext cx="6553200" cy="1608667"/>
          </a:xfrm>
          <a:prstGeom prst="rect">
            <a:avLst/>
          </a:prstGeom>
        </p:spPr>
        <p:txBody>
          <a:bodyPr wrap="none" fromWordArt="1">
            <a:prstTxWarp prst="textCanUp">
              <a:avLst>
                <a:gd name="adj" fmla="val 85713"/>
              </a:avLst>
            </a:prstTxWarp>
          </a:bodyPr>
          <a:lstStyle/>
          <a:p>
            <a:pPr algn="ctr"/>
            <a:r>
              <a:rPr lang="it-IT" sz="3600" kern="10" spc="-360" dirty="0" smtClean="0">
                <a:ln w="12700">
                  <a:solidFill>
                    <a:srgbClr val="CCFFCC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VNI-Juni" pitchFamily="2" charset="0"/>
              </a:rPr>
              <a:t>TRAÂN TROÏNG CAÙM ÔN</a:t>
            </a:r>
            <a:endParaRPr lang="en-US" sz="3600" kern="10" spc="-360" dirty="0">
              <a:ln w="12700">
                <a:solidFill>
                  <a:srgbClr val="CCFFCC"/>
                </a:solidFill>
                <a:round/>
                <a:headEnd/>
                <a:tailEnd/>
              </a:ln>
              <a:solidFill>
                <a:srgbClr val="FF0000"/>
              </a:solidFill>
              <a:latin typeface="VNI-Juni" pitchFamily="2" charset="0"/>
            </a:endParaRPr>
          </a:p>
        </p:txBody>
      </p:sp>
      <p:sp>
        <p:nvSpPr>
          <p:cNvPr id="5" name="Oval 4"/>
          <p:cNvSpPr/>
          <p:nvPr/>
        </p:nvSpPr>
        <p:spPr>
          <a:xfrm>
            <a:off x="4672013" y="3829183"/>
            <a:ext cx="46038" cy="3836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5000625" y="2440782"/>
            <a:ext cx="71438" cy="3836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9" name="5-Point Star 8"/>
          <p:cNvSpPr/>
          <p:nvPr/>
        </p:nvSpPr>
        <p:spPr>
          <a:xfrm>
            <a:off x="7715250" y="476250"/>
            <a:ext cx="914400" cy="762000"/>
          </a:xfrm>
          <a:prstGeom prst="star5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1" name="5-Point Star 10"/>
          <p:cNvSpPr/>
          <p:nvPr/>
        </p:nvSpPr>
        <p:spPr>
          <a:xfrm>
            <a:off x="7786688" y="4762500"/>
            <a:ext cx="914400" cy="762000"/>
          </a:xfrm>
          <a:prstGeom prst="star5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srgbClr val="006600"/>
              </a:solidFill>
            </a:endParaRPr>
          </a:p>
        </p:txBody>
      </p:sp>
      <p:pic>
        <p:nvPicPr>
          <p:cNvPr id="8" name="Picture 5" descr="POINSET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95400" cy="14340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11" descr="21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01" y="3668669"/>
            <a:ext cx="1979613" cy="2065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12" descr="POINSET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43763" y="3698655"/>
            <a:ext cx="2000250" cy="20355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13" descr="POINSET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603481">
            <a:off x="7779016" y="74348"/>
            <a:ext cx="1439333" cy="1290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455774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7937"/>
            <a:ext cx="9144000" cy="5707063"/>
          </a:xfrm>
          <a:prstGeom prst="rect">
            <a:avLst/>
          </a:prstGeom>
          <a:solidFill>
            <a:srgbClr val="99FFCC">
              <a:alpha val="52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3150299" y="160338"/>
            <a:ext cx="3439886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 smtClean="0">
                <a:solidFill>
                  <a:srgbClr val="FF0000"/>
                </a:solidFill>
                <a:latin typeface=".VnAvant" pitchFamily="34" charset="0"/>
              </a:rPr>
              <a:t>BÀI </a:t>
            </a:r>
            <a:r>
              <a:rPr lang="en-US" sz="6600" b="1" dirty="0" smtClean="0">
                <a:solidFill>
                  <a:srgbClr val="FF0000"/>
                </a:solidFill>
                <a:latin typeface=".VnAvant" pitchFamily="34" charset="0"/>
              </a:rPr>
              <a:t>68</a:t>
            </a:r>
            <a:endParaRPr lang="en-US" sz="6600" b="1" dirty="0">
              <a:solidFill>
                <a:srgbClr val="FF0000"/>
              </a:solidFill>
              <a:latin typeface=".VnAvant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3270" y="1268334"/>
            <a:ext cx="915851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MÂY ĐEN VÀ MÂY TRẮNG</a:t>
            </a:r>
            <a:endParaRPr lang="en-US" sz="54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AutoShape 2" descr="Câu chuyện Mặt Trời và Gió - 360do.vn: Website học tập dành cho bậc mầm non  và tiểu học,Welcome to 360do.vn - Học toán, Ghép vần tiếng Việt - Toán lớp  1,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764"/>
          <a:stretch/>
        </p:blipFill>
        <p:spPr bwMode="auto">
          <a:xfrm>
            <a:off x="2197100" y="2461759"/>
            <a:ext cx="4749800" cy="27644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615083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Country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0" y="568232"/>
            <a:ext cx="9141569" cy="51467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Line 12"/>
          <p:cNvSpPr>
            <a:spLocks noChangeShapeType="1"/>
          </p:cNvSpPr>
          <p:nvPr/>
        </p:nvSpPr>
        <p:spPr bwMode="auto">
          <a:xfrm>
            <a:off x="0" y="636818"/>
            <a:ext cx="9144000" cy="0"/>
          </a:xfrm>
          <a:prstGeom prst="line">
            <a:avLst/>
          </a:prstGeom>
          <a:noFill/>
          <a:ln w="1270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6" tIns="45718" rIns="91436" bIns="45718"/>
          <a:lstStyle/>
          <a:p>
            <a:endParaRPr 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Rectangle 6"/>
          <p:cNvSpPr txBox="1">
            <a:spLocks noChangeArrowheads="1"/>
          </p:cNvSpPr>
          <p:nvPr/>
        </p:nvSpPr>
        <p:spPr>
          <a:xfrm>
            <a:off x="130629" y="694274"/>
            <a:ext cx="8868228" cy="4948156"/>
          </a:xfrm>
          <a:prstGeom prst="rect">
            <a:avLst/>
          </a:prstGeom>
          <a:solidFill>
            <a:schemeClr val="bg1"/>
          </a:solidFill>
          <a:effectLst>
            <a:outerShdw dist="107763" dir="18900000" algn="ctr" rotWithShape="0">
              <a:srgbClr val="FF3300">
                <a:alpha val="50000"/>
              </a:srgbClr>
            </a:outerShdw>
          </a:effectLst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endParaRPr lang="en-US" altLang="en-US" b="1" kern="0">
              <a:solidFill>
                <a:srgbClr val="0000CC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413627" y="1472"/>
            <a:ext cx="417293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err="1" smtClean="0">
                <a:solidFill>
                  <a:srgbClr val="FF0000"/>
                </a:solidFill>
                <a:latin typeface=".VnAvant" pitchFamily="34" charset="0"/>
                <a:cs typeface="Arial" pitchFamily="34" charset="0"/>
              </a:rPr>
              <a:t>M©y</a:t>
            </a:r>
            <a:r>
              <a:rPr lang="en-US" sz="2800" b="1" dirty="0" smtClean="0">
                <a:solidFill>
                  <a:srgbClr val="FF0000"/>
                </a:solidFill>
                <a:latin typeface=".VnAvant" pitchFamily="34" charset="0"/>
                <a:cs typeface="Arial" pitchFamily="34" charset="0"/>
              </a:rPr>
              <a:t> ®en vµ </a:t>
            </a:r>
            <a:r>
              <a:rPr lang="en-US" sz="2800" b="1" dirty="0" err="1" smtClean="0">
                <a:solidFill>
                  <a:srgbClr val="FF0000"/>
                </a:solidFill>
                <a:latin typeface=".VnAvant" pitchFamily="34" charset="0"/>
                <a:cs typeface="Arial" pitchFamily="34" charset="0"/>
              </a:rPr>
              <a:t>m©y</a:t>
            </a:r>
            <a:r>
              <a:rPr lang="en-US" sz="2800" b="1" dirty="0" smtClean="0">
                <a:solidFill>
                  <a:srgbClr val="FF0000"/>
                </a:solidFill>
                <a:latin typeface=".VnAvant" pitchFamily="34" charset="0"/>
                <a:cs typeface="Arial" pitchFamily="34" charset="0"/>
              </a:rPr>
              <a:t> tr¾ng</a:t>
            </a:r>
            <a:endParaRPr lang="en-US" sz="2800" b="1" dirty="0">
              <a:solidFill>
                <a:srgbClr val="FF0000"/>
              </a:solidFill>
              <a:latin typeface=".VnAvant" pitchFamily="34" charset="0"/>
              <a:cs typeface="Arial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30629" y="652601"/>
            <a:ext cx="886822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b="1" dirty="0" err="1" smtClean="0">
                <a:solidFill>
                  <a:srgbClr val="006600"/>
                </a:solidFill>
                <a:latin typeface=".VnAvant" pitchFamily="34" charset="0"/>
              </a:rPr>
              <a:t>C¸c</a:t>
            </a:r>
            <a:r>
              <a:rPr lang="en-US" sz="2400" b="1" dirty="0" smtClean="0">
                <a:solidFill>
                  <a:srgbClr val="006600"/>
                </a:solidFill>
                <a:latin typeface=".VnAvant" pitchFamily="34" charset="0"/>
              </a:rPr>
              <a:t> con </a:t>
            </a:r>
            <a:r>
              <a:rPr lang="en-US" sz="2400" b="1" dirty="0" err="1" smtClean="0">
                <a:solidFill>
                  <a:srgbClr val="006600"/>
                </a:solidFill>
                <a:latin typeface=".VnAvant" pitchFamily="34" charset="0"/>
              </a:rPr>
              <a:t>h·y</a:t>
            </a:r>
            <a:r>
              <a:rPr lang="en-US" sz="2400" b="1" dirty="0" smtClean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400" b="1" dirty="0" err="1" smtClean="0">
                <a:solidFill>
                  <a:srgbClr val="006600"/>
                </a:solidFill>
                <a:latin typeface=".VnAvant" pitchFamily="34" charset="0"/>
              </a:rPr>
              <a:t>quan</a:t>
            </a:r>
            <a:r>
              <a:rPr lang="en-US" sz="2400" b="1" dirty="0" smtClean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400" b="1" dirty="0" err="1" smtClean="0">
                <a:solidFill>
                  <a:srgbClr val="006600"/>
                </a:solidFill>
                <a:latin typeface=".VnAvant" pitchFamily="34" charset="0"/>
              </a:rPr>
              <a:t>s¸t</a:t>
            </a:r>
            <a:r>
              <a:rPr lang="en-US" sz="2400" b="1" dirty="0" smtClean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400" b="1" dirty="0" err="1" smtClean="0">
                <a:solidFill>
                  <a:srgbClr val="006600"/>
                </a:solidFill>
                <a:latin typeface=".VnAvant" pitchFamily="34" charset="0"/>
              </a:rPr>
              <a:t>tranh</a:t>
            </a:r>
            <a:r>
              <a:rPr lang="en-US" sz="2400" b="1" dirty="0" smtClean="0">
                <a:solidFill>
                  <a:srgbClr val="006600"/>
                </a:solidFill>
                <a:latin typeface=".VnAvant" pitchFamily="34" charset="0"/>
              </a:rPr>
              <a:t> vµ ®</a:t>
            </a:r>
            <a:r>
              <a:rPr lang="en-US" sz="2400" b="1" dirty="0" err="1" smtClean="0">
                <a:solidFill>
                  <a:srgbClr val="006600"/>
                </a:solidFill>
                <a:latin typeface=".VnAvant" pitchFamily="34" charset="0"/>
              </a:rPr>
              <a:t>o¸n</a:t>
            </a:r>
            <a:r>
              <a:rPr lang="en-US" sz="2400" b="1" dirty="0" smtClean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400" b="1" dirty="0" err="1" smtClean="0">
                <a:solidFill>
                  <a:srgbClr val="006600"/>
                </a:solidFill>
                <a:latin typeface=".VnAvant" pitchFamily="34" charset="0"/>
              </a:rPr>
              <a:t>cho</a:t>
            </a:r>
            <a:r>
              <a:rPr lang="en-US" sz="2400" b="1" dirty="0" smtClean="0">
                <a:solidFill>
                  <a:srgbClr val="006600"/>
                </a:solidFill>
                <a:latin typeface=".VnAvant" pitchFamily="34" charset="0"/>
              </a:rPr>
              <a:t> c« </a:t>
            </a:r>
            <a:r>
              <a:rPr lang="en-US" sz="2400" b="1" dirty="0" err="1" smtClean="0">
                <a:solidFill>
                  <a:srgbClr val="006600"/>
                </a:solidFill>
                <a:latin typeface=".VnAvant" pitchFamily="34" charset="0"/>
              </a:rPr>
              <a:t>néi</a:t>
            </a:r>
            <a:r>
              <a:rPr lang="en-US" sz="2400" b="1" dirty="0" smtClean="0">
                <a:solidFill>
                  <a:srgbClr val="006600"/>
                </a:solidFill>
                <a:latin typeface=".VnAvant" pitchFamily="34" charset="0"/>
              </a:rPr>
              <a:t> dung </a:t>
            </a:r>
            <a:r>
              <a:rPr lang="en-US" sz="2400" b="1" dirty="0" err="1" smtClean="0">
                <a:solidFill>
                  <a:srgbClr val="006600"/>
                </a:solidFill>
                <a:latin typeface=".VnAvant" pitchFamily="34" charset="0"/>
              </a:rPr>
              <a:t>c©u</a:t>
            </a:r>
            <a:r>
              <a:rPr lang="en-US" sz="2400" b="1" dirty="0" smtClean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400" b="1" dirty="0" err="1" smtClean="0">
                <a:solidFill>
                  <a:srgbClr val="006600"/>
                </a:solidFill>
                <a:latin typeface=".VnAvant" pitchFamily="34" charset="0"/>
              </a:rPr>
              <a:t>chuyÖn</a:t>
            </a:r>
            <a:r>
              <a:rPr lang="en-US" sz="2400" b="1" dirty="0" smtClean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400" b="1" dirty="0" err="1" smtClean="0">
                <a:solidFill>
                  <a:srgbClr val="006600"/>
                </a:solidFill>
                <a:latin typeface=".VnAvant" pitchFamily="34" charset="0"/>
              </a:rPr>
              <a:t>nµy</a:t>
            </a:r>
            <a:r>
              <a:rPr lang="en-US" sz="2400" b="1" dirty="0" smtClean="0">
                <a:solidFill>
                  <a:srgbClr val="006600"/>
                </a:solidFill>
                <a:latin typeface=".VnAvant" pitchFamily="34" charset="0"/>
              </a:rPr>
              <a:t>!</a:t>
            </a:r>
            <a:endParaRPr lang="en-US" sz="2400" b="1" dirty="0">
              <a:solidFill>
                <a:srgbClr val="006600"/>
              </a:solidFill>
              <a:latin typeface=".VnAvant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81349" y="19485"/>
            <a:ext cx="325121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rgbClr val="0000CC"/>
                </a:solidFill>
                <a:latin typeface=".VnAvant" pitchFamily="34" charset="0"/>
              </a:rPr>
              <a:t>1. </a:t>
            </a:r>
            <a:r>
              <a:rPr lang="en-US" sz="2800" b="1" dirty="0" err="1" smtClean="0">
                <a:solidFill>
                  <a:srgbClr val="0000CC"/>
                </a:solidFill>
                <a:latin typeface=".VnAvant" pitchFamily="34" charset="0"/>
              </a:rPr>
              <a:t>Quan</a:t>
            </a:r>
            <a:r>
              <a:rPr lang="en-US" sz="2800" b="1" dirty="0" smtClean="0">
                <a:solidFill>
                  <a:srgbClr val="0000CC"/>
                </a:solidFill>
                <a:latin typeface=".VnAvant" pitchFamily="34" charset="0"/>
              </a:rPr>
              <a:t> </a:t>
            </a:r>
            <a:r>
              <a:rPr lang="en-US" sz="2800" b="1" dirty="0" err="1" smtClean="0">
                <a:solidFill>
                  <a:srgbClr val="0000CC"/>
                </a:solidFill>
                <a:latin typeface=".VnAvant" pitchFamily="34" charset="0"/>
              </a:rPr>
              <a:t>s¸t</a:t>
            </a:r>
            <a:r>
              <a:rPr lang="en-US" sz="2800" b="1" dirty="0" smtClean="0">
                <a:solidFill>
                  <a:srgbClr val="0000CC"/>
                </a:solidFill>
                <a:latin typeface=".VnAvant" pitchFamily="34" charset="0"/>
              </a:rPr>
              <a:t> </a:t>
            </a:r>
            <a:r>
              <a:rPr lang="en-US" sz="2800" b="1" dirty="0" err="1" smtClean="0">
                <a:solidFill>
                  <a:srgbClr val="0000CC"/>
                </a:solidFill>
                <a:latin typeface=".VnAvant" pitchFamily="34" charset="0"/>
              </a:rPr>
              <a:t>tranh</a:t>
            </a:r>
            <a:r>
              <a:rPr lang="en-US" sz="2800" b="1" dirty="0" smtClean="0">
                <a:solidFill>
                  <a:srgbClr val="0000CC"/>
                </a:solidFill>
                <a:latin typeface=".VnAvant" pitchFamily="34" charset="0"/>
              </a:rPr>
              <a:t>:</a:t>
            </a:r>
            <a:endParaRPr lang="en-US" sz="2800" b="1" dirty="0">
              <a:solidFill>
                <a:srgbClr val="0000CC"/>
              </a:solidFill>
              <a:latin typeface=".VnAvant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b="19999"/>
          <a:stretch/>
        </p:blipFill>
        <p:spPr>
          <a:xfrm>
            <a:off x="478403" y="1655634"/>
            <a:ext cx="2587968" cy="1723058"/>
          </a:xfrm>
          <a:prstGeom prst="rect">
            <a:avLst/>
          </a:prstGeom>
          <a:effectLst>
            <a:glow rad="101600">
              <a:srgbClr val="FF0000">
                <a:alpha val="60000"/>
              </a:srgbClr>
            </a:glow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4887"/>
          <a:stretch/>
        </p:blipFill>
        <p:spPr>
          <a:xfrm>
            <a:off x="3313089" y="1628997"/>
            <a:ext cx="2531586" cy="1757455"/>
          </a:xfrm>
          <a:prstGeom prst="rect">
            <a:avLst/>
          </a:prstGeom>
          <a:effectLst>
            <a:glow rad="101600">
              <a:srgbClr val="FF0000">
                <a:alpha val="60000"/>
              </a:srgbClr>
            </a:glo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1143"/>
          <a:stretch/>
        </p:blipFill>
        <p:spPr>
          <a:xfrm>
            <a:off x="6116598" y="1628997"/>
            <a:ext cx="2616160" cy="1749695"/>
          </a:xfrm>
          <a:prstGeom prst="rect">
            <a:avLst/>
          </a:prstGeom>
          <a:effectLst>
            <a:glow rad="101600">
              <a:srgbClr val="FF0000">
                <a:alpha val="60000"/>
              </a:srgbClr>
            </a:glow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9027"/>
          <a:stretch/>
        </p:blipFill>
        <p:spPr>
          <a:xfrm>
            <a:off x="1762891" y="3631883"/>
            <a:ext cx="2577931" cy="1736961"/>
          </a:xfrm>
          <a:prstGeom prst="rect">
            <a:avLst/>
          </a:prstGeom>
          <a:effectLst>
            <a:glow rad="101600">
              <a:srgbClr val="FF0000">
                <a:alpha val="60000"/>
              </a:srgbClr>
            </a:glow>
          </a:effectLst>
        </p:spPr>
      </p:pic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64" r="44674"/>
          <a:stretch/>
        </p:blipFill>
        <p:spPr>
          <a:xfrm>
            <a:off x="5168114" y="3631882"/>
            <a:ext cx="2473316" cy="1736961"/>
          </a:xfrm>
          <a:prstGeom prst="rect">
            <a:avLst/>
          </a:prstGeom>
          <a:effectLst>
            <a:glow rad="101600">
              <a:srgbClr val="FF0000">
                <a:alpha val="60000"/>
              </a:srgbClr>
            </a:glow>
          </a:effectLst>
        </p:spPr>
      </p:pic>
    </p:spTree>
    <p:extLst>
      <p:ext uri="{BB962C8B-B14F-4D97-AF65-F5344CB8AC3E}">
        <p14:creationId xmlns:p14="http://schemas.microsoft.com/office/powerpoint/2010/main" val="20400374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Country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0" y="593276"/>
            <a:ext cx="9141569" cy="5121724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prst="convex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Line 12"/>
          <p:cNvSpPr>
            <a:spLocks noChangeShapeType="1"/>
          </p:cNvSpPr>
          <p:nvPr/>
        </p:nvSpPr>
        <p:spPr bwMode="auto">
          <a:xfrm>
            <a:off x="58056" y="651332"/>
            <a:ext cx="9144000" cy="0"/>
          </a:xfrm>
          <a:prstGeom prst="line">
            <a:avLst/>
          </a:prstGeom>
          <a:noFill/>
          <a:ln w="12700">
            <a:solidFill>
              <a:schemeClr val="hlink"/>
            </a:solidFill>
            <a:round/>
            <a:headEnd/>
            <a:tailEnd/>
          </a:ln>
          <a:effectLst/>
          <a:scene3d>
            <a:camera prst="orthographicFront"/>
            <a:lightRig rig="threePt" dir="t"/>
          </a:scene3d>
          <a:sp3d>
            <a:bevelT prst="convex"/>
          </a:sp3d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6" tIns="45718" rIns="91436" bIns="45718"/>
          <a:lstStyle/>
          <a:p>
            <a:endParaRPr lang="en-US" sz="2800"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Rectangle 6"/>
          <p:cNvSpPr txBox="1">
            <a:spLocks noChangeArrowheads="1"/>
          </p:cNvSpPr>
          <p:nvPr/>
        </p:nvSpPr>
        <p:spPr>
          <a:xfrm>
            <a:off x="130629" y="718351"/>
            <a:ext cx="8868228" cy="4924079"/>
          </a:xfrm>
          <a:prstGeom prst="rect">
            <a:avLst/>
          </a:prstGeom>
          <a:solidFill>
            <a:schemeClr val="bg1"/>
          </a:solidFill>
          <a:effectLst>
            <a:outerShdw dist="107763" dir="18900000" algn="ctr" rotWithShape="0">
              <a:srgbClr val="FF3300">
                <a:alpha val="50000"/>
              </a:srgbClr>
            </a:outerShdw>
          </a:effectLst>
          <a:scene3d>
            <a:camera prst="orthographicFront"/>
            <a:lightRig rig="threePt" dir="t"/>
          </a:scene3d>
          <a:sp3d>
            <a:bevelT prst="convex"/>
          </a:sp3d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endParaRPr lang="en-US" altLang="en-US" b="1" kern="0" dirty="0">
              <a:solidFill>
                <a:srgbClr val="0000CC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81349" y="48513"/>
            <a:ext cx="325121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rgbClr val="0000CC"/>
                </a:solidFill>
                <a:latin typeface=".VnAvant" pitchFamily="34" charset="0"/>
              </a:rPr>
              <a:t>1. </a:t>
            </a:r>
            <a:r>
              <a:rPr lang="en-US" sz="2800" b="1" dirty="0" err="1" smtClean="0">
                <a:solidFill>
                  <a:srgbClr val="0000CC"/>
                </a:solidFill>
                <a:latin typeface=".VnAvant" pitchFamily="34" charset="0"/>
              </a:rPr>
              <a:t>Quan</a:t>
            </a:r>
            <a:r>
              <a:rPr lang="en-US" sz="2800" b="1" dirty="0" smtClean="0">
                <a:solidFill>
                  <a:srgbClr val="0000CC"/>
                </a:solidFill>
                <a:latin typeface=".VnAvant" pitchFamily="34" charset="0"/>
              </a:rPr>
              <a:t> </a:t>
            </a:r>
            <a:r>
              <a:rPr lang="en-US" sz="2800" b="1" dirty="0" err="1" smtClean="0">
                <a:solidFill>
                  <a:srgbClr val="0000CC"/>
                </a:solidFill>
                <a:latin typeface=".VnAvant" pitchFamily="34" charset="0"/>
              </a:rPr>
              <a:t>s¸t</a:t>
            </a:r>
            <a:r>
              <a:rPr lang="en-US" sz="2800" b="1" dirty="0" smtClean="0">
                <a:solidFill>
                  <a:srgbClr val="0000CC"/>
                </a:solidFill>
                <a:latin typeface=".VnAvant" pitchFamily="34" charset="0"/>
              </a:rPr>
              <a:t> </a:t>
            </a:r>
            <a:r>
              <a:rPr lang="en-US" sz="2800" b="1" dirty="0" err="1" smtClean="0">
                <a:solidFill>
                  <a:srgbClr val="0000CC"/>
                </a:solidFill>
                <a:latin typeface=".VnAvant" pitchFamily="34" charset="0"/>
              </a:rPr>
              <a:t>tranh</a:t>
            </a:r>
            <a:r>
              <a:rPr lang="en-US" sz="2800" b="1" dirty="0" smtClean="0">
                <a:solidFill>
                  <a:srgbClr val="0000CC"/>
                </a:solidFill>
                <a:latin typeface=".VnAvant" pitchFamily="34" charset="0"/>
              </a:rPr>
              <a:t>:</a:t>
            </a:r>
            <a:endParaRPr lang="en-US" sz="2800" b="1" dirty="0">
              <a:solidFill>
                <a:srgbClr val="0000CC"/>
              </a:solidFill>
              <a:latin typeface=".VnAvant" pitchFamily="34" charset="0"/>
            </a:endParaRPr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73"/>
          <a:stretch/>
        </p:blipFill>
        <p:spPr>
          <a:xfrm>
            <a:off x="595087" y="876134"/>
            <a:ext cx="2293792" cy="2124689"/>
          </a:xfrm>
          <a:prstGeom prst="rect">
            <a:avLst/>
          </a:prstGeom>
          <a:effectLst>
            <a:glow rad="101600">
              <a:srgbClr val="FF0000">
                <a:alpha val="60000"/>
              </a:srgbClr>
            </a:glow>
          </a:effectLst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6085" y="841835"/>
            <a:ext cx="2243818" cy="2158988"/>
          </a:xfrm>
          <a:prstGeom prst="rect">
            <a:avLst/>
          </a:prstGeom>
          <a:effectLst>
            <a:glow rad="101600">
              <a:srgbClr val="FF0000">
                <a:alpha val="60000"/>
              </a:srgbClr>
            </a:glow>
          </a:effectLst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0125" y="841835"/>
            <a:ext cx="2318779" cy="2098050"/>
          </a:xfrm>
          <a:prstGeom prst="rect">
            <a:avLst/>
          </a:prstGeom>
          <a:effectLst>
            <a:glow rad="101600">
              <a:srgbClr val="FF0000">
                <a:alpha val="60000"/>
              </a:srgbClr>
            </a:glow>
          </a:effectLst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020" y="3180390"/>
            <a:ext cx="2284895" cy="2304567"/>
          </a:xfrm>
          <a:prstGeom prst="rect">
            <a:avLst/>
          </a:prstGeom>
          <a:effectLst>
            <a:glow rad="101600">
              <a:srgbClr val="FF0000">
                <a:alpha val="60000"/>
              </a:srgbClr>
            </a:glow>
          </a:effectLst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7028" y="3180390"/>
            <a:ext cx="5120964" cy="2304566"/>
          </a:xfrm>
          <a:prstGeom prst="rect">
            <a:avLst/>
          </a:prstGeom>
          <a:effectLst>
            <a:glow rad="101600">
              <a:srgbClr val="FF0000">
                <a:alpha val="60000"/>
              </a:srgbClr>
            </a:glow>
          </a:effectLst>
        </p:spPr>
      </p:pic>
      <p:sp>
        <p:nvSpPr>
          <p:cNvPr id="25" name="TextBox 24"/>
          <p:cNvSpPr txBox="1"/>
          <p:nvPr/>
        </p:nvSpPr>
        <p:spPr>
          <a:xfrm>
            <a:off x="3413627" y="1472"/>
            <a:ext cx="417293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err="1" smtClean="0">
                <a:solidFill>
                  <a:srgbClr val="FF0000"/>
                </a:solidFill>
                <a:latin typeface=".VnAvant" pitchFamily="34" charset="0"/>
                <a:cs typeface="Arial" pitchFamily="34" charset="0"/>
              </a:rPr>
              <a:t>M©y</a:t>
            </a:r>
            <a:r>
              <a:rPr lang="en-US" sz="2800" b="1" dirty="0" smtClean="0">
                <a:solidFill>
                  <a:srgbClr val="FF0000"/>
                </a:solidFill>
                <a:latin typeface=".VnAvant" pitchFamily="34" charset="0"/>
                <a:cs typeface="Arial" pitchFamily="34" charset="0"/>
              </a:rPr>
              <a:t> ®en vµ </a:t>
            </a:r>
            <a:r>
              <a:rPr lang="en-US" sz="2800" b="1" dirty="0" err="1" smtClean="0">
                <a:solidFill>
                  <a:srgbClr val="FF0000"/>
                </a:solidFill>
                <a:latin typeface=".VnAvant" pitchFamily="34" charset="0"/>
                <a:cs typeface="Arial" pitchFamily="34" charset="0"/>
              </a:rPr>
              <a:t>m©y</a:t>
            </a:r>
            <a:r>
              <a:rPr lang="en-US" sz="2800" b="1" dirty="0" smtClean="0">
                <a:solidFill>
                  <a:srgbClr val="FF0000"/>
                </a:solidFill>
                <a:latin typeface=".VnAvant" pitchFamily="34" charset="0"/>
                <a:cs typeface="Arial" pitchFamily="34" charset="0"/>
              </a:rPr>
              <a:t> tr¾ng</a:t>
            </a:r>
            <a:endParaRPr lang="en-US" sz="2800" b="1" dirty="0">
              <a:solidFill>
                <a:srgbClr val="FF0000"/>
              </a:solidFill>
              <a:latin typeface=".VnAvant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800990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Country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0" y="568232"/>
            <a:ext cx="9141569" cy="51467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Line 12"/>
          <p:cNvSpPr>
            <a:spLocks noChangeShapeType="1"/>
          </p:cNvSpPr>
          <p:nvPr/>
        </p:nvSpPr>
        <p:spPr bwMode="auto">
          <a:xfrm>
            <a:off x="0" y="636818"/>
            <a:ext cx="9144000" cy="0"/>
          </a:xfrm>
          <a:prstGeom prst="line">
            <a:avLst/>
          </a:prstGeom>
          <a:noFill/>
          <a:ln w="1270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6" tIns="45718" rIns="91436" bIns="45718"/>
          <a:lstStyle/>
          <a:p>
            <a:endParaRPr 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Rectangle 6"/>
          <p:cNvSpPr txBox="1">
            <a:spLocks noChangeArrowheads="1"/>
          </p:cNvSpPr>
          <p:nvPr/>
        </p:nvSpPr>
        <p:spPr>
          <a:xfrm>
            <a:off x="130629" y="694274"/>
            <a:ext cx="8868228" cy="4948156"/>
          </a:xfrm>
          <a:prstGeom prst="rect">
            <a:avLst/>
          </a:prstGeom>
          <a:solidFill>
            <a:schemeClr val="bg1"/>
          </a:solidFill>
          <a:effectLst>
            <a:outerShdw dist="107763" dir="18900000" algn="ctr" rotWithShape="0">
              <a:srgbClr val="FF3300">
                <a:alpha val="50000"/>
              </a:srgbClr>
            </a:outerShdw>
          </a:effectLst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endParaRPr lang="en-US" altLang="en-US" b="1" kern="0">
              <a:solidFill>
                <a:srgbClr val="0000CC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81349" y="19485"/>
            <a:ext cx="301236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rgbClr val="0000CC"/>
                </a:solidFill>
                <a:latin typeface=".VnAvant" pitchFamily="34" charset="0"/>
              </a:rPr>
              <a:t>2. KÓ </a:t>
            </a:r>
            <a:r>
              <a:rPr lang="en-US" sz="2800" b="1" dirty="0" err="1" smtClean="0">
                <a:solidFill>
                  <a:srgbClr val="0000CC"/>
                </a:solidFill>
                <a:latin typeface=".VnAvant" pitchFamily="34" charset="0"/>
              </a:rPr>
              <a:t>theo</a:t>
            </a:r>
            <a:r>
              <a:rPr lang="en-US" sz="2800" b="1" dirty="0" smtClean="0">
                <a:solidFill>
                  <a:srgbClr val="0000CC"/>
                </a:solidFill>
                <a:latin typeface=".VnAvant" pitchFamily="34" charset="0"/>
              </a:rPr>
              <a:t> </a:t>
            </a:r>
            <a:r>
              <a:rPr lang="en-US" sz="2800" b="1" dirty="0" err="1" smtClean="0">
                <a:solidFill>
                  <a:srgbClr val="0000CC"/>
                </a:solidFill>
                <a:latin typeface=".VnAvant" pitchFamily="34" charset="0"/>
              </a:rPr>
              <a:t>tranh</a:t>
            </a:r>
            <a:r>
              <a:rPr lang="en-US" sz="2800" b="1" dirty="0" smtClean="0">
                <a:solidFill>
                  <a:srgbClr val="0000CC"/>
                </a:solidFill>
                <a:latin typeface=".VnAvant" pitchFamily="34" charset="0"/>
              </a:rPr>
              <a:t>:</a:t>
            </a:r>
            <a:endParaRPr lang="en-US" sz="2800" b="1" dirty="0">
              <a:solidFill>
                <a:srgbClr val="0000CC"/>
              </a:solidFill>
              <a:latin typeface=".VnAvant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413627" y="1472"/>
            <a:ext cx="417293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err="1" smtClean="0">
                <a:solidFill>
                  <a:srgbClr val="FF0000"/>
                </a:solidFill>
                <a:latin typeface=".VnAvant" pitchFamily="34" charset="0"/>
                <a:cs typeface="Arial" pitchFamily="34" charset="0"/>
              </a:rPr>
              <a:t>M©y</a:t>
            </a:r>
            <a:r>
              <a:rPr lang="en-US" sz="2800" b="1" dirty="0" smtClean="0">
                <a:solidFill>
                  <a:srgbClr val="FF0000"/>
                </a:solidFill>
                <a:latin typeface=".VnAvant" pitchFamily="34" charset="0"/>
                <a:cs typeface="Arial" pitchFamily="34" charset="0"/>
              </a:rPr>
              <a:t> ®en vµ </a:t>
            </a:r>
            <a:r>
              <a:rPr lang="en-US" sz="2800" b="1" dirty="0" err="1" smtClean="0">
                <a:solidFill>
                  <a:srgbClr val="FF0000"/>
                </a:solidFill>
                <a:latin typeface=".VnAvant" pitchFamily="34" charset="0"/>
                <a:cs typeface="Arial" pitchFamily="34" charset="0"/>
              </a:rPr>
              <a:t>m©y</a:t>
            </a:r>
            <a:r>
              <a:rPr lang="en-US" sz="2800" b="1" dirty="0" smtClean="0">
                <a:solidFill>
                  <a:srgbClr val="FF0000"/>
                </a:solidFill>
                <a:latin typeface=".VnAvant" pitchFamily="34" charset="0"/>
                <a:cs typeface="Arial" pitchFamily="34" charset="0"/>
              </a:rPr>
              <a:t> tr¾ng</a:t>
            </a:r>
            <a:endParaRPr lang="en-US" sz="2800" b="1" dirty="0">
              <a:solidFill>
                <a:srgbClr val="FF0000"/>
              </a:solidFill>
              <a:latin typeface=".VnAvant" pitchFamily="34" charset="0"/>
              <a:cs typeface="Arial" pitchFamily="34" charset="0"/>
            </a:endParaRPr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b="19999"/>
          <a:stretch/>
        </p:blipFill>
        <p:spPr>
          <a:xfrm>
            <a:off x="478403" y="1089588"/>
            <a:ext cx="2587968" cy="1723058"/>
          </a:xfrm>
          <a:prstGeom prst="rect">
            <a:avLst/>
          </a:prstGeom>
          <a:effectLst>
            <a:glow rad="101600">
              <a:srgbClr val="FF0000">
                <a:alpha val="60000"/>
              </a:srgbClr>
            </a:glow>
          </a:effectLst>
        </p:spPr>
      </p:pic>
      <p:pic>
        <p:nvPicPr>
          <p:cNvPr id="22" name="Picture 21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4887"/>
          <a:stretch/>
        </p:blipFill>
        <p:spPr>
          <a:xfrm>
            <a:off x="3313089" y="1062951"/>
            <a:ext cx="2531586" cy="1757455"/>
          </a:xfrm>
          <a:prstGeom prst="rect">
            <a:avLst/>
          </a:prstGeom>
          <a:effectLst>
            <a:glow rad="101600">
              <a:srgbClr val="FF0000">
                <a:alpha val="60000"/>
              </a:srgbClr>
            </a:glow>
          </a:effectLst>
        </p:spPr>
      </p:pic>
      <p:pic>
        <p:nvPicPr>
          <p:cNvPr id="23" name="Picture 22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1143"/>
          <a:stretch/>
        </p:blipFill>
        <p:spPr>
          <a:xfrm>
            <a:off x="6116598" y="1062951"/>
            <a:ext cx="2616160" cy="1749695"/>
          </a:xfrm>
          <a:prstGeom prst="rect">
            <a:avLst/>
          </a:prstGeom>
          <a:effectLst>
            <a:glow rad="101600">
              <a:srgbClr val="FF0000">
                <a:alpha val="60000"/>
              </a:srgbClr>
            </a:glow>
          </a:effectLst>
        </p:spPr>
      </p:pic>
      <p:pic>
        <p:nvPicPr>
          <p:cNvPr id="24" name="Picture 23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9027"/>
          <a:stretch/>
        </p:blipFill>
        <p:spPr>
          <a:xfrm>
            <a:off x="1762891" y="3472229"/>
            <a:ext cx="2577931" cy="1736961"/>
          </a:xfrm>
          <a:prstGeom prst="rect">
            <a:avLst/>
          </a:prstGeom>
          <a:effectLst>
            <a:glow rad="101600">
              <a:srgbClr val="FF0000">
                <a:alpha val="60000"/>
              </a:srgbClr>
            </a:glow>
          </a:effectLst>
        </p:spPr>
      </p:pic>
      <p:pic>
        <p:nvPicPr>
          <p:cNvPr id="25" name="Picture 24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64" r="44674"/>
          <a:stretch/>
        </p:blipFill>
        <p:spPr>
          <a:xfrm>
            <a:off x="5168114" y="3472228"/>
            <a:ext cx="2473316" cy="1736961"/>
          </a:xfrm>
          <a:prstGeom prst="rect">
            <a:avLst/>
          </a:prstGeom>
          <a:effectLst>
            <a:glow rad="101600">
              <a:srgbClr val="FF0000">
                <a:alpha val="60000"/>
              </a:srgbClr>
            </a:glow>
          </a:effectLst>
        </p:spPr>
      </p:pic>
    </p:spTree>
    <p:extLst>
      <p:ext uri="{BB962C8B-B14F-4D97-AF65-F5344CB8AC3E}">
        <p14:creationId xmlns:p14="http://schemas.microsoft.com/office/powerpoint/2010/main" val="35981501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Country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0" y="825500"/>
            <a:ext cx="9141569" cy="4889500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prst="convex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Line 12"/>
          <p:cNvSpPr>
            <a:spLocks noChangeShapeType="1"/>
          </p:cNvSpPr>
          <p:nvPr/>
        </p:nvSpPr>
        <p:spPr bwMode="auto">
          <a:xfrm>
            <a:off x="0" y="825500"/>
            <a:ext cx="9144000" cy="0"/>
          </a:xfrm>
          <a:prstGeom prst="line">
            <a:avLst/>
          </a:prstGeom>
          <a:noFill/>
          <a:ln w="12700">
            <a:solidFill>
              <a:schemeClr val="hlink"/>
            </a:solidFill>
            <a:round/>
            <a:headEnd/>
            <a:tailEnd/>
          </a:ln>
          <a:effectLst/>
          <a:scene3d>
            <a:camera prst="orthographicFront"/>
            <a:lightRig rig="threePt" dir="t"/>
          </a:scene3d>
          <a:sp3d>
            <a:bevelT prst="convex"/>
          </a:sp3d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6" tIns="45718" rIns="91436" bIns="45718"/>
          <a:lstStyle/>
          <a:p>
            <a:endParaRPr 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Rectangle 6"/>
          <p:cNvSpPr txBox="1">
            <a:spLocks noChangeArrowheads="1"/>
          </p:cNvSpPr>
          <p:nvPr/>
        </p:nvSpPr>
        <p:spPr>
          <a:xfrm>
            <a:off x="130629" y="941614"/>
            <a:ext cx="8868228" cy="4700816"/>
          </a:xfrm>
          <a:prstGeom prst="rect">
            <a:avLst/>
          </a:prstGeom>
          <a:solidFill>
            <a:schemeClr val="bg1"/>
          </a:solidFill>
          <a:effectLst>
            <a:outerShdw dist="107763" dir="18900000" algn="ctr" rotWithShape="0">
              <a:srgbClr val="FF3300">
                <a:alpha val="50000"/>
              </a:srgbClr>
            </a:outerShdw>
          </a:effectLst>
          <a:scene3d>
            <a:camera prst="orthographicFront"/>
            <a:lightRig rig="threePt" dir="t"/>
          </a:scene3d>
          <a:sp3d>
            <a:bevelT prst="convex"/>
          </a:sp3d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endParaRPr lang="en-US" altLang="en-US" b="1" kern="0">
              <a:solidFill>
                <a:srgbClr val="0000CC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30628" y="128599"/>
            <a:ext cx="40349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0000CC"/>
                </a:solidFill>
                <a:latin typeface=".VnAvant" pitchFamily="34" charset="0"/>
                <a:cs typeface="Arial" pitchFamily="34" charset="0"/>
              </a:rPr>
              <a:t>3. </a:t>
            </a:r>
            <a:r>
              <a:rPr lang="en-US" sz="2800" b="1" dirty="0" err="1" smtClean="0">
                <a:solidFill>
                  <a:srgbClr val="0000CC"/>
                </a:solidFill>
                <a:latin typeface=".VnAvant" pitchFamily="34" charset="0"/>
                <a:cs typeface="Arial" pitchFamily="34" charset="0"/>
              </a:rPr>
              <a:t>Tr</a:t>
            </a:r>
            <a:r>
              <a:rPr lang="en-US" sz="2800" b="1" dirty="0" smtClean="0">
                <a:solidFill>
                  <a:srgbClr val="0000CC"/>
                </a:solidFill>
                <a:latin typeface=".VnAvant" pitchFamily="34" charset="0"/>
                <a:cs typeface="Arial" pitchFamily="34" charset="0"/>
              </a:rPr>
              <a:t>¶ </a:t>
            </a:r>
            <a:r>
              <a:rPr lang="en-US" sz="2800" b="1" dirty="0" err="1" smtClean="0">
                <a:solidFill>
                  <a:srgbClr val="0000CC"/>
                </a:solidFill>
                <a:latin typeface=".VnAvant" pitchFamily="34" charset="0"/>
                <a:cs typeface="Arial" pitchFamily="34" charset="0"/>
              </a:rPr>
              <a:t>lêi</a:t>
            </a:r>
            <a:r>
              <a:rPr lang="en-US" sz="2800" b="1" dirty="0" smtClean="0">
                <a:solidFill>
                  <a:srgbClr val="0000CC"/>
                </a:solidFill>
                <a:latin typeface=".VnAvant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00CC"/>
                </a:solidFill>
                <a:latin typeface=".VnAvant" pitchFamily="34" charset="0"/>
                <a:cs typeface="Arial" pitchFamily="34" charset="0"/>
              </a:rPr>
              <a:t>c©u</a:t>
            </a:r>
            <a:r>
              <a:rPr lang="en-US" sz="2800" b="1" dirty="0" smtClean="0">
                <a:solidFill>
                  <a:srgbClr val="0000CC"/>
                </a:solidFill>
                <a:latin typeface=".VnAvant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00CC"/>
                </a:solidFill>
                <a:latin typeface=".VnAvant" pitchFamily="34" charset="0"/>
                <a:cs typeface="Arial" pitchFamily="34" charset="0"/>
              </a:rPr>
              <a:t>hái</a:t>
            </a:r>
            <a:r>
              <a:rPr lang="en-US" sz="2800" b="1" dirty="0" smtClean="0">
                <a:solidFill>
                  <a:srgbClr val="0000CC"/>
                </a:solidFill>
                <a:latin typeface=".VnAvant" pitchFamily="34" charset="0"/>
                <a:cs typeface="Arial" pitchFamily="34" charset="0"/>
              </a:rPr>
              <a:t>:</a:t>
            </a:r>
            <a:endParaRPr lang="en-US" sz="2800" b="1" dirty="0">
              <a:solidFill>
                <a:srgbClr val="0000CC"/>
              </a:solidFill>
              <a:latin typeface=".VnAvant" pitchFamily="34" charset="0"/>
              <a:cs typeface="Arial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31137" y="4349645"/>
            <a:ext cx="866772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 smtClean="0">
                <a:solidFill>
                  <a:srgbClr val="006600"/>
                </a:solidFill>
                <a:latin typeface=".VnAvant" pitchFamily="34" charset="0"/>
              </a:rPr>
              <a:t>M©y</a:t>
            </a:r>
            <a:r>
              <a:rPr lang="en-US" sz="2800" b="1" dirty="0" smtClean="0">
                <a:solidFill>
                  <a:srgbClr val="006600"/>
                </a:solidFill>
                <a:latin typeface=".VnAvant" pitchFamily="34" charset="0"/>
              </a:rPr>
              <a:t> tr¾ng </a:t>
            </a:r>
            <a:r>
              <a:rPr lang="en-US" sz="2800" b="1" dirty="0" err="1" smtClean="0">
                <a:solidFill>
                  <a:srgbClr val="006600"/>
                </a:solidFill>
                <a:latin typeface=".VnAvant" pitchFamily="34" charset="0"/>
              </a:rPr>
              <a:t>dÌ</a:t>
            </a:r>
            <a:r>
              <a:rPr lang="en-US" sz="2800" b="1" dirty="0" smtClean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.VnAvant" pitchFamily="34" charset="0"/>
              </a:rPr>
              <a:t>bØu</a:t>
            </a:r>
            <a:r>
              <a:rPr lang="en-US" sz="2800" b="1" dirty="0" smtClean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.VnAvant" pitchFamily="34" charset="0"/>
              </a:rPr>
              <a:t>m©y</a:t>
            </a:r>
            <a:r>
              <a:rPr lang="en-US" sz="2800" b="1" dirty="0" smtClean="0">
                <a:solidFill>
                  <a:srgbClr val="006600"/>
                </a:solidFill>
                <a:latin typeface=".VnAvant" pitchFamily="34" charset="0"/>
              </a:rPr>
              <a:t> ®en: “</a:t>
            </a:r>
            <a:r>
              <a:rPr lang="en-US" sz="2800" b="1" dirty="0" err="1" smtClean="0">
                <a:solidFill>
                  <a:srgbClr val="006600"/>
                </a:solidFill>
                <a:latin typeface=".VnAvant" pitchFamily="34" charset="0"/>
              </a:rPr>
              <a:t>Nhä</a:t>
            </a:r>
            <a:r>
              <a:rPr lang="en-US" sz="2800" b="1" dirty="0" smtClean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.VnAvant" pitchFamily="34" charset="0"/>
              </a:rPr>
              <a:t>nhÎm</a:t>
            </a:r>
            <a:r>
              <a:rPr lang="en-US" sz="2800" b="1" dirty="0" smtClean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.VnAvant" pitchFamily="34" charset="0"/>
              </a:rPr>
              <a:t>nhä</a:t>
            </a:r>
            <a:r>
              <a:rPr lang="en-US" sz="2800" b="1" dirty="0" smtClean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.VnAvant" pitchFamily="34" charset="0"/>
              </a:rPr>
              <a:t>nhem</a:t>
            </a:r>
            <a:r>
              <a:rPr lang="en-US" sz="2800" b="1" dirty="0" smtClean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.VnAvant" pitchFamily="34" charset="0"/>
              </a:rPr>
              <a:t>th</a:t>
            </a:r>
            <a:r>
              <a:rPr lang="en-US" sz="2800" b="1" dirty="0" err="1" smtClean="0">
                <a:solidFill>
                  <a:srgbClr val="006600"/>
                </a:solidFill>
                <a:latin typeface=".VnAvant" pitchFamily="34" charset="0"/>
              </a:rPr>
              <a:t>Õ</a:t>
            </a:r>
            <a:r>
              <a:rPr lang="en-US" sz="2800" b="1" dirty="0" smtClean="0">
                <a:solidFill>
                  <a:srgbClr val="006600"/>
                </a:solidFill>
                <a:latin typeface=".VnAvant" pitchFamily="34" charset="0"/>
              </a:rPr>
              <a:t> mµ </a:t>
            </a:r>
            <a:r>
              <a:rPr lang="en-US" sz="2800" b="1" dirty="0" err="1" smtClean="0">
                <a:solidFill>
                  <a:srgbClr val="006600"/>
                </a:solidFill>
                <a:latin typeface=".VnAvant" pitchFamily="34" charset="0"/>
              </a:rPr>
              <a:t>còng</a:t>
            </a:r>
            <a:r>
              <a:rPr lang="en-US" sz="2800" b="1" dirty="0" smtClean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.VnAvant" pitchFamily="34" charset="0"/>
              </a:rPr>
              <a:t>gäi</a:t>
            </a:r>
            <a:r>
              <a:rPr lang="en-US" sz="2800" b="1" dirty="0" smtClean="0">
                <a:solidFill>
                  <a:srgbClr val="006600"/>
                </a:solidFill>
                <a:latin typeface=".VnAvant" pitchFamily="34" charset="0"/>
              </a:rPr>
              <a:t> lµ </a:t>
            </a:r>
            <a:r>
              <a:rPr lang="en-US" sz="2800" b="1" dirty="0" err="1" smtClean="0">
                <a:solidFill>
                  <a:srgbClr val="006600"/>
                </a:solidFill>
                <a:latin typeface=".VnAvant" pitchFamily="34" charset="0"/>
              </a:rPr>
              <a:t>m©y</a:t>
            </a:r>
            <a:r>
              <a:rPr lang="en-US" sz="2800" b="1" dirty="0" smtClean="0">
                <a:solidFill>
                  <a:srgbClr val="006600"/>
                </a:solidFill>
                <a:latin typeface=".VnAvant" pitchFamily="34" charset="0"/>
              </a:rPr>
              <a:t>. </a:t>
            </a:r>
            <a:r>
              <a:rPr lang="en-US" sz="2800" b="1" dirty="0" err="1" smtClean="0">
                <a:solidFill>
                  <a:srgbClr val="006600"/>
                </a:solidFill>
                <a:latin typeface=".VnAvant" pitchFamily="34" charset="0"/>
              </a:rPr>
              <a:t>ThËt</a:t>
            </a:r>
            <a:r>
              <a:rPr lang="en-US" sz="2800" b="1" dirty="0" smtClean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.VnAvant" pitchFamily="34" charset="0"/>
              </a:rPr>
              <a:t>xÊu</a:t>
            </a:r>
            <a:r>
              <a:rPr lang="en-US" sz="2800" b="1" dirty="0" smtClean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.VnAvant" pitchFamily="34" charset="0"/>
              </a:rPr>
              <a:t>hæ</a:t>
            </a:r>
            <a:r>
              <a:rPr lang="en-US" sz="2800" b="1" dirty="0" smtClean="0">
                <a:solidFill>
                  <a:srgbClr val="006600"/>
                </a:solidFill>
                <a:latin typeface=".VnAvant" pitchFamily="34" charset="0"/>
              </a:rPr>
              <a:t>”</a:t>
            </a:r>
            <a:endParaRPr lang="en-US" sz="2800" b="1" dirty="0">
              <a:solidFill>
                <a:srgbClr val="006600"/>
              </a:solidFill>
              <a:latin typeface=".VnAvant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210431" y="132098"/>
            <a:ext cx="417293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err="1" smtClean="0">
                <a:solidFill>
                  <a:srgbClr val="FF0000"/>
                </a:solidFill>
                <a:latin typeface=".VnAvant" pitchFamily="34" charset="0"/>
                <a:cs typeface="Arial" pitchFamily="34" charset="0"/>
              </a:rPr>
              <a:t>M©y</a:t>
            </a:r>
            <a:r>
              <a:rPr lang="en-US" sz="2800" b="1" dirty="0" smtClean="0">
                <a:solidFill>
                  <a:srgbClr val="FF0000"/>
                </a:solidFill>
                <a:latin typeface=".VnAvant" pitchFamily="34" charset="0"/>
                <a:cs typeface="Arial" pitchFamily="34" charset="0"/>
              </a:rPr>
              <a:t> ®en vµ </a:t>
            </a:r>
            <a:r>
              <a:rPr lang="en-US" sz="2800" b="1" dirty="0" err="1" smtClean="0">
                <a:solidFill>
                  <a:srgbClr val="FF0000"/>
                </a:solidFill>
                <a:latin typeface=".VnAvant" pitchFamily="34" charset="0"/>
                <a:cs typeface="Arial" pitchFamily="34" charset="0"/>
              </a:rPr>
              <a:t>m©y</a:t>
            </a:r>
            <a:r>
              <a:rPr lang="en-US" sz="2800" b="1" dirty="0" smtClean="0">
                <a:solidFill>
                  <a:srgbClr val="FF0000"/>
                </a:solidFill>
                <a:latin typeface=".VnAvant" pitchFamily="34" charset="0"/>
                <a:cs typeface="Arial" pitchFamily="34" charset="0"/>
              </a:rPr>
              <a:t> tr¾ng</a:t>
            </a:r>
            <a:endParaRPr lang="en-US" sz="2800" b="1" dirty="0">
              <a:solidFill>
                <a:srgbClr val="FF0000"/>
              </a:solidFill>
              <a:latin typeface=".VnAvant" pitchFamily="34" charset="0"/>
              <a:cs typeface="Arial" pitchFamily="34" charset="0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73"/>
          <a:stretch/>
        </p:blipFill>
        <p:spPr>
          <a:xfrm>
            <a:off x="2846187" y="1050306"/>
            <a:ext cx="3204883" cy="2968612"/>
          </a:xfrm>
          <a:prstGeom prst="rect">
            <a:avLst/>
          </a:prstGeom>
          <a:effectLst>
            <a:glow rad="101600">
              <a:srgbClr val="FF0000">
                <a:alpha val="60000"/>
              </a:srgbClr>
            </a:glow>
          </a:effectLst>
        </p:spPr>
      </p:pic>
    </p:spTree>
    <p:extLst>
      <p:ext uri="{BB962C8B-B14F-4D97-AF65-F5344CB8AC3E}">
        <p14:creationId xmlns:p14="http://schemas.microsoft.com/office/powerpoint/2010/main" val="16779984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Country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0" y="825500"/>
            <a:ext cx="9141569" cy="4889500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prst="convex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Line 12"/>
          <p:cNvSpPr>
            <a:spLocks noChangeShapeType="1"/>
          </p:cNvSpPr>
          <p:nvPr/>
        </p:nvSpPr>
        <p:spPr bwMode="auto">
          <a:xfrm>
            <a:off x="0" y="825500"/>
            <a:ext cx="9144000" cy="0"/>
          </a:xfrm>
          <a:prstGeom prst="line">
            <a:avLst/>
          </a:prstGeom>
          <a:noFill/>
          <a:ln w="12700">
            <a:solidFill>
              <a:schemeClr val="hlink"/>
            </a:solidFill>
            <a:round/>
            <a:headEnd/>
            <a:tailEnd/>
          </a:ln>
          <a:effectLst/>
          <a:scene3d>
            <a:camera prst="orthographicFront"/>
            <a:lightRig rig="threePt" dir="t"/>
          </a:scene3d>
          <a:sp3d>
            <a:bevelT prst="convex"/>
          </a:sp3d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6" tIns="45718" rIns="91436" bIns="45718"/>
          <a:lstStyle/>
          <a:p>
            <a:endParaRPr 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Rectangle 6"/>
          <p:cNvSpPr txBox="1">
            <a:spLocks noChangeArrowheads="1"/>
          </p:cNvSpPr>
          <p:nvPr/>
        </p:nvSpPr>
        <p:spPr>
          <a:xfrm>
            <a:off x="130629" y="941614"/>
            <a:ext cx="8868228" cy="4700816"/>
          </a:xfrm>
          <a:prstGeom prst="rect">
            <a:avLst/>
          </a:prstGeom>
          <a:solidFill>
            <a:schemeClr val="bg1"/>
          </a:solidFill>
          <a:effectLst>
            <a:outerShdw dist="107763" dir="18900000" algn="ctr" rotWithShape="0">
              <a:srgbClr val="FF3300">
                <a:alpha val="50000"/>
              </a:srgbClr>
            </a:outerShdw>
          </a:effectLst>
          <a:scene3d>
            <a:camera prst="orthographicFront"/>
            <a:lightRig rig="threePt" dir="t"/>
          </a:scene3d>
          <a:sp3d>
            <a:bevelT prst="convex"/>
          </a:sp3d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endParaRPr lang="en-US" altLang="en-US" b="1" kern="0" dirty="0">
              <a:solidFill>
                <a:srgbClr val="0000CC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30628" y="128599"/>
            <a:ext cx="40349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0000CC"/>
                </a:solidFill>
                <a:latin typeface=".VnAvant" pitchFamily="34" charset="0"/>
                <a:cs typeface="Arial" pitchFamily="34" charset="0"/>
              </a:rPr>
              <a:t>3. </a:t>
            </a:r>
            <a:r>
              <a:rPr lang="en-US" sz="2800" b="1" dirty="0" err="1" smtClean="0">
                <a:solidFill>
                  <a:srgbClr val="0000CC"/>
                </a:solidFill>
                <a:latin typeface=".VnAvant" pitchFamily="34" charset="0"/>
                <a:cs typeface="Arial" pitchFamily="34" charset="0"/>
              </a:rPr>
              <a:t>Tr</a:t>
            </a:r>
            <a:r>
              <a:rPr lang="en-US" sz="2800" b="1" dirty="0" smtClean="0">
                <a:solidFill>
                  <a:srgbClr val="0000CC"/>
                </a:solidFill>
                <a:latin typeface=".VnAvant" pitchFamily="34" charset="0"/>
                <a:cs typeface="Arial" pitchFamily="34" charset="0"/>
              </a:rPr>
              <a:t>¶ </a:t>
            </a:r>
            <a:r>
              <a:rPr lang="en-US" sz="2800" b="1" dirty="0" err="1" smtClean="0">
                <a:solidFill>
                  <a:srgbClr val="0000CC"/>
                </a:solidFill>
                <a:latin typeface=".VnAvant" pitchFamily="34" charset="0"/>
                <a:cs typeface="Arial" pitchFamily="34" charset="0"/>
              </a:rPr>
              <a:t>lêi</a:t>
            </a:r>
            <a:r>
              <a:rPr lang="en-US" sz="2800" b="1" dirty="0" smtClean="0">
                <a:solidFill>
                  <a:srgbClr val="0000CC"/>
                </a:solidFill>
                <a:latin typeface=".VnAvant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00CC"/>
                </a:solidFill>
                <a:latin typeface=".VnAvant" pitchFamily="34" charset="0"/>
                <a:cs typeface="Arial" pitchFamily="34" charset="0"/>
              </a:rPr>
              <a:t>c©u</a:t>
            </a:r>
            <a:r>
              <a:rPr lang="en-US" sz="2800" b="1" dirty="0" smtClean="0">
                <a:solidFill>
                  <a:srgbClr val="0000CC"/>
                </a:solidFill>
                <a:latin typeface=".VnAvant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00CC"/>
                </a:solidFill>
                <a:latin typeface=".VnAvant" pitchFamily="34" charset="0"/>
                <a:cs typeface="Arial" pitchFamily="34" charset="0"/>
              </a:rPr>
              <a:t>hái</a:t>
            </a:r>
            <a:r>
              <a:rPr lang="en-US" sz="2800" b="1" dirty="0" smtClean="0">
                <a:solidFill>
                  <a:srgbClr val="0000CC"/>
                </a:solidFill>
                <a:latin typeface=".VnAvant" pitchFamily="34" charset="0"/>
                <a:cs typeface="Arial" pitchFamily="34" charset="0"/>
              </a:rPr>
              <a:t>:</a:t>
            </a:r>
            <a:endParaRPr lang="en-US" sz="2800" b="1" dirty="0">
              <a:solidFill>
                <a:srgbClr val="0000CC"/>
              </a:solidFill>
              <a:latin typeface=".VnAvant" pitchFamily="34" charset="0"/>
              <a:cs typeface="Arial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31137" y="4102907"/>
            <a:ext cx="866772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 smtClean="0">
                <a:solidFill>
                  <a:srgbClr val="006600"/>
                </a:solidFill>
                <a:latin typeface=".VnAvant" pitchFamily="34" charset="0"/>
              </a:rPr>
              <a:t>Nghe</a:t>
            </a:r>
            <a:r>
              <a:rPr lang="en-US" sz="2800" b="1" dirty="0" smtClean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.VnAvant" pitchFamily="34" charset="0"/>
              </a:rPr>
              <a:t>m©y</a:t>
            </a:r>
            <a:r>
              <a:rPr lang="en-US" sz="2800" b="1" dirty="0" smtClean="0">
                <a:solidFill>
                  <a:srgbClr val="006600"/>
                </a:solidFill>
                <a:latin typeface=".VnAvant" pitchFamily="34" charset="0"/>
              </a:rPr>
              <a:t> tr¾ng </a:t>
            </a:r>
            <a:r>
              <a:rPr lang="en-US" sz="2800" b="1" dirty="0" err="1" smtClean="0">
                <a:solidFill>
                  <a:srgbClr val="006600"/>
                </a:solidFill>
                <a:latin typeface=".VnAvant" pitchFamily="34" charset="0"/>
              </a:rPr>
              <a:t>dÌ</a:t>
            </a:r>
            <a:r>
              <a:rPr lang="en-US" sz="2800" b="1" dirty="0" smtClean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.VnAvant" pitchFamily="34" charset="0"/>
              </a:rPr>
              <a:t>bØu</a:t>
            </a:r>
            <a:r>
              <a:rPr lang="en-US" sz="2800" b="1" dirty="0" smtClean="0">
                <a:solidFill>
                  <a:srgbClr val="006600"/>
                </a:solidFill>
                <a:latin typeface=".VnAvant" pitchFamily="34" charset="0"/>
              </a:rPr>
              <a:t>, </a:t>
            </a:r>
            <a:r>
              <a:rPr lang="en-US" sz="2800" b="1" dirty="0" err="1" smtClean="0">
                <a:solidFill>
                  <a:srgbClr val="006600"/>
                </a:solidFill>
                <a:latin typeface=".VnAvant" pitchFamily="34" charset="0"/>
              </a:rPr>
              <a:t>m©y</a:t>
            </a:r>
            <a:r>
              <a:rPr lang="en-US" sz="2800" b="1" dirty="0" smtClean="0">
                <a:solidFill>
                  <a:srgbClr val="006600"/>
                </a:solidFill>
                <a:latin typeface=".VnAvant" pitchFamily="34" charset="0"/>
              </a:rPr>
              <a:t> ®en </a:t>
            </a:r>
            <a:r>
              <a:rPr lang="en-US" sz="2800" b="1" dirty="0" err="1" smtClean="0">
                <a:solidFill>
                  <a:srgbClr val="006600"/>
                </a:solidFill>
                <a:latin typeface=".VnAvant" pitchFamily="34" charset="0"/>
              </a:rPr>
              <a:t>ch</a:t>
            </a:r>
            <a:r>
              <a:rPr lang="en-US" sz="2800" b="1" dirty="0" smtClean="0">
                <a:solidFill>
                  <a:srgbClr val="006600"/>
                </a:solidFill>
                <a:latin typeface=".VnAvant" pitchFamily="34" charset="0"/>
              </a:rPr>
              <a:t>¶ </a:t>
            </a:r>
            <a:r>
              <a:rPr lang="en-US" sz="2800" b="1" dirty="0" err="1" smtClean="0">
                <a:solidFill>
                  <a:srgbClr val="006600"/>
                </a:solidFill>
                <a:latin typeface=".VnAvant" pitchFamily="34" charset="0"/>
              </a:rPr>
              <a:t>nãi</a:t>
            </a:r>
            <a:r>
              <a:rPr lang="en-US" sz="2800" b="1" dirty="0" smtClean="0">
                <a:solidFill>
                  <a:srgbClr val="006600"/>
                </a:solidFill>
                <a:latin typeface=".VnAvant" pitchFamily="34" charset="0"/>
              </a:rPr>
              <a:t> g× v× </a:t>
            </a:r>
            <a:r>
              <a:rPr lang="en-US" sz="2800" b="1" dirty="0" err="1" smtClean="0">
                <a:solidFill>
                  <a:srgbClr val="006600"/>
                </a:solidFill>
                <a:latin typeface=".VnAvant" pitchFamily="34" charset="0"/>
              </a:rPr>
              <a:t>cßn</a:t>
            </a:r>
            <a:r>
              <a:rPr lang="en-US" sz="2800" b="1" dirty="0" smtClean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.VnAvant" pitchFamily="34" charset="0"/>
              </a:rPr>
              <a:t>m¶i</a:t>
            </a:r>
            <a:r>
              <a:rPr lang="en-US" sz="2800" b="1" dirty="0" smtClean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.VnAvant" pitchFamily="34" charset="0"/>
              </a:rPr>
              <a:t>nh×n</a:t>
            </a:r>
            <a:r>
              <a:rPr lang="en-US" sz="2800" b="1" dirty="0" smtClean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.VnAvant" pitchFamily="34" charset="0"/>
              </a:rPr>
              <a:t>xuèng</a:t>
            </a:r>
            <a:r>
              <a:rPr lang="en-US" sz="2800" b="1" dirty="0" smtClean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.VnAvant" pitchFamily="34" charset="0"/>
              </a:rPr>
              <a:t>c¸nh</a:t>
            </a:r>
            <a:r>
              <a:rPr lang="en-US" sz="2800" b="1" dirty="0" smtClean="0">
                <a:solidFill>
                  <a:srgbClr val="006600"/>
                </a:solidFill>
                <a:latin typeface=".VnAvant" pitchFamily="34" charset="0"/>
              </a:rPr>
              <a:t> ®</a:t>
            </a:r>
            <a:r>
              <a:rPr lang="en-US" sz="2800" b="1" dirty="0" err="1" smtClean="0">
                <a:solidFill>
                  <a:srgbClr val="006600"/>
                </a:solidFill>
                <a:latin typeface=".VnAvant" pitchFamily="34" charset="0"/>
              </a:rPr>
              <a:t>ång</a:t>
            </a:r>
            <a:r>
              <a:rPr lang="en-US" sz="2800" b="1" dirty="0" smtClean="0">
                <a:solidFill>
                  <a:srgbClr val="006600"/>
                </a:solidFill>
                <a:latin typeface=".VnAvant" pitchFamily="34" charset="0"/>
              </a:rPr>
              <a:t> h¹n </a:t>
            </a:r>
            <a:r>
              <a:rPr lang="en-US" sz="2800" b="1" dirty="0" err="1" smtClean="0">
                <a:solidFill>
                  <a:srgbClr val="006600"/>
                </a:solidFill>
                <a:latin typeface=".VnAvant" pitchFamily="34" charset="0"/>
              </a:rPr>
              <a:t>h¸n</a:t>
            </a:r>
            <a:r>
              <a:rPr lang="en-US" sz="2800" b="1" dirty="0" smtClean="0">
                <a:solidFill>
                  <a:srgbClr val="006600"/>
                </a:solidFill>
                <a:latin typeface=".VnAvant" pitchFamily="34" charset="0"/>
              </a:rPr>
              <a:t>, </a:t>
            </a:r>
            <a:r>
              <a:rPr lang="en-US" sz="2800" b="1" dirty="0" err="1" smtClean="0">
                <a:solidFill>
                  <a:srgbClr val="006600"/>
                </a:solidFill>
                <a:latin typeface=".VnAvant" pitchFamily="34" charset="0"/>
              </a:rPr>
              <a:t>nghÜ</a:t>
            </a:r>
            <a:r>
              <a:rPr lang="en-US" sz="2800" b="1" dirty="0" smtClean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.VnAvant" pitchFamily="34" charset="0"/>
              </a:rPr>
              <a:t>c¸ch</a:t>
            </a:r>
            <a:r>
              <a:rPr lang="en-US" sz="2800" b="1" dirty="0" smtClean="0">
                <a:solidFill>
                  <a:srgbClr val="006600"/>
                </a:solidFill>
                <a:latin typeface=".VnAvant" pitchFamily="34" charset="0"/>
              </a:rPr>
              <a:t> ®Ó </a:t>
            </a:r>
            <a:r>
              <a:rPr lang="en-US" sz="2800" b="1" dirty="0" err="1" smtClean="0">
                <a:solidFill>
                  <a:srgbClr val="006600"/>
                </a:solidFill>
                <a:latin typeface=".VnAvant" pitchFamily="34" charset="0"/>
              </a:rPr>
              <a:t>cøu</a:t>
            </a:r>
            <a:r>
              <a:rPr lang="en-US" sz="2800" b="1" dirty="0" smtClean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.VnAvant" pitchFamily="34" charset="0"/>
              </a:rPr>
              <a:t>c¸c</a:t>
            </a:r>
            <a:r>
              <a:rPr lang="en-US" sz="2800" b="1" dirty="0" smtClean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.VnAvant" pitchFamily="34" charset="0"/>
              </a:rPr>
              <a:t>b¸c</a:t>
            </a:r>
            <a:r>
              <a:rPr lang="en-US" sz="2800" b="1" dirty="0" smtClean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.VnAvant" pitchFamily="34" charset="0"/>
              </a:rPr>
              <a:t>n«ng</a:t>
            </a:r>
            <a:r>
              <a:rPr lang="en-US" sz="2800" b="1" dirty="0" smtClean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.VnAvant" pitchFamily="34" charset="0"/>
              </a:rPr>
              <a:t>d©n</a:t>
            </a:r>
            <a:r>
              <a:rPr lang="en-US" sz="2800" b="1" dirty="0" smtClean="0">
                <a:solidFill>
                  <a:srgbClr val="006600"/>
                </a:solidFill>
                <a:latin typeface=".VnAvant" pitchFamily="34" charset="0"/>
              </a:rPr>
              <a:t>.</a:t>
            </a:r>
            <a:endParaRPr lang="en-US" sz="2800" b="1" dirty="0">
              <a:solidFill>
                <a:srgbClr val="006600"/>
              </a:solidFill>
              <a:latin typeface=".VnAvant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210431" y="132098"/>
            <a:ext cx="417293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err="1" smtClean="0">
                <a:solidFill>
                  <a:srgbClr val="FF0000"/>
                </a:solidFill>
                <a:latin typeface=".VnAvant" pitchFamily="34" charset="0"/>
                <a:cs typeface="Arial" pitchFamily="34" charset="0"/>
              </a:rPr>
              <a:t>M©y</a:t>
            </a:r>
            <a:r>
              <a:rPr lang="en-US" sz="2800" b="1" dirty="0" smtClean="0">
                <a:solidFill>
                  <a:srgbClr val="FF0000"/>
                </a:solidFill>
                <a:latin typeface=".VnAvant" pitchFamily="34" charset="0"/>
                <a:cs typeface="Arial" pitchFamily="34" charset="0"/>
              </a:rPr>
              <a:t> ®en vµ </a:t>
            </a:r>
            <a:r>
              <a:rPr lang="en-US" sz="2800" b="1" dirty="0" err="1" smtClean="0">
                <a:solidFill>
                  <a:srgbClr val="FF0000"/>
                </a:solidFill>
                <a:latin typeface=".VnAvant" pitchFamily="34" charset="0"/>
                <a:cs typeface="Arial" pitchFamily="34" charset="0"/>
              </a:rPr>
              <a:t>m©y</a:t>
            </a:r>
            <a:r>
              <a:rPr lang="en-US" sz="2800" b="1" dirty="0" smtClean="0">
                <a:solidFill>
                  <a:srgbClr val="FF0000"/>
                </a:solidFill>
                <a:latin typeface=".VnAvant" pitchFamily="34" charset="0"/>
                <a:cs typeface="Arial" pitchFamily="34" charset="0"/>
              </a:rPr>
              <a:t> tr¾ng</a:t>
            </a:r>
            <a:endParaRPr lang="en-US" sz="2800" b="1" dirty="0">
              <a:solidFill>
                <a:srgbClr val="FF0000"/>
              </a:solidFill>
              <a:latin typeface=".VnAvant" pitchFamily="34" charset="0"/>
              <a:cs typeface="Arial" pitchFamily="34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0614" y="1074063"/>
            <a:ext cx="3022772" cy="2908493"/>
          </a:xfrm>
          <a:prstGeom prst="rect">
            <a:avLst/>
          </a:prstGeom>
          <a:effectLst>
            <a:glow rad="101600">
              <a:srgbClr val="FF0000">
                <a:alpha val="60000"/>
              </a:srgbClr>
            </a:glow>
          </a:effectLst>
        </p:spPr>
      </p:pic>
    </p:spTree>
    <p:extLst>
      <p:ext uri="{BB962C8B-B14F-4D97-AF65-F5344CB8AC3E}">
        <p14:creationId xmlns:p14="http://schemas.microsoft.com/office/powerpoint/2010/main" val="9378944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Country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0" y="825500"/>
            <a:ext cx="9141569" cy="4889500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prst="convex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Line 12"/>
          <p:cNvSpPr>
            <a:spLocks noChangeShapeType="1"/>
          </p:cNvSpPr>
          <p:nvPr/>
        </p:nvSpPr>
        <p:spPr bwMode="auto">
          <a:xfrm>
            <a:off x="0" y="825500"/>
            <a:ext cx="9144000" cy="0"/>
          </a:xfrm>
          <a:prstGeom prst="line">
            <a:avLst/>
          </a:prstGeom>
          <a:noFill/>
          <a:ln w="12700">
            <a:solidFill>
              <a:schemeClr val="hlink"/>
            </a:solidFill>
            <a:round/>
            <a:headEnd/>
            <a:tailEnd/>
          </a:ln>
          <a:effectLst/>
          <a:scene3d>
            <a:camera prst="orthographicFront"/>
            <a:lightRig rig="threePt" dir="t"/>
          </a:scene3d>
          <a:sp3d>
            <a:bevelT prst="convex"/>
          </a:sp3d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6" tIns="45718" rIns="91436" bIns="45718"/>
          <a:lstStyle/>
          <a:p>
            <a:endParaRPr 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Rectangle 6"/>
          <p:cNvSpPr txBox="1">
            <a:spLocks noChangeArrowheads="1"/>
          </p:cNvSpPr>
          <p:nvPr/>
        </p:nvSpPr>
        <p:spPr>
          <a:xfrm>
            <a:off x="130629" y="941614"/>
            <a:ext cx="8868228" cy="4700816"/>
          </a:xfrm>
          <a:prstGeom prst="rect">
            <a:avLst/>
          </a:prstGeom>
          <a:solidFill>
            <a:schemeClr val="bg1"/>
          </a:solidFill>
          <a:effectLst>
            <a:outerShdw dist="107763" dir="18900000" algn="ctr" rotWithShape="0">
              <a:srgbClr val="FF3300">
                <a:alpha val="50000"/>
              </a:srgbClr>
            </a:outerShdw>
          </a:effectLst>
          <a:scene3d>
            <a:camera prst="orthographicFront"/>
            <a:lightRig rig="threePt" dir="t"/>
          </a:scene3d>
          <a:sp3d>
            <a:bevelT prst="convex"/>
          </a:sp3d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endParaRPr lang="en-US" altLang="en-US" b="1" kern="0" dirty="0">
              <a:solidFill>
                <a:srgbClr val="0000CC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30628" y="128599"/>
            <a:ext cx="40349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0000CC"/>
                </a:solidFill>
                <a:latin typeface=".VnAvant" pitchFamily="34" charset="0"/>
                <a:cs typeface="Arial" pitchFamily="34" charset="0"/>
              </a:rPr>
              <a:t>3. </a:t>
            </a:r>
            <a:r>
              <a:rPr lang="en-US" sz="2800" b="1" dirty="0" err="1" smtClean="0">
                <a:solidFill>
                  <a:srgbClr val="0000CC"/>
                </a:solidFill>
                <a:latin typeface=".VnAvant" pitchFamily="34" charset="0"/>
                <a:cs typeface="Arial" pitchFamily="34" charset="0"/>
              </a:rPr>
              <a:t>Tr</a:t>
            </a:r>
            <a:r>
              <a:rPr lang="en-US" sz="2800" b="1" dirty="0" smtClean="0">
                <a:solidFill>
                  <a:srgbClr val="0000CC"/>
                </a:solidFill>
                <a:latin typeface=".VnAvant" pitchFamily="34" charset="0"/>
                <a:cs typeface="Arial" pitchFamily="34" charset="0"/>
              </a:rPr>
              <a:t>¶ </a:t>
            </a:r>
            <a:r>
              <a:rPr lang="en-US" sz="2800" b="1" dirty="0" err="1" smtClean="0">
                <a:solidFill>
                  <a:srgbClr val="0000CC"/>
                </a:solidFill>
                <a:latin typeface=".VnAvant" pitchFamily="34" charset="0"/>
                <a:cs typeface="Arial" pitchFamily="34" charset="0"/>
              </a:rPr>
              <a:t>lêi</a:t>
            </a:r>
            <a:r>
              <a:rPr lang="en-US" sz="2800" b="1" dirty="0" smtClean="0">
                <a:solidFill>
                  <a:srgbClr val="0000CC"/>
                </a:solidFill>
                <a:latin typeface=".VnAvant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00CC"/>
                </a:solidFill>
                <a:latin typeface=".VnAvant" pitchFamily="34" charset="0"/>
                <a:cs typeface="Arial" pitchFamily="34" charset="0"/>
              </a:rPr>
              <a:t>c©u</a:t>
            </a:r>
            <a:r>
              <a:rPr lang="en-US" sz="2800" b="1" dirty="0" smtClean="0">
                <a:solidFill>
                  <a:srgbClr val="0000CC"/>
                </a:solidFill>
                <a:latin typeface=".VnAvant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00CC"/>
                </a:solidFill>
                <a:latin typeface=".VnAvant" pitchFamily="34" charset="0"/>
                <a:cs typeface="Arial" pitchFamily="34" charset="0"/>
              </a:rPr>
              <a:t>hái</a:t>
            </a:r>
            <a:r>
              <a:rPr lang="en-US" sz="2800" b="1" dirty="0" smtClean="0">
                <a:solidFill>
                  <a:srgbClr val="0000CC"/>
                </a:solidFill>
                <a:latin typeface=".VnAvant" pitchFamily="34" charset="0"/>
                <a:cs typeface="Arial" pitchFamily="34" charset="0"/>
              </a:rPr>
              <a:t>:</a:t>
            </a:r>
            <a:endParaRPr lang="en-US" sz="2800" b="1" dirty="0">
              <a:solidFill>
                <a:srgbClr val="0000CC"/>
              </a:solidFill>
              <a:latin typeface=".VnAvant" pitchFamily="34" charset="0"/>
              <a:cs typeface="Arial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31137" y="4102907"/>
            <a:ext cx="866772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 smtClean="0">
                <a:solidFill>
                  <a:srgbClr val="006600"/>
                </a:solidFill>
                <a:latin typeface=".VnAvant" pitchFamily="34" charset="0"/>
              </a:rPr>
              <a:t>M©y</a:t>
            </a:r>
            <a:r>
              <a:rPr lang="en-US" sz="2800" b="1" dirty="0" smtClean="0">
                <a:solidFill>
                  <a:srgbClr val="006600"/>
                </a:solidFill>
                <a:latin typeface=".VnAvant" pitchFamily="34" charset="0"/>
              </a:rPr>
              <a:t> ®en </a:t>
            </a:r>
            <a:r>
              <a:rPr lang="en-US" sz="2800" b="1" dirty="0" err="1" smtClean="0">
                <a:solidFill>
                  <a:srgbClr val="006600"/>
                </a:solidFill>
                <a:latin typeface=".VnAvant" pitchFamily="34" charset="0"/>
              </a:rPr>
              <a:t>khãc</a:t>
            </a:r>
            <a:r>
              <a:rPr lang="en-US" sz="2800" b="1" dirty="0" smtClean="0">
                <a:solidFill>
                  <a:srgbClr val="006600"/>
                </a:solidFill>
                <a:latin typeface=".VnAvant" pitchFamily="34" charset="0"/>
              </a:rPr>
              <a:t> v× </a:t>
            </a:r>
            <a:r>
              <a:rPr lang="en-US" sz="2800" b="1" dirty="0" err="1" smtClean="0">
                <a:solidFill>
                  <a:srgbClr val="006600"/>
                </a:solidFill>
                <a:latin typeface=".VnAvant" pitchFamily="34" charset="0"/>
              </a:rPr>
              <a:t>thư¬ng</a:t>
            </a:r>
            <a:r>
              <a:rPr lang="en-US" sz="2800" b="1" dirty="0" smtClean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.VnAvant" pitchFamily="34" charset="0"/>
              </a:rPr>
              <a:t>c¸c</a:t>
            </a:r>
            <a:r>
              <a:rPr lang="en-US" sz="2800" b="1" dirty="0" smtClean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.VnAvant" pitchFamily="34" charset="0"/>
              </a:rPr>
              <a:t>b¸c</a:t>
            </a:r>
            <a:r>
              <a:rPr lang="en-US" sz="2800" b="1" dirty="0" smtClean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.VnAvant" pitchFamily="34" charset="0"/>
              </a:rPr>
              <a:t>n«ng</a:t>
            </a:r>
            <a:r>
              <a:rPr lang="en-US" sz="2800" b="1" dirty="0" smtClean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.VnAvant" pitchFamily="34" charset="0"/>
              </a:rPr>
              <a:t>d©n</a:t>
            </a:r>
            <a:r>
              <a:rPr lang="en-US" sz="2800" b="1" dirty="0" smtClean="0">
                <a:solidFill>
                  <a:srgbClr val="006600"/>
                </a:solidFill>
                <a:latin typeface=".VnAvant" pitchFamily="34" charset="0"/>
              </a:rPr>
              <a:t>, </a:t>
            </a:r>
            <a:r>
              <a:rPr lang="en-US" sz="2800" b="1" dirty="0" err="1" smtClean="0">
                <a:solidFill>
                  <a:srgbClr val="006600"/>
                </a:solidFill>
                <a:latin typeface=".VnAvant" pitchFamily="34" charset="0"/>
              </a:rPr>
              <a:t>thư¬ng</a:t>
            </a:r>
            <a:r>
              <a:rPr lang="en-US" sz="2800" b="1" dirty="0" smtClean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.VnAvant" pitchFamily="34" charset="0"/>
              </a:rPr>
              <a:t>c¸nh</a:t>
            </a:r>
            <a:r>
              <a:rPr lang="en-US" sz="2800" b="1" dirty="0" smtClean="0">
                <a:solidFill>
                  <a:srgbClr val="006600"/>
                </a:solidFill>
                <a:latin typeface=".VnAvant" pitchFamily="34" charset="0"/>
              </a:rPr>
              <a:t> ®</a:t>
            </a:r>
            <a:r>
              <a:rPr lang="en-US" sz="2800" b="1" dirty="0" err="1" smtClean="0">
                <a:solidFill>
                  <a:srgbClr val="006600"/>
                </a:solidFill>
                <a:latin typeface=".VnAvant" pitchFamily="34" charset="0"/>
              </a:rPr>
              <a:t>ång</a:t>
            </a:r>
            <a:r>
              <a:rPr lang="en-US" sz="2800" b="1" dirty="0" smtClean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.VnAvant" pitchFamily="34" charset="0"/>
              </a:rPr>
              <a:t>kh¸t</a:t>
            </a:r>
            <a:r>
              <a:rPr lang="en-US" sz="2800" b="1" dirty="0" smtClean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.VnAvant" pitchFamily="34" charset="0"/>
              </a:rPr>
              <a:t>nưíc</a:t>
            </a:r>
            <a:r>
              <a:rPr lang="en-US" sz="2800" b="1" dirty="0" smtClean="0">
                <a:solidFill>
                  <a:srgbClr val="006600"/>
                </a:solidFill>
                <a:latin typeface=".VnAvant" pitchFamily="34" charset="0"/>
              </a:rPr>
              <a:t>.</a:t>
            </a:r>
            <a:endParaRPr lang="en-US" sz="2800" b="1" dirty="0">
              <a:solidFill>
                <a:srgbClr val="006600"/>
              </a:solidFill>
              <a:latin typeface=".VnAvant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210431" y="132098"/>
            <a:ext cx="417293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err="1" smtClean="0">
                <a:solidFill>
                  <a:srgbClr val="FF0000"/>
                </a:solidFill>
                <a:latin typeface=".VnAvant" pitchFamily="34" charset="0"/>
                <a:cs typeface="Arial" pitchFamily="34" charset="0"/>
              </a:rPr>
              <a:t>M©y</a:t>
            </a:r>
            <a:r>
              <a:rPr lang="en-US" sz="2800" b="1" dirty="0" smtClean="0">
                <a:solidFill>
                  <a:srgbClr val="FF0000"/>
                </a:solidFill>
                <a:latin typeface=".VnAvant" pitchFamily="34" charset="0"/>
                <a:cs typeface="Arial" pitchFamily="34" charset="0"/>
              </a:rPr>
              <a:t> ®en vµ </a:t>
            </a:r>
            <a:r>
              <a:rPr lang="en-US" sz="2800" b="1" dirty="0" err="1" smtClean="0">
                <a:solidFill>
                  <a:srgbClr val="FF0000"/>
                </a:solidFill>
                <a:latin typeface=".VnAvant" pitchFamily="34" charset="0"/>
                <a:cs typeface="Arial" pitchFamily="34" charset="0"/>
              </a:rPr>
              <a:t>m©y</a:t>
            </a:r>
            <a:r>
              <a:rPr lang="en-US" sz="2800" b="1" dirty="0" smtClean="0">
                <a:solidFill>
                  <a:srgbClr val="FF0000"/>
                </a:solidFill>
                <a:latin typeface=".VnAvant" pitchFamily="34" charset="0"/>
                <a:cs typeface="Arial" pitchFamily="34" charset="0"/>
              </a:rPr>
              <a:t> tr¾ng</a:t>
            </a:r>
            <a:endParaRPr lang="en-US" sz="2800" b="1" dirty="0">
              <a:solidFill>
                <a:srgbClr val="FF0000"/>
              </a:solidFill>
              <a:latin typeface=".VnAvant" pitchFamily="34" charset="0"/>
              <a:cs typeface="Arial" pitchFamily="34" charset="0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7989" y="1101271"/>
            <a:ext cx="3114015" cy="2817586"/>
          </a:xfrm>
          <a:prstGeom prst="rect">
            <a:avLst/>
          </a:prstGeom>
          <a:effectLst>
            <a:glow rad="101600">
              <a:srgbClr val="FF0000">
                <a:alpha val="60000"/>
              </a:srgbClr>
            </a:glow>
          </a:effectLst>
        </p:spPr>
      </p:pic>
    </p:spTree>
    <p:extLst>
      <p:ext uri="{BB962C8B-B14F-4D97-AF65-F5344CB8AC3E}">
        <p14:creationId xmlns:p14="http://schemas.microsoft.com/office/powerpoint/2010/main" val="13414209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Country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0" y="825500"/>
            <a:ext cx="9141569" cy="4889500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prst="convex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Line 12"/>
          <p:cNvSpPr>
            <a:spLocks noChangeShapeType="1"/>
          </p:cNvSpPr>
          <p:nvPr/>
        </p:nvSpPr>
        <p:spPr bwMode="auto">
          <a:xfrm>
            <a:off x="0" y="825500"/>
            <a:ext cx="9144000" cy="0"/>
          </a:xfrm>
          <a:prstGeom prst="line">
            <a:avLst/>
          </a:prstGeom>
          <a:noFill/>
          <a:ln w="12700">
            <a:solidFill>
              <a:schemeClr val="hlink"/>
            </a:solidFill>
            <a:round/>
            <a:headEnd/>
            <a:tailEnd/>
          </a:ln>
          <a:effectLst/>
          <a:scene3d>
            <a:camera prst="orthographicFront"/>
            <a:lightRig rig="threePt" dir="t"/>
          </a:scene3d>
          <a:sp3d>
            <a:bevelT prst="convex"/>
          </a:sp3d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6" tIns="45718" rIns="91436" bIns="45718"/>
          <a:lstStyle/>
          <a:p>
            <a:endParaRPr 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Rectangle 6"/>
          <p:cNvSpPr txBox="1">
            <a:spLocks noChangeArrowheads="1"/>
          </p:cNvSpPr>
          <p:nvPr/>
        </p:nvSpPr>
        <p:spPr>
          <a:xfrm>
            <a:off x="130629" y="941614"/>
            <a:ext cx="8868228" cy="4700816"/>
          </a:xfrm>
          <a:prstGeom prst="rect">
            <a:avLst/>
          </a:prstGeom>
          <a:solidFill>
            <a:schemeClr val="bg1"/>
          </a:solidFill>
          <a:effectLst>
            <a:outerShdw dist="107763" dir="18900000" algn="ctr" rotWithShape="0">
              <a:srgbClr val="FF3300">
                <a:alpha val="50000"/>
              </a:srgbClr>
            </a:outerShdw>
          </a:effectLst>
          <a:scene3d>
            <a:camera prst="orthographicFront"/>
            <a:lightRig rig="threePt" dir="t"/>
          </a:scene3d>
          <a:sp3d>
            <a:bevelT prst="convex"/>
          </a:sp3d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endParaRPr lang="en-US" altLang="en-US" b="1" kern="0" dirty="0">
              <a:solidFill>
                <a:srgbClr val="0000CC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30628" y="128599"/>
            <a:ext cx="40349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0000CC"/>
                </a:solidFill>
                <a:latin typeface=".VnAvant" pitchFamily="34" charset="0"/>
                <a:cs typeface="Arial" pitchFamily="34" charset="0"/>
              </a:rPr>
              <a:t>3. </a:t>
            </a:r>
            <a:r>
              <a:rPr lang="en-US" sz="2800" b="1" dirty="0" err="1" smtClean="0">
                <a:solidFill>
                  <a:srgbClr val="0000CC"/>
                </a:solidFill>
                <a:latin typeface=".VnAvant" pitchFamily="34" charset="0"/>
                <a:cs typeface="Arial" pitchFamily="34" charset="0"/>
              </a:rPr>
              <a:t>Tr</a:t>
            </a:r>
            <a:r>
              <a:rPr lang="en-US" sz="2800" b="1" dirty="0" smtClean="0">
                <a:solidFill>
                  <a:srgbClr val="0000CC"/>
                </a:solidFill>
                <a:latin typeface=".VnAvant" pitchFamily="34" charset="0"/>
                <a:cs typeface="Arial" pitchFamily="34" charset="0"/>
              </a:rPr>
              <a:t>¶ </a:t>
            </a:r>
            <a:r>
              <a:rPr lang="en-US" sz="2800" b="1" dirty="0" err="1" smtClean="0">
                <a:solidFill>
                  <a:srgbClr val="0000CC"/>
                </a:solidFill>
                <a:latin typeface=".VnAvant" pitchFamily="34" charset="0"/>
                <a:cs typeface="Arial" pitchFamily="34" charset="0"/>
              </a:rPr>
              <a:t>lêi</a:t>
            </a:r>
            <a:r>
              <a:rPr lang="en-US" sz="2800" b="1" dirty="0" smtClean="0">
                <a:solidFill>
                  <a:srgbClr val="0000CC"/>
                </a:solidFill>
                <a:latin typeface=".VnAvant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00CC"/>
                </a:solidFill>
                <a:latin typeface=".VnAvant" pitchFamily="34" charset="0"/>
                <a:cs typeface="Arial" pitchFamily="34" charset="0"/>
              </a:rPr>
              <a:t>c©u</a:t>
            </a:r>
            <a:r>
              <a:rPr lang="en-US" sz="2800" b="1" dirty="0" smtClean="0">
                <a:solidFill>
                  <a:srgbClr val="0000CC"/>
                </a:solidFill>
                <a:latin typeface=".VnAvant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00CC"/>
                </a:solidFill>
                <a:latin typeface=".VnAvant" pitchFamily="34" charset="0"/>
                <a:cs typeface="Arial" pitchFamily="34" charset="0"/>
              </a:rPr>
              <a:t>hái</a:t>
            </a:r>
            <a:r>
              <a:rPr lang="en-US" sz="2800" b="1" dirty="0" smtClean="0">
                <a:solidFill>
                  <a:srgbClr val="0000CC"/>
                </a:solidFill>
                <a:latin typeface=".VnAvant" pitchFamily="34" charset="0"/>
                <a:cs typeface="Arial" pitchFamily="34" charset="0"/>
              </a:rPr>
              <a:t>:</a:t>
            </a:r>
            <a:endParaRPr lang="en-US" sz="2800" b="1" dirty="0">
              <a:solidFill>
                <a:srgbClr val="0000CC"/>
              </a:solidFill>
              <a:latin typeface=".VnAvant" pitchFamily="34" charset="0"/>
              <a:cs typeface="Arial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59657" y="4044851"/>
            <a:ext cx="8868228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600" b="1" dirty="0" err="1" smtClean="0">
                <a:solidFill>
                  <a:srgbClr val="006600"/>
                </a:solidFill>
                <a:latin typeface=".VnAvant" pitchFamily="34" charset="0"/>
              </a:rPr>
              <a:t>Nưíc</a:t>
            </a:r>
            <a:r>
              <a:rPr lang="en-US" sz="2600" b="1" dirty="0" smtClean="0">
                <a:solidFill>
                  <a:srgbClr val="006600"/>
                </a:solidFill>
                <a:latin typeface=".VnAvant" pitchFamily="34" charset="0"/>
              </a:rPr>
              <a:t> m¾t </a:t>
            </a:r>
            <a:r>
              <a:rPr lang="en-US" sz="2600" b="1" dirty="0" err="1" smtClean="0">
                <a:solidFill>
                  <a:srgbClr val="006600"/>
                </a:solidFill>
                <a:latin typeface=".VnAvant" pitchFamily="34" charset="0"/>
              </a:rPr>
              <a:t>cña</a:t>
            </a:r>
            <a:r>
              <a:rPr lang="en-US" sz="2600" b="1" dirty="0" smtClean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600" b="1" dirty="0" err="1" smtClean="0">
                <a:solidFill>
                  <a:srgbClr val="006600"/>
                </a:solidFill>
                <a:latin typeface=".VnAvant" pitchFamily="34" charset="0"/>
              </a:rPr>
              <a:t>m©y</a:t>
            </a:r>
            <a:r>
              <a:rPr lang="en-US" sz="2600" b="1" dirty="0" smtClean="0">
                <a:solidFill>
                  <a:srgbClr val="006600"/>
                </a:solidFill>
                <a:latin typeface=".VnAvant" pitchFamily="34" charset="0"/>
              </a:rPr>
              <a:t> ®en </a:t>
            </a:r>
            <a:r>
              <a:rPr lang="en-US" sz="2600" b="1" dirty="0" err="1" smtClean="0">
                <a:solidFill>
                  <a:srgbClr val="006600"/>
                </a:solidFill>
                <a:latin typeface=".VnAvant" pitchFamily="34" charset="0"/>
              </a:rPr>
              <a:t>lµm</a:t>
            </a:r>
            <a:r>
              <a:rPr lang="en-US" sz="2600" b="1" dirty="0" smtClean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600" b="1" dirty="0" err="1" smtClean="0">
                <a:solidFill>
                  <a:srgbClr val="006600"/>
                </a:solidFill>
                <a:latin typeface=".VnAvant" pitchFamily="34" charset="0"/>
              </a:rPr>
              <a:t>cho</a:t>
            </a:r>
            <a:r>
              <a:rPr lang="en-US" sz="2600" b="1" dirty="0" smtClean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600" b="1" dirty="0" err="1" smtClean="0">
                <a:solidFill>
                  <a:srgbClr val="006600"/>
                </a:solidFill>
                <a:latin typeface=".VnAvant" pitchFamily="34" charset="0"/>
              </a:rPr>
              <a:t>nh÷ng</a:t>
            </a:r>
            <a:r>
              <a:rPr lang="en-US" sz="2600" b="1" dirty="0" smtClean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600" b="1" dirty="0" err="1" smtClean="0">
                <a:solidFill>
                  <a:srgbClr val="006600"/>
                </a:solidFill>
                <a:latin typeface=".VnAvant" pitchFamily="34" charset="0"/>
              </a:rPr>
              <a:t>c¸nh</a:t>
            </a:r>
            <a:r>
              <a:rPr lang="en-US" sz="2600" b="1" dirty="0" smtClean="0">
                <a:solidFill>
                  <a:srgbClr val="006600"/>
                </a:solidFill>
                <a:latin typeface=".VnAvant" pitchFamily="34" charset="0"/>
              </a:rPr>
              <a:t> ®</a:t>
            </a:r>
            <a:r>
              <a:rPr lang="en-US" sz="2600" b="1" dirty="0" err="1" smtClean="0">
                <a:solidFill>
                  <a:srgbClr val="006600"/>
                </a:solidFill>
                <a:latin typeface=".VnAvant" pitchFamily="34" charset="0"/>
              </a:rPr>
              <a:t>ång</a:t>
            </a:r>
            <a:r>
              <a:rPr lang="en-US" sz="2600" b="1" dirty="0" smtClean="0">
                <a:solidFill>
                  <a:srgbClr val="006600"/>
                </a:solidFill>
                <a:latin typeface=".VnAvant" pitchFamily="34" charset="0"/>
              </a:rPr>
              <a:t> reo </a:t>
            </a:r>
            <a:r>
              <a:rPr lang="en-US" sz="2600" b="1" dirty="0" err="1" smtClean="0">
                <a:solidFill>
                  <a:srgbClr val="006600"/>
                </a:solidFill>
                <a:latin typeface=".VnAvant" pitchFamily="34" charset="0"/>
              </a:rPr>
              <a:t>vui</a:t>
            </a:r>
            <a:r>
              <a:rPr lang="en-US" sz="2600" b="1" dirty="0" smtClean="0">
                <a:solidFill>
                  <a:srgbClr val="006600"/>
                </a:solidFill>
                <a:latin typeface=".VnAvant" pitchFamily="34" charset="0"/>
              </a:rPr>
              <a:t>, </a:t>
            </a:r>
            <a:r>
              <a:rPr lang="en-US" sz="2600" b="1" dirty="0" err="1" smtClean="0">
                <a:solidFill>
                  <a:srgbClr val="006600"/>
                </a:solidFill>
                <a:latin typeface=".VnAvant" pitchFamily="34" charset="0"/>
              </a:rPr>
              <a:t>cá</a:t>
            </a:r>
            <a:r>
              <a:rPr lang="en-US" sz="2600" b="1" dirty="0" smtClean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600" b="1" dirty="0" err="1" smtClean="0">
                <a:solidFill>
                  <a:srgbClr val="006600"/>
                </a:solidFill>
                <a:latin typeface=".VnAvant" pitchFamily="34" charset="0"/>
              </a:rPr>
              <a:t>c©y</a:t>
            </a:r>
            <a:r>
              <a:rPr lang="en-US" sz="2600" b="1" dirty="0" smtClean="0">
                <a:solidFill>
                  <a:srgbClr val="006600"/>
                </a:solidFill>
                <a:latin typeface=".VnAvant" pitchFamily="34" charset="0"/>
              </a:rPr>
              <a:t>, </a:t>
            </a:r>
            <a:r>
              <a:rPr lang="en-US" sz="2600" b="1" dirty="0" err="1" smtClean="0">
                <a:solidFill>
                  <a:srgbClr val="006600"/>
                </a:solidFill>
                <a:latin typeface=".VnAvant" pitchFamily="34" charset="0"/>
              </a:rPr>
              <a:t>hoa</a:t>
            </a:r>
            <a:r>
              <a:rPr lang="en-US" sz="2600" b="1" dirty="0" smtClean="0">
                <a:solidFill>
                  <a:srgbClr val="006600"/>
                </a:solidFill>
                <a:latin typeface=".VnAvant" pitchFamily="34" charset="0"/>
              </a:rPr>
              <a:t> l¸ </a:t>
            </a:r>
            <a:r>
              <a:rPr lang="en-US" sz="2600" b="1" dirty="0" err="1" smtClean="0">
                <a:solidFill>
                  <a:srgbClr val="006600"/>
                </a:solidFill>
                <a:latin typeface=".VnAvant" pitchFamily="34" charset="0"/>
              </a:rPr>
              <a:t>bõng</a:t>
            </a:r>
            <a:r>
              <a:rPr lang="en-US" sz="2600" b="1" dirty="0" smtClean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600" b="1" dirty="0" err="1" smtClean="0">
                <a:solidFill>
                  <a:srgbClr val="006600"/>
                </a:solidFill>
                <a:latin typeface=".VnAvant" pitchFamily="34" charset="0"/>
              </a:rPr>
              <a:t>tØnh</a:t>
            </a:r>
            <a:r>
              <a:rPr lang="en-US" sz="2600" b="1" dirty="0" smtClean="0">
                <a:solidFill>
                  <a:srgbClr val="006600"/>
                </a:solidFill>
                <a:latin typeface=".VnAvant" pitchFamily="34" charset="0"/>
              </a:rPr>
              <a:t>. </a:t>
            </a:r>
            <a:r>
              <a:rPr lang="en-US" sz="2600" b="1" dirty="0" err="1" smtClean="0">
                <a:solidFill>
                  <a:srgbClr val="006600"/>
                </a:solidFill>
                <a:latin typeface=".VnAvant" pitchFamily="34" charset="0"/>
              </a:rPr>
              <a:t>TÊt</a:t>
            </a:r>
            <a:r>
              <a:rPr lang="en-US" sz="2600" b="1" dirty="0" smtClean="0">
                <a:solidFill>
                  <a:srgbClr val="006600"/>
                </a:solidFill>
                <a:latin typeface=".VnAvant" pitchFamily="34" charset="0"/>
              </a:rPr>
              <a:t> c¶ ®</a:t>
            </a:r>
            <a:r>
              <a:rPr lang="en-US" sz="2600" b="1" dirty="0" err="1" smtClean="0">
                <a:solidFill>
                  <a:srgbClr val="006600"/>
                </a:solidFill>
                <a:latin typeface=".VnAvant" pitchFamily="34" charset="0"/>
              </a:rPr>
              <a:t>Òu</a:t>
            </a:r>
            <a:r>
              <a:rPr lang="en-US" sz="2600" b="1" dirty="0" smtClean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600" b="1" dirty="0" err="1" smtClean="0">
                <a:solidFill>
                  <a:srgbClr val="006600"/>
                </a:solidFill>
                <a:latin typeface=".VnAvant" pitchFamily="34" charset="0"/>
              </a:rPr>
              <a:t>c¶m</a:t>
            </a:r>
            <a:r>
              <a:rPr lang="en-US" sz="2600" b="1" dirty="0" smtClean="0">
                <a:solidFill>
                  <a:srgbClr val="006600"/>
                </a:solidFill>
                <a:latin typeface=".VnAvant" pitchFamily="34" charset="0"/>
              </a:rPr>
              <a:t> ¬n ®¸m </a:t>
            </a:r>
            <a:r>
              <a:rPr lang="en-US" sz="2600" b="1" dirty="0" err="1" smtClean="0">
                <a:solidFill>
                  <a:srgbClr val="006600"/>
                </a:solidFill>
                <a:latin typeface=".VnAvant" pitchFamily="34" charset="0"/>
              </a:rPr>
              <a:t>m©y</a:t>
            </a:r>
            <a:r>
              <a:rPr lang="en-US" sz="2600" b="1" dirty="0" smtClean="0">
                <a:solidFill>
                  <a:srgbClr val="006600"/>
                </a:solidFill>
                <a:latin typeface=".VnAvant" pitchFamily="34" charset="0"/>
              </a:rPr>
              <a:t> ®en, </a:t>
            </a:r>
            <a:r>
              <a:rPr lang="en-US" sz="2600" b="1" dirty="0" err="1" smtClean="0">
                <a:solidFill>
                  <a:srgbClr val="006600"/>
                </a:solidFill>
                <a:latin typeface=".VnAvant" pitchFamily="34" charset="0"/>
              </a:rPr>
              <a:t>c¶m</a:t>
            </a:r>
            <a:r>
              <a:rPr lang="en-US" sz="2600" b="1" dirty="0" smtClean="0">
                <a:solidFill>
                  <a:srgbClr val="006600"/>
                </a:solidFill>
                <a:latin typeface=".VnAvant" pitchFamily="34" charset="0"/>
              </a:rPr>
              <a:t> ¬n </a:t>
            </a:r>
            <a:r>
              <a:rPr lang="en-US" sz="2600" b="1" dirty="0" err="1" smtClean="0">
                <a:solidFill>
                  <a:srgbClr val="006600"/>
                </a:solidFill>
                <a:latin typeface=".VnAvant" pitchFamily="34" charset="0"/>
              </a:rPr>
              <a:t>c¬n</a:t>
            </a:r>
            <a:r>
              <a:rPr lang="en-US" sz="2600" b="1" dirty="0" smtClean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600" b="1" dirty="0" err="1" smtClean="0">
                <a:solidFill>
                  <a:srgbClr val="006600"/>
                </a:solidFill>
                <a:latin typeface=".VnAvant" pitchFamily="34" charset="0"/>
              </a:rPr>
              <a:t>mưa</a:t>
            </a:r>
            <a:r>
              <a:rPr lang="en-US" sz="2600" b="1" dirty="0" smtClean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600" b="1" dirty="0" err="1" smtClean="0">
                <a:solidFill>
                  <a:srgbClr val="006600"/>
                </a:solidFill>
                <a:latin typeface=".VnAvant" pitchFamily="34" charset="0"/>
              </a:rPr>
              <a:t>tèt</a:t>
            </a:r>
            <a:r>
              <a:rPr lang="en-US" sz="2600" b="1" dirty="0" smtClean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600" b="1" dirty="0" err="1" smtClean="0">
                <a:solidFill>
                  <a:srgbClr val="006600"/>
                </a:solidFill>
                <a:latin typeface=".VnAvant" pitchFamily="34" charset="0"/>
              </a:rPr>
              <a:t>bông</a:t>
            </a:r>
            <a:r>
              <a:rPr lang="en-US" sz="2600" b="1" dirty="0" smtClean="0">
                <a:solidFill>
                  <a:srgbClr val="006600"/>
                </a:solidFill>
                <a:latin typeface=".VnAvant" pitchFamily="34" charset="0"/>
              </a:rPr>
              <a:t>.</a:t>
            </a:r>
            <a:endParaRPr lang="en-US" sz="2600" b="1" dirty="0">
              <a:solidFill>
                <a:srgbClr val="006600"/>
              </a:solidFill>
              <a:latin typeface=".VnAvant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210431" y="132098"/>
            <a:ext cx="417293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err="1" smtClean="0">
                <a:solidFill>
                  <a:srgbClr val="FF0000"/>
                </a:solidFill>
                <a:latin typeface=".VnAvant" pitchFamily="34" charset="0"/>
                <a:cs typeface="Arial" pitchFamily="34" charset="0"/>
              </a:rPr>
              <a:t>M©y</a:t>
            </a:r>
            <a:r>
              <a:rPr lang="en-US" sz="2800" b="1" dirty="0" smtClean="0">
                <a:solidFill>
                  <a:srgbClr val="FF0000"/>
                </a:solidFill>
                <a:latin typeface=".VnAvant" pitchFamily="34" charset="0"/>
                <a:cs typeface="Arial" pitchFamily="34" charset="0"/>
              </a:rPr>
              <a:t> ®en vµ </a:t>
            </a:r>
            <a:r>
              <a:rPr lang="en-US" sz="2800" b="1" dirty="0" err="1" smtClean="0">
                <a:solidFill>
                  <a:srgbClr val="FF0000"/>
                </a:solidFill>
                <a:latin typeface=".VnAvant" pitchFamily="34" charset="0"/>
                <a:cs typeface="Arial" pitchFamily="34" charset="0"/>
              </a:rPr>
              <a:t>m©y</a:t>
            </a:r>
            <a:r>
              <a:rPr lang="en-US" sz="2800" b="1" dirty="0" smtClean="0">
                <a:solidFill>
                  <a:srgbClr val="FF0000"/>
                </a:solidFill>
                <a:latin typeface=".VnAvant" pitchFamily="34" charset="0"/>
                <a:cs typeface="Arial" pitchFamily="34" charset="0"/>
              </a:rPr>
              <a:t> tr¾ng</a:t>
            </a:r>
            <a:endParaRPr lang="en-US" sz="2800" b="1" dirty="0">
              <a:solidFill>
                <a:srgbClr val="FF0000"/>
              </a:solidFill>
              <a:latin typeface=".VnAvant" pitchFamily="34" charset="0"/>
              <a:cs typeface="Arial" pitchFamily="34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0431" y="1128436"/>
            <a:ext cx="2762137" cy="2785918"/>
          </a:xfrm>
          <a:prstGeom prst="rect">
            <a:avLst/>
          </a:prstGeom>
          <a:effectLst>
            <a:glow rad="101600">
              <a:srgbClr val="FF0000">
                <a:alpha val="60000"/>
              </a:srgbClr>
            </a:glow>
          </a:effectLst>
        </p:spPr>
      </p:pic>
    </p:spTree>
    <p:extLst>
      <p:ext uri="{BB962C8B-B14F-4D97-AF65-F5344CB8AC3E}">
        <p14:creationId xmlns:p14="http://schemas.microsoft.com/office/powerpoint/2010/main" val="8107739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1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  <p:tag name="PRESENTER_SHAPEINFO" val="&lt;ThreeDShapeInfo&gt;&lt;uuid val=&quot;{4352737B-28A6-40B5-81BC-86F945700313}&quot;/&gt;&lt;isInvalidForFieldText val=&quot;0&quot;/&gt;&lt;Image&gt;&lt;filename val=&quot;C:\Users\BachKim101\Documents\My Adobe Presentations\BINH NGO DAI CAO\data\asimages\{4352737B-28A6-40B5-81BC-86F945700313}_3.png&quot;/&gt;&lt;left val=&quot;39&quot;/&gt;&lt;top val=&quot;45&quot;/&gt;&lt;width val=&quot;690&quot;/&gt;&lt;height val=&quot;65&quot;/&gt;&lt;hasText val=&quot;1&quot;/&gt;&lt;/Image&gt;&lt;/ThreeDShapeInfo&gt;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21&quot;/&gt;&lt;/TableIndex&gt;&lt;/ShapeTextInfo&gt;"/>
  <p:tag name="HTML_SHAPEINFO" val="&lt;ThreeDShapeInfo&gt;&lt;uuid val=&quot;&quot;/&gt;&lt;isInvalidForFieldText val=&quot;0&quot;/&gt;&lt;Image&gt;&lt;filename val=&quot;C:\Users\BachKim101\Documents\My Adobe Presentations\BINH NGO DAI CAO\data\asimages\{6AB696AA-FAE5-4AA9-B8AF-FF5CEFCFBEF3}_3.png&quot;/&gt;&lt;left val=&quot;69&quot;/&gt;&lt;top val=&quot;58&quot;/&gt;&lt;width val=&quot;576&quot;/&gt;&lt;height val=&quot;39&quot;/&gt;&lt;hasText val=&quot;1&quot;/&gt;&lt;/Image&gt;&lt;/ThreeDShapeInfo&gt;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2&quot;/&gt;&lt;lineCharCount val=&quot;9&quot;/&gt;&lt;lineCharCount val=&quot;8&quot;/&gt;&lt;/TableIndex&gt;&lt;/ShapeTextInfo&gt;"/>
  <p:tag name="PRESENTER_SHAPEINFO" val="&lt;ThreeDShapeInfo&gt;&lt;uuid val=&quot;{DD717422-DD77-45E8-B608-306E7B72B0A7}&quot;/&gt;&lt;isInvalidForFieldText val=&quot;0&quot;/&gt;&lt;Image&gt;&lt;filename val=&quot;C:\Users\BachKim101\Documents\My Adobe Presentations\BINH NGO DAI CAO\data\asimages\{DD717422-DD77-45E8-B608-306E7B72B0A7}_5.png&quot;/&gt;&lt;left val=&quot;114&quot;/&gt;&lt;top val=&quot;124&quot;/&gt;&lt;width val=&quot;151&quot;/&gt;&lt;height val=&quot;82&quot;/&gt;&lt;hasText val=&quot;1&quot;/&gt;&lt;/Image&gt;&lt;/ThreeDShapeInfo&gt;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1671</TotalTime>
  <Words>431</Words>
  <Application>Microsoft Office PowerPoint</Application>
  <PresentationFormat>On-screen Show (16:10)</PresentationFormat>
  <Paragraphs>69</Paragraphs>
  <Slides>13</Slides>
  <Notes>6</Notes>
  <HiddenSlides>0</HiddenSlides>
  <MMClips>1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0" baseType="lpstr">
      <vt:lpstr>Arial</vt:lpstr>
      <vt:lpstr>Calibri</vt:lpstr>
      <vt:lpstr>宋体</vt:lpstr>
      <vt:lpstr>.VnTifani Heavy</vt:lpstr>
      <vt:lpstr>VNI-Juni</vt:lpstr>
      <vt:lpstr>.VnAvant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张 晓芳</dc:creator>
  <cp:lastModifiedBy>Admin</cp:lastModifiedBy>
  <cp:revision>240</cp:revision>
  <dcterms:created xsi:type="dcterms:W3CDTF">2020-02-10T09:35:50Z</dcterms:created>
  <dcterms:modified xsi:type="dcterms:W3CDTF">2020-09-21T03:26:08Z</dcterms:modified>
</cp:coreProperties>
</file>